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60" r:id="rId3"/>
    <p:sldId id="257" r:id="rId4"/>
    <p:sldId id="262" r:id="rId5"/>
  </p:sldIdLst>
  <p:sldSz cx="9144000" cy="6858000" type="screen4x3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08CCB-60D5-4364-AA7A-7C63D8900EF2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BC8AF-0D44-4DAF-B293-ACABD08C9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46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1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23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4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39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8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0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0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331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63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34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59D5C-7180-4EB4-ABAC-B8291AE4A24B}" type="datetimeFigureOut">
              <a:rPr lang="en-US" smtClean="0"/>
              <a:pPr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3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3" Type="http://schemas.openxmlformats.org/officeDocument/2006/relationships/image" Target="../media/image1.jpe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2" Type="http://schemas.openxmlformats.org/officeDocument/2006/relationships/audio" Target="../media/audio2.wav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mebders.com/" TargetMode="External"/><Relationship Id="rId4" Type="http://schemas.openxmlformats.org/officeDocument/2006/relationships/image" Target="../media/image4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Resim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309878" cy="6858000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619" y="2073080"/>
            <a:ext cx="2711839" cy="27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il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Resim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309878" cy="6858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609600"/>
            <a:ext cx="5032257" cy="390449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310451" y="1143000"/>
            <a:ext cx="23102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Öğretmenim</a:t>
            </a:r>
          </a:p>
          <a:p>
            <a:pPr algn="ctr"/>
            <a:r>
              <a:rPr lang="tr-TR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Canım Benim</a:t>
            </a:r>
            <a:endParaRPr lang="tr-TR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667776" y="2438400"/>
            <a:ext cx="362150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Kasım</a:t>
            </a:r>
          </a:p>
          <a:p>
            <a:pPr algn="ctr"/>
            <a:r>
              <a:rPr lang="tr-TR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Öğretmenler </a:t>
            </a:r>
          </a:p>
          <a:p>
            <a:pPr algn="ctr"/>
            <a:r>
              <a:rPr lang="tr-TR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Gününüz Kutlu Olsun</a:t>
            </a:r>
            <a:endParaRPr lang="tr-TR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0" y="5374362"/>
            <a:ext cx="3886200" cy="1464588"/>
          </a:xfrm>
          <a:prstGeom prst="rect">
            <a:avLst/>
          </a:prstGeom>
        </p:spPr>
      </p:pic>
      <p:sp>
        <p:nvSpPr>
          <p:cNvPr id="5" name="Yuvarlatılmış Dikdörtgen 4">
            <a:hlinkClick r:id="" action="ppaction://hlinkshowjump?jump=nextslide"/>
          </p:cNvPr>
          <p:cNvSpPr/>
          <p:nvPr/>
        </p:nvSpPr>
        <p:spPr>
          <a:xfrm>
            <a:off x="7315200" y="6049504"/>
            <a:ext cx="1295400" cy="293392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İçeri Gelin</a:t>
            </a:r>
            <a:endParaRPr lang="tr-TR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73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>
        <p:sndAc>
          <p:endSnd/>
        </p:sndAc>
      </p:transition>
    </mc:Choice>
    <mc:Fallback xmlns="">
      <p:transition spd="slow" advClick="0" advTm="20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33333E-6 2.22222E-6 L 1.0125 -0.0125 " pathEditMode="relative" rAng="0" ptsTypes="AA">
                                      <p:cBhvr>
                                        <p:cTn id="6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25" y="-6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Resim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77705"/>
            <a:ext cx="9261237" cy="6935705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1619" y="5519200"/>
            <a:ext cx="3886200" cy="1464588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0" y="-77705"/>
            <a:ext cx="9378472" cy="6935705"/>
          </a:xfrm>
          <a:prstGeom prst="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1339" y="1043197"/>
            <a:ext cx="1762785" cy="536499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048" y="720802"/>
            <a:ext cx="2991713" cy="400899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9444" y="0"/>
            <a:ext cx="715030" cy="720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9444" y="0"/>
            <a:ext cx="715030" cy="7200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7593" y="-17698"/>
            <a:ext cx="715030" cy="720000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8031" y="-29890"/>
            <a:ext cx="715030" cy="72000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9006" y="3638"/>
            <a:ext cx="715030" cy="720000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2267" y="-11602"/>
            <a:ext cx="715030" cy="72000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208" y="3638"/>
            <a:ext cx="715030" cy="720000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208" y="3638"/>
            <a:ext cx="715030" cy="720000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208" y="-12192"/>
            <a:ext cx="715030" cy="720000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208" y="-45130"/>
            <a:ext cx="715030" cy="720000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9920" y="-33528"/>
            <a:ext cx="715030" cy="720000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208" y="-12782"/>
            <a:ext cx="715030" cy="720000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7827" y="4228"/>
            <a:ext cx="715030" cy="720000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333" y="-13372"/>
            <a:ext cx="715030" cy="720000"/>
          </a:xfrm>
          <a:prstGeom prst="rect">
            <a:avLst/>
          </a:prstGeom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007" y="-15240"/>
            <a:ext cx="715030" cy="720000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485" y="-31365"/>
            <a:ext cx="715030" cy="720000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093" y="3048"/>
            <a:ext cx="715031" cy="7200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2617" y="-31709"/>
            <a:ext cx="715030" cy="720000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209" y="3048"/>
            <a:ext cx="715031" cy="720000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210" y="3638"/>
            <a:ext cx="715031" cy="720000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210" y="-50833"/>
            <a:ext cx="715030" cy="720000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6002" y="-14650"/>
            <a:ext cx="715030" cy="720000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6002" y="-15240"/>
            <a:ext cx="715030" cy="720000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0600"/>
            <a:ext cx="715030" cy="720000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0600"/>
            <a:ext cx="715030" cy="720000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0600"/>
            <a:ext cx="715030" cy="720000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0600"/>
            <a:ext cx="715031" cy="720000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0600"/>
            <a:ext cx="715030" cy="720000"/>
          </a:xfrm>
          <a:prstGeom prst="rect">
            <a:avLst/>
          </a:prstGeom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0600"/>
            <a:ext cx="715030" cy="720000"/>
          </a:xfrm>
          <a:prstGeom prst="rect">
            <a:avLst/>
          </a:prstGeom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90600"/>
            <a:ext cx="715030" cy="720000"/>
          </a:xfrm>
          <a:prstGeom prst="rect">
            <a:avLst/>
          </a:prstGeom>
        </p:spPr>
      </p:pic>
      <p:pic>
        <p:nvPicPr>
          <p:cNvPr id="49" name="Resim 48"/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0600"/>
            <a:ext cx="715030" cy="720000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990600"/>
            <a:ext cx="715031" cy="720000"/>
          </a:xfrm>
          <a:prstGeom prst="rect">
            <a:avLst/>
          </a:prstGeom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990600"/>
            <a:ext cx="715031" cy="720000"/>
          </a:xfrm>
          <a:prstGeom prst="rect">
            <a:avLst/>
          </a:prstGeom>
        </p:spPr>
      </p:pic>
      <p:sp>
        <p:nvSpPr>
          <p:cNvPr id="56" name="Yuvarlatılmış Dikdörtgen 55"/>
          <p:cNvSpPr/>
          <p:nvPr/>
        </p:nvSpPr>
        <p:spPr>
          <a:xfrm>
            <a:off x="4460965" y="751200"/>
            <a:ext cx="1822323" cy="46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Öğretmenim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Yuvarlatılmış Dikdörtgen 57"/>
          <p:cNvSpPr/>
          <p:nvPr/>
        </p:nvSpPr>
        <p:spPr>
          <a:xfrm>
            <a:off x="4460965" y="1448842"/>
            <a:ext cx="3653825" cy="46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Canım benim, canım benim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Yuvarlatılmış Dikdörtgen 58"/>
          <p:cNvSpPr/>
          <p:nvPr/>
        </p:nvSpPr>
        <p:spPr>
          <a:xfrm>
            <a:off x="4461475" y="2148762"/>
            <a:ext cx="2434626" cy="46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 ben pek çok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Yuvarlatılmış Dikdörtgen 59"/>
          <p:cNvSpPr/>
          <p:nvPr/>
        </p:nvSpPr>
        <p:spPr>
          <a:xfrm>
            <a:off x="4455650" y="2887362"/>
            <a:ext cx="2358425" cy="46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Pek çok severim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Yuvarlatılmış Dikdörtgen 60"/>
          <p:cNvSpPr/>
          <p:nvPr/>
        </p:nvSpPr>
        <p:spPr>
          <a:xfrm>
            <a:off x="4455650" y="3631279"/>
            <a:ext cx="3355453" cy="46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bir ana, sen bir baba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Yuvarlatılmış Dikdörtgen 61"/>
          <p:cNvSpPr/>
          <p:nvPr/>
        </p:nvSpPr>
        <p:spPr>
          <a:xfrm>
            <a:off x="4469884" y="4362753"/>
            <a:ext cx="3196627" cy="46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Herşey</a:t>
            </a:r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oldun artık bana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Yuvarlatılmış Dikdörtgen 62"/>
          <p:cNvSpPr/>
          <p:nvPr/>
        </p:nvSpPr>
        <p:spPr>
          <a:xfrm>
            <a:off x="4468114" y="5114188"/>
            <a:ext cx="3044228" cy="46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Okut, öğret ve nihayet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Yuvarlatılmış Dikdörtgen 63"/>
          <p:cNvSpPr/>
          <p:nvPr/>
        </p:nvSpPr>
        <p:spPr>
          <a:xfrm>
            <a:off x="4455650" y="5852788"/>
            <a:ext cx="3263512" cy="468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Yurda yarar bir insan et</a:t>
            </a:r>
            <a:endParaRPr lang="tr-TR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Resim 37"/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48030">
            <a:off x="7046702" y="4523168"/>
            <a:ext cx="894844" cy="752587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41402" flipV="1">
            <a:off x="4944751" y="4717714"/>
            <a:ext cx="854749" cy="640207"/>
          </a:xfrm>
          <a:prstGeom prst="rect">
            <a:avLst/>
          </a:prstGeom>
        </p:spPr>
      </p:pic>
      <p:pic>
        <p:nvPicPr>
          <p:cNvPr id="1026" name="Picture 2" descr="http://fc08.deviantart.net/fs70/f/2011/287/1/8/183085ba71598e5c9fb092a0eea505b4-d4c41hf.png"/>
          <p:cNvPicPr>
            <a:picLocks noChangeAspect="1" noChangeArrowheads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736" y="3585338"/>
            <a:ext cx="2625963" cy="30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Yuvarlatılmış Dikdörtgen 65">
            <a:hlinkClick r:id="" action="ppaction://hlinkshowjump?jump=nextslide"/>
          </p:cNvPr>
          <p:cNvSpPr/>
          <p:nvPr/>
        </p:nvSpPr>
        <p:spPr>
          <a:xfrm>
            <a:off x="8123934" y="6251494"/>
            <a:ext cx="837196" cy="44980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Çıkış</a:t>
            </a:r>
            <a:endParaRPr lang="tr-T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ogretmenim-canim-benim.wav"/>
          </p:stSnd>
        </p:sndAc>
      </p:transition>
    </mc:Choice>
    <mc:Fallback xmlns="">
      <p:transition spd="slow" advClick="0">
        <p:sndAc>
          <p:stSnd>
            <p:snd r:embed="rId43" name="ogretmenim-canim-benim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1.09549 0.00463 " pathEditMode="relative" rAng="0" ptsTypes="AA">
                                      <p:cBhvr>
                                        <p:cTn id="6" dur="7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74" y="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.55556E-7 3.7037E-6 L 1.10382 0.00463 " pathEditMode="relative" rAng="0" ptsTypes="AA">
                                      <p:cBhvr>
                                        <p:cTn id="8" dur="7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191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.55556E-7 1.48148E-6 L 1.10243 0.00741 " pathEditMode="relative" rAng="0" ptsTypes="AA">
                                      <p:cBhvr>
                                        <p:cTn id="10" dur="7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122" y="37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4.16667E-6 1.85185E-6 L 1.10365 0.00903 " pathEditMode="relative" rAng="0" ptsTypes="AA">
                                      <p:cBhvr>
                                        <p:cTn id="12" dur="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174" y="44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4.16667E-6 7.40741E-7 L 1.1026 0.00417 " pathEditMode="relative" rAng="0" ptsTypes="AA">
                                      <p:cBhvr>
                                        <p:cTn id="14" dur="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122" y="20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2.77778E-7 -4.44444E-6 L 1.09358 0.00348 " pathEditMode="relative" rAng="0" ptsTypes="AA">
                                      <p:cBhvr>
                                        <p:cTn id="16" dur="7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70" y="16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2.5E-6 7.40741E-7 L 1.11302 0.00116 " pathEditMode="relative" rAng="0" ptsTypes="AA">
                                      <p:cBhvr>
                                        <p:cTn id="18" dur="7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42" y="4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-2.5E-6 7.40741E-7 L 1.10469 0.00417 " pathEditMode="relative" rAng="0" ptsTypes="AA">
                                      <p:cBhvr>
                                        <p:cTn id="20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226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2.5E-6 -4.44444E-6 L 1.11302 0.00649 " pathEditMode="relative" rAng="0" ptsTypes="AA">
                                      <p:cBhvr>
                                        <p:cTn id="22" dur="7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42" y="32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Motion origin="layout" path="M -2.5E-6 -3.33333E-6 L 1.10677 0.01019 " pathEditMode="relative" rAng="0" ptsTypes="AA">
                                      <p:cBhvr>
                                        <p:cTn id="24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330" y="50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2.22222E-6 -3.7037E-6 L 1.10278 0.01111 " pathEditMode="relative" rAng="0" ptsTypes="AA">
                                      <p:cBhvr>
                                        <p:cTn id="26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139" y="55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Motion origin="layout" path="M -2.5E-6 -2.96296E-6 L 1.11302 0.00672 " pathEditMode="relative" rAng="0" ptsTypes="AA">
                                      <p:cBhvr>
                                        <p:cTn id="28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42" y="32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-3.88889E-6 7.40741E-7 L 1.10799 0.00417 " pathEditMode="relative" rAng="0" ptsTypes="AA">
                                      <p:cBhvr>
                                        <p:cTn id="30" dur="7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399" y="208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animMotion origin="layout" path="M 1.38889E-6 -2.96296E-6 L 1.10295 0.00371 " pathEditMode="relative" rAng="0" ptsTypes="AA">
                                      <p:cBhvr>
                                        <p:cTn id="32" dur="7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139" y="1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Motion origin="layout" path="M 4.16667E-6 -1.48148E-6 L 1.10885 0.00695 " pathEditMode="relative" rAng="0" ptsTypes="AA">
                                      <p:cBhvr>
                                        <p:cTn id="34" dur="7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434" y="347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3.05556E-6 3.33333E-6 L 1.11024 0.00926 " pathEditMode="relative" rAng="0" ptsTypes="AA">
                                      <p:cBhvr>
                                        <p:cTn id="36" dur="7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503" y="46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Motion origin="layout" path="M 4.16667E-6 2.22222E-6 L 1.1026 0.01088 " pathEditMode="relative" rAng="0" ptsTypes="AA">
                                      <p:cBhvr>
                                        <p:cTn id="38" dur="7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122" y="53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Motion origin="layout" path="M -2.77778E-6 3.33333E-6 L 1.12118 0.00625 " pathEditMode="relative" rAng="0" ptsTypes="AA">
                                      <p:cBhvr>
                                        <p:cTn id="40" dur="7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59" y="30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Motion origin="layout" path="M -2.5E-6 2.22222E-6 L 1.10469 0.0044 " pathEditMode="relative" rAng="0" ptsTypes="AA">
                                      <p:cBhvr>
                                        <p:cTn id="42" dur="7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226" y="20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animMotion origin="layout" path="M -2.5E-6 7.40741E-7 L 1.11302 0.01065 " pathEditMode="relative" rAng="0" ptsTypes="AA">
                                      <p:cBhvr>
                                        <p:cTn id="44" dur="7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42" y="53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Motion origin="layout" path="M -2.5E-6 1.11111E-6 L 1.10469 0.00903 " pathEditMode="relative" rAng="0" ptsTypes="AA">
                                      <p:cBhvr>
                                        <p:cTn id="46" dur="7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226" y="44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Motion origin="layout" path="M -2.77778E-6 -1.48148E-6 L 1.1066 0.00695 " pathEditMode="relative" rAng="0" ptsTypes="AA">
                                      <p:cBhvr>
                                        <p:cTn id="48" dur="7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330" y="34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Motion origin="layout" path="M -2.77778E-6 -1.48148E-6 L 1.1066 0.00695 " pathEditMode="relative" rAng="0" ptsTypes="AA">
                                      <p:cBhvr>
                                        <p:cTn id="50" dur="7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330" y="34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00278 1.15857 " pathEditMode="relative" rAng="0" ptsTypes="AA">
                                      <p:cBhvr>
                                        <p:cTn id="52" dur="7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5791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5E-6 -1.85185E-6 L 0.00278 1.15857 " pathEditMode="relative" rAng="0" ptsTypes="AA">
                                      <p:cBhvr>
                                        <p:cTn id="54" dur="7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5791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2.5E-6 -1.85185E-6 L 0.00452 1.15857 " pathEditMode="relative" rAng="0" ptsTypes="AA">
                                      <p:cBhvr>
                                        <p:cTn id="56" dur="7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5791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2.5E-6 -1.85185E-6 L 0.00556 1.15857 " pathEditMode="relative" rAng="0" ptsTypes="AA">
                                      <p:cBhvr>
                                        <p:cTn id="58" dur="7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5791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2.5E-6 -1.85185E-6 L 0.00452 1.15857 " pathEditMode="relative" rAng="0" ptsTypes="AA">
                                      <p:cBhvr>
                                        <p:cTn id="60" dur="7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57917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2.5E-6 -1.85185E-6 L 0.00278 1.15857 " pathEditMode="relative" rAng="0" ptsTypes="AA">
                                      <p:cBhvr>
                                        <p:cTn id="62" dur="7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5791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-2.5E-6 -1.85185E-6 L 0.00278 1.15857 " pathEditMode="relative" rAng="0" ptsTypes="AA">
                                      <p:cBhvr>
                                        <p:cTn id="64" dur="7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57917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Motion origin="layout" path="M -2.5E-6 -1.85185E-6 L 0.00452 1.15857 " pathEditMode="relative" rAng="0" ptsTypes="AA">
                                      <p:cBhvr>
                                        <p:cTn id="66" dur="7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57917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Motion origin="layout" path="M -2.5E-6 -1.85185E-6 L 0.00452 1.15857 " pathEditMode="relative" rAng="0" ptsTypes="AA">
                                      <p:cBhvr>
                                        <p:cTn id="68" dur="7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57917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Motion origin="layout" path="M -2.5E-6 -1.85185E-6 L 0.00556 1.15857 " pathEditMode="relative" rAng="0" ptsTypes="AA">
                                      <p:cBhvr>
                                        <p:cTn id="70" dur="7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57917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3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4.16667E-6 2.96296E-6 L 0.40573 0.01227 " pathEditMode="relative" rAng="0" ptsTypes="AA">
                                      <p:cBhvr>
                                        <p:cTn id="7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78" y="602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grpId="0" nodeType="withEffect">
                                  <p:stCondLst>
                                    <p:cond delay="16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grpId="0" nodeType="withEffect">
                                  <p:stCondLst>
                                    <p:cond delay="20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2" presetClass="emph" presetSubtype="0" fill="hold" grpId="1" nodeType="withEffect">
                                  <p:stCondLst>
                                    <p:cond delay="26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32" presetClass="emph" presetSubtype="0" fill="hold" grpId="1" nodeType="withEffect">
                                  <p:stCondLst>
                                    <p:cond delay="30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47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7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47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7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7" presetClass="exit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7" presetClass="exit" presetSubtype="0" fill="hold" grpId="1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47" presetClass="exit" presetSubtype="0" fill="hold" grpId="2" nodeType="withEffect">
                                  <p:stCondLst>
                                    <p:cond delay="28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7" presetClass="exit" presetSubtype="0" fill="hold" grpId="2" nodeType="withEffect">
                                  <p:stCondLst>
                                    <p:cond delay="3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5" presetClass="path" presetSubtype="0" accel="50000" decel="5000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animMotion origin="layout" path="M 1.11111E-6 -1.85185E-6 L -0.43681 -0.00185 " pathEditMode="relative" rAng="0" ptsTypes="AA">
                                      <p:cBhvr>
                                        <p:cTn id="15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40" y="-93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64" presetClass="path" presetSubtype="0" accel="50000" decel="5000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animMotion origin="layout" path="M 1.94444E-6 -1.85185E-6 L -0.44688 -0.29143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44" y="-14583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64" presetClass="path" presetSubtype="0" accel="50000" decel="5000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animMotion origin="layout" path="M 0 -7.40741E-7 L -0.19497 -0.2456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57" y="-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80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8500"/>
                            </p:stCondLst>
                            <p:childTnLst>
                              <p:par>
                                <p:cTn id="172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0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4" dur="100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10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6" grpId="0" animBg="1"/>
      <p:bldP spid="56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3" grpId="2" animBg="1"/>
      <p:bldP spid="64" grpId="0" animBg="1"/>
      <p:bldP spid="64" grpId="1" animBg="1"/>
      <p:bldP spid="64" grpId="2" animBg="1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Resim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1" y="0"/>
            <a:ext cx="9309878" cy="6858000"/>
          </a:xfrm>
          <a:prstGeom prst="rect">
            <a:avLst/>
          </a:prstGeom>
        </p:spPr>
      </p:pic>
      <p:pic>
        <p:nvPicPr>
          <p:cNvPr id="3" name="Resim 2">
            <a:hlinkClick r:id="" action="ppaction://noaction">
              <a:snd r:embed="rId2" name="zil1.wav"/>
            </a:hlinkClick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308795"/>
            <a:ext cx="2667000" cy="2667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949915" y="4592092"/>
            <a:ext cx="301557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Hazırlayan</a:t>
            </a:r>
          </a:p>
          <a:p>
            <a:pPr algn="ctr"/>
            <a:r>
              <a:rPr lang="tr-TR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www.mebders.com</a:t>
            </a:r>
            <a:endParaRPr lang="tr-TR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info@mebders.com</a:t>
            </a:r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72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>
        <p:sndAc>
          <p:endSnd/>
        </p:sndAc>
      </p:transition>
    </mc:Choice>
    <mc:Fallback xmlns="">
      <p:transition spd="slow" advTm="1000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8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il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cb025ba9a6ccf8fed139b5222f2a63b17a4791"/>
  <p:tag name="ISPRING_RESOURCE_PATHS_HASH_PRESENTER" val="fdd3ab407197539c8086286849deccfc827e7c1"/>
</p:tagLst>
</file>

<file path=ppt/theme/theme1.xml><?xml version="1.0" encoding="utf-8"?>
<a:theme xmlns:a="http://schemas.openxmlformats.org/drawingml/2006/main" name="Blank">
  <a:themeElements>
    <a:clrScheme name="Turuncu Kırmızı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4558</TotalTime>
  <Words>49</Words>
  <Application>Microsoft Office PowerPoint</Application>
  <PresentationFormat>Ekran Gösterisi (4:3)</PresentationFormat>
  <Paragraphs>18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Franklin Gothic Medium Cond</vt:lpstr>
      <vt:lpstr>Times New Roman</vt:lpstr>
      <vt:lpstr>Blank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Öğretmenim Canım Benim</dc:title>
  <dc:creator>www.mebders.com</dc:creator>
  <cp:lastModifiedBy>Muhammet Bozkurt</cp:lastModifiedBy>
  <cp:revision>37</cp:revision>
  <dcterms:created xsi:type="dcterms:W3CDTF">2013-05-23T00:52:45Z</dcterms:created>
  <dcterms:modified xsi:type="dcterms:W3CDTF">2017-11-13T20:58:34Z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