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257" r:id="rId4"/>
    <p:sldId id="317" r:id="rId5"/>
    <p:sldId id="318" r:id="rId6"/>
    <p:sldId id="319" r:id="rId7"/>
    <p:sldId id="308" r:id="rId8"/>
    <p:sldId id="310" r:id="rId9"/>
    <p:sldId id="320" r:id="rId10"/>
    <p:sldId id="315" r:id="rId11"/>
    <p:sldId id="316" r:id="rId12"/>
    <p:sldId id="274" r:id="rId13"/>
  </p:sldIdLst>
  <p:sldSz cx="12192000" cy="6858000"/>
  <p:notesSz cx="6858000" cy="9144000"/>
  <p:custDataLst>
    <p:tags r:id="rId1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200"/>
    <a:srgbClr val="1A2D61"/>
    <a:srgbClr val="D59536"/>
    <a:srgbClr val="523100"/>
    <a:srgbClr val="150C00"/>
    <a:srgbClr val="794903"/>
    <a:srgbClr val="160D00"/>
    <a:srgbClr val="271800"/>
    <a:srgbClr val="F2A83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46" d="100"/>
          <a:sy n="46" d="100"/>
        </p:scale>
        <p:origin x="1099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37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8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hyperlink" Target="http://www.mebder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23" Type="http://schemas.openxmlformats.org/officeDocument/2006/relationships/audio" Target="../media/audio4.wav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image" Target="../media/image4.png"/><Relationship Id="rId18" Type="http://schemas.openxmlformats.org/officeDocument/2006/relationships/image" Target="../media/image22.pn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12" Type="http://schemas.openxmlformats.org/officeDocument/2006/relationships/image" Target="../media/image2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tags" Target="../tags/tag4.xml"/><Relationship Id="rId6" Type="http://schemas.openxmlformats.org/officeDocument/2006/relationships/audio" Target="../media/audio8.wav"/><Relationship Id="rId11" Type="http://schemas.openxmlformats.org/officeDocument/2006/relationships/image" Target="../media/image3.png"/><Relationship Id="rId5" Type="http://schemas.openxmlformats.org/officeDocument/2006/relationships/audio" Target="../media/audio7.wav"/><Relationship Id="rId15" Type="http://schemas.openxmlformats.org/officeDocument/2006/relationships/image" Target="../media/image19.png"/><Relationship Id="rId10" Type="http://schemas.openxmlformats.org/officeDocument/2006/relationships/audio" Target="../media/audio12.wav"/><Relationship Id="rId19" Type="http://schemas.openxmlformats.org/officeDocument/2006/relationships/image" Target="../media/image23.png"/><Relationship Id="rId4" Type="http://schemas.openxmlformats.org/officeDocument/2006/relationships/audio" Target="../media/audio6.wav"/><Relationship Id="rId9" Type="http://schemas.openxmlformats.org/officeDocument/2006/relationships/audio" Target="../media/audio11.wav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png"/><Relationship Id="rId3" Type="http://schemas.openxmlformats.org/officeDocument/2006/relationships/audio" Target="../media/audio13.wav"/><Relationship Id="rId7" Type="http://schemas.openxmlformats.org/officeDocument/2006/relationships/audio" Target="../media/audio17.wav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audio" Target="../media/audio16.wav"/><Relationship Id="rId11" Type="http://schemas.openxmlformats.org/officeDocument/2006/relationships/image" Target="../media/image5.png"/><Relationship Id="rId5" Type="http://schemas.openxmlformats.org/officeDocument/2006/relationships/audio" Target="../media/audio15.wav"/><Relationship Id="rId10" Type="http://schemas.openxmlformats.org/officeDocument/2006/relationships/image" Target="../media/image4.png"/><Relationship Id="rId4" Type="http://schemas.openxmlformats.org/officeDocument/2006/relationships/audio" Target="../media/audio14.wav"/><Relationship Id="rId9" Type="http://schemas.openxmlformats.org/officeDocument/2006/relationships/image" Target="../media/image2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7.png"/><Relationship Id="rId3" Type="http://schemas.openxmlformats.org/officeDocument/2006/relationships/audio" Target="../media/audio18.wav"/><Relationship Id="rId7" Type="http://schemas.openxmlformats.org/officeDocument/2006/relationships/audio" Target="../media/audio22.wav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audio" Target="../media/audio21.wav"/><Relationship Id="rId11" Type="http://schemas.openxmlformats.org/officeDocument/2006/relationships/image" Target="../media/image5.png"/><Relationship Id="rId5" Type="http://schemas.openxmlformats.org/officeDocument/2006/relationships/audio" Target="../media/audio20.wav"/><Relationship Id="rId10" Type="http://schemas.openxmlformats.org/officeDocument/2006/relationships/image" Target="../media/image4.png"/><Relationship Id="rId4" Type="http://schemas.openxmlformats.org/officeDocument/2006/relationships/audio" Target="../media/audio19.wav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3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audio" Target="../media/audio24.wav"/><Relationship Id="rId10" Type="http://schemas.openxmlformats.org/officeDocument/2006/relationships/image" Target="../media/image28.png"/><Relationship Id="rId4" Type="http://schemas.openxmlformats.org/officeDocument/2006/relationships/audio" Target="../media/audio9.wav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5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audio" Target="../media/audio9.wav"/><Relationship Id="rId10" Type="http://schemas.openxmlformats.org/officeDocument/2006/relationships/image" Target="../media/image28.png"/><Relationship Id="rId4" Type="http://schemas.openxmlformats.org/officeDocument/2006/relationships/audio" Target="../media/audio23.wav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1.wav"/><Relationship Id="rId13" Type="http://schemas.openxmlformats.org/officeDocument/2006/relationships/image" Target="../media/image3.png"/><Relationship Id="rId3" Type="http://schemas.openxmlformats.org/officeDocument/2006/relationships/audio" Target="../media/audio26.wav"/><Relationship Id="rId7" Type="http://schemas.openxmlformats.org/officeDocument/2006/relationships/audio" Target="../media/audio30.wav"/><Relationship Id="rId12" Type="http://schemas.openxmlformats.org/officeDocument/2006/relationships/audio" Target="../media/audio35.wav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tags" Target="../tags/tag9.xml"/><Relationship Id="rId6" Type="http://schemas.openxmlformats.org/officeDocument/2006/relationships/audio" Target="../media/audio29.wav"/><Relationship Id="rId11" Type="http://schemas.openxmlformats.org/officeDocument/2006/relationships/audio" Target="../media/audio34.wav"/><Relationship Id="rId5" Type="http://schemas.openxmlformats.org/officeDocument/2006/relationships/audio" Target="../media/audio28.wav"/><Relationship Id="rId15" Type="http://schemas.openxmlformats.org/officeDocument/2006/relationships/image" Target="../media/image4.png"/><Relationship Id="rId10" Type="http://schemas.openxmlformats.org/officeDocument/2006/relationships/audio" Target="../media/audio33.wav"/><Relationship Id="rId4" Type="http://schemas.openxmlformats.org/officeDocument/2006/relationships/audio" Target="../media/audio27.wav"/><Relationship Id="rId9" Type="http://schemas.openxmlformats.org/officeDocument/2006/relationships/audio" Target="../media/audio32.wav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6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79807" y="2081411"/>
            <a:ext cx="59873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DOĞAL SAYILARLA ÇIKARMA İŞLEMİ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379807" y="2624936"/>
            <a:ext cx="617669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</a:p>
          <a:p>
            <a:pPr marL="342900" indent="-342900">
              <a:buAutoNum type="arabicPeriod"/>
            </a:pPr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Çıkarmanın ayırma, azaltma ve eksiltme anlamlarını  fark eder.</a:t>
            </a:r>
          </a:p>
          <a:p>
            <a:pPr marL="342900" indent="-342900">
              <a:buAutoNum type="arabicPeriod"/>
            </a:pPr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20’ ye kadar olan iki doğal sayının farkını bulur, matematik cümlesini yazar ve modelle gösterir.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2 - 2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1981958" y="785454"/>
            <a:ext cx="751293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000000"/>
                </a:solidFill>
                <a:latin typeface="+mj-lt"/>
              </a:rPr>
              <a:t>Modellenen işlemlerin matematik cümlelerini yapınız.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ÇIKARMA İŞLEMİ</a:t>
            </a:r>
          </a:p>
        </p:txBody>
      </p:sp>
      <p:sp>
        <p:nvSpPr>
          <p:cNvPr id="48" name="Metin kutusu 47"/>
          <p:cNvSpPr txBox="1"/>
          <p:nvPr/>
        </p:nvSpPr>
        <p:spPr>
          <a:xfrm>
            <a:off x="10166499" y="4088314"/>
            <a:ext cx="18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Çıkarma Kavramı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1913207" y="2082018"/>
            <a:ext cx="2602523" cy="1026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8" y="2191064"/>
            <a:ext cx="504656" cy="808849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34" y="2191064"/>
            <a:ext cx="504656" cy="808849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94" y="2191064"/>
            <a:ext cx="504656" cy="808849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0" y="2191064"/>
            <a:ext cx="504656" cy="808849"/>
          </a:xfrm>
          <a:prstGeom prst="rect">
            <a:avLst/>
          </a:prstGeom>
        </p:spPr>
      </p:pic>
      <p:pic>
        <p:nvPicPr>
          <p:cNvPr id="54" name="Resim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18" y="2191064"/>
            <a:ext cx="504656" cy="808849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3432517" y="1786597"/>
            <a:ext cx="1505243" cy="1589649"/>
          </a:xfrm>
          <a:custGeom>
            <a:avLst/>
            <a:gdLst>
              <a:gd name="connsiteX0" fmla="*/ 196948 w 1505243"/>
              <a:gd name="connsiteY0" fmla="*/ 56271 h 1589649"/>
              <a:gd name="connsiteX1" fmla="*/ 196948 w 1505243"/>
              <a:gd name="connsiteY1" fmla="*/ 56271 h 1589649"/>
              <a:gd name="connsiteX2" fmla="*/ 42203 w 1505243"/>
              <a:gd name="connsiteY2" fmla="*/ 506437 h 1589649"/>
              <a:gd name="connsiteX3" fmla="*/ 14068 w 1505243"/>
              <a:gd name="connsiteY3" fmla="*/ 590843 h 1589649"/>
              <a:gd name="connsiteX4" fmla="*/ 0 w 1505243"/>
              <a:gd name="connsiteY4" fmla="*/ 633046 h 1589649"/>
              <a:gd name="connsiteX5" fmla="*/ 14068 w 1505243"/>
              <a:gd name="connsiteY5" fmla="*/ 731520 h 1589649"/>
              <a:gd name="connsiteX6" fmla="*/ 28135 w 1505243"/>
              <a:gd name="connsiteY6" fmla="*/ 787791 h 1589649"/>
              <a:gd name="connsiteX7" fmla="*/ 42203 w 1505243"/>
              <a:gd name="connsiteY7" fmla="*/ 872197 h 1589649"/>
              <a:gd name="connsiteX8" fmla="*/ 56271 w 1505243"/>
              <a:gd name="connsiteY8" fmla="*/ 1125415 h 1589649"/>
              <a:gd name="connsiteX9" fmla="*/ 84406 w 1505243"/>
              <a:gd name="connsiteY9" fmla="*/ 1280160 h 1589649"/>
              <a:gd name="connsiteX10" fmla="*/ 168812 w 1505243"/>
              <a:gd name="connsiteY10" fmla="*/ 1378634 h 1589649"/>
              <a:gd name="connsiteX11" fmla="*/ 196948 w 1505243"/>
              <a:gd name="connsiteY11" fmla="*/ 1406769 h 1589649"/>
              <a:gd name="connsiteX12" fmla="*/ 253218 w 1505243"/>
              <a:gd name="connsiteY12" fmla="*/ 1448972 h 1589649"/>
              <a:gd name="connsiteX13" fmla="*/ 281354 w 1505243"/>
              <a:gd name="connsiteY13" fmla="*/ 1477108 h 1589649"/>
              <a:gd name="connsiteX14" fmla="*/ 365760 w 1505243"/>
              <a:gd name="connsiteY14" fmla="*/ 1533378 h 1589649"/>
              <a:gd name="connsiteX15" fmla="*/ 407963 w 1505243"/>
              <a:gd name="connsiteY15" fmla="*/ 1561514 h 1589649"/>
              <a:gd name="connsiteX16" fmla="*/ 590843 w 1505243"/>
              <a:gd name="connsiteY16" fmla="*/ 1589649 h 1589649"/>
              <a:gd name="connsiteX17" fmla="*/ 844061 w 1505243"/>
              <a:gd name="connsiteY17" fmla="*/ 1561514 h 1589649"/>
              <a:gd name="connsiteX18" fmla="*/ 886265 w 1505243"/>
              <a:gd name="connsiteY18" fmla="*/ 1533378 h 1589649"/>
              <a:gd name="connsiteX19" fmla="*/ 914400 w 1505243"/>
              <a:gd name="connsiteY19" fmla="*/ 1491175 h 1589649"/>
              <a:gd name="connsiteX20" fmla="*/ 970671 w 1505243"/>
              <a:gd name="connsiteY20" fmla="*/ 1434905 h 1589649"/>
              <a:gd name="connsiteX21" fmla="*/ 998806 w 1505243"/>
              <a:gd name="connsiteY21" fmla="*/ 1350498 h 1589649"/>
              <a:gd name="connsiteX22" fmla="*/ 1083212 w 1505243"/>
              <a:gd name="connsiteY22" fmla="*/ 1266092 h 1589649"/>
              <a:gd name="connsiteX23" fmla="*/ 1111348 w 1505243"/>
              <a:gd name="connsiteY23" fmla="*/ 1223889 h 1589649"/>
              <a:gd name="connsiteX24" fmla="*/ 1153551 w 1505243"/>
              <a:gd name="connsiteY24" fmla="*/ 1181686 h 1589649"/>
              <a:gd name="connsiteX25" fmla="*/ 1195754 w 1505243"/>
              <a:gd name="connsiteY25" fmla="*/ 1097280 h 1589649"/>
              <a:gd name="connsiteX26" fmla="*/ 1252025 w 1505243"/>
              <a:gd name="connsiteY26" fmla="*/ 998806 h 1589649"/>
              <a:gd name="connsiteX27" fmla="*/ 1252025 w 1505243"/>
              <a:gd name="connsiteY27" fmla="*/ 618978 h 1589649"/>
              <a:gd name="connsiteX28" fmla="*/ 1237957 w 1505243"/>
              <a:gd name="connsiteY28" fmla="*/ 576775 h 1589649"/>
              <a:gd name="connsiteX29" fmla="*/ 1209821 w 1505243"/>
              <a:gd name="connsiteY29" fmla="*/ 464234 h 1589649"/>
              <a:gd name="connsiteX30" fmla="*/ 1181686 w 1505243"/>
              <a:gd name="connsiteY30" fmla="*/ 436098 h 1589649"/>
              <a:gd name="connsiteX31" fmla="*/ 1153551 w 1505243"/>
              <a:gd name="connsiteY31" fmla="*/ 379828 h 1589649"/>
              <a:gd name="connsiteX32" fmla="*/ 998806 w 1505243"/>
              <a:gd name="connsiteY32" fmla="*/ 253218 h 1589649"/>
              <a:gd name="connsiteX33" fmla="*/ 956603 w 1505243"/>
              <a:gd name="connsiteY33" fmla="*/ 239151 h 1589649"/>
              <a:gd name="connsiteX34" fmla="*/ 928468 w 1505243"/>
              <a:gd name="connsiteY34" fmla="*/ 211015 h 1589649"/>
              <a:gd name="connsiteX35" fmla="*/ 872197 w 1505243"/>
              <a:gd name="connsiteY35" fmla="*/ 196948 h 1589649"/>
              <a:gd name="connsiteX36" fmla="*/ 773723 w 1505243"/>
              <a:gd name="connsiteY36" fmla="*/ 168812 h 1589649"/>
              <a:gd name="connsiteX37" fmla="*/ 590843 w 1505243"/>
              <a:gd name="connsiteY37" fmla="*/ 140677 h 1589649"/>
              <a:gd name="connsiteX38" fmla="*/ 534572 w 1505243"/>
              <a:gd name="connsiteY38" fmla="*/ 126609 h 1589649"/>
              <a:gd name="connsiteX39" fmla="*/ 492369 w 1505243"/>
              <a:gd name="connsiteY39" fmla="*/ 112541 h 1589649"/>
              <a:gd name="connsiteX40" fmla="*/ 126609 w 1505243"/>
              <a:gd name="connsiteY40" fmla="*/ 98474 h 1589649"/>
              <a:gd name="connsiteX41" fmla="*/ 211015 w 1505243"/>
              <a:gd name="connsiteY41" fmla="*/ 84406 h 1589649"/>
              <a:gd name="connsiteX42" fmla="*/ 323557 w 1505243"/>
              <a:gd name="connsiteY42" fmla="*/ 56271 h 1589649"/>
              <a:gd name="connsiteX43" fmla="*/ 436098 w 1505243"/>
              <a:gd name="connsiteY43" fmla="*/ 42203 h 1589649"/>
              <a:gd name="connsiteX44" fmla="*/ 520505 w 1505243"/>
              <a:gd name="connsiteY44" fmla="*/ 28135 h 1589649"/>
              <a:gd name="connsiteX45" fmla="*/ 717452 w 1505243"/>
              <a:gd name="connsiteY45" fmla="*/ 0 h 1589649"/>
              <a:gd name="connsiteX46" fmla="*/ 1167618 w 1505243"/>
              <a:gd name="connsiteY46" fmla="*/ 14068 h 1589649"/>
              <a:gd name="connsiteX47" fmla="*/ 1266092 w 1505243"/>
              <a:gd name="connsiteY47" fmla="*/ 42203 h 1589649"/>
              <a:gd name="connsiteX48" fmla="*/ 1322363 w 1505243"/>
              <a:gd name="connsiteY48" fmla="*/ 56271 h 1589649"/>
              <a:gd name="connsiteX49" fmla="*/ 1406769 w 1505243"/>
              <a:gd name="connsiteY49" fmla="*/ 126609 h 1589649"/>
              <a:gd name="connsiteX50" fmla="*/ 1477108 w 1505243"/>
              <a:gd name="connsiteY50" fmla="*/ 182880 h 1589649"/>
              <a:gd name="connsiteX51" fmla="*/ 1477108 w 1505243"/>
              <a:gd name="connsiteY51" fmla="*/ 56271 h 1589649"/>
              <a:gd name="connsiteX52" fmla="*/ 1448972 w 1505243"/>
              <a:gd name="connsiteY52" fmla="*/ 14068 h 1589649"/>
              <a:gd name="connsiteX53" fmla="*/ 1463040 w 1505243"/>
              <a:gd name="connsiteY53" fmla="*/ 56271 h 1589649"/>
              <a:gd name="connsiteX54" fmla="*/ 1505243 w 1505243"/>
              <a:gd name="connsiteY54" fmla="*/ 140677 h 1589649"/>
              <a:gd name="connsiteX55" fmla="*/ 1294228 w 1505243"/>
              <a:gd name="connsiteY55" fmla="*/ 225083 h 1589649"/>
              <a:gd name="connsiteX56" fmla="*/ 1294228 w 1505243"/>
              <a:gd name="connsiteY56" fmla="*/ 225083 h 158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05243" h="1589649">
                <a:moveTo>
                  <a:pt x="196948" y="56271"/>
                </a:moveTo>
                <a:lnTo>
                  <a:pt x="196948" y="56271"/>
                </a:lnTo>
                <a:lnTo>
                  <a:pt x="42203" y="506437"/>
                </a:lnTo>
                <a:cubicBezTo>
                  <a:pt x="42155" y="506577"/>
                  <a:pt x="14115" y="590702"/>
                  <a:pt x="14068" y="590843"/>
                </a:cubicBezTo>
                <a:lnTo>
                  <a:pt x="0" y="633046"/>
                </a:lnTo>
                <a:cubicBezTo>
                  <a:pt x="4689" y="665871"/>
                  <a:pt x="8137" y="698897"/>
                  <a:pt x="14068" y="731520"/>
                </a:cubicBezTo>
                <a:cubicBezTo>
                  <a:pt x="17527" y="750542"/>
                  <a:pt x="24343" y="768832"/>
                  <a:pt x="28135" y="787791"/>
                </a:cubicBezTo>
                <a:cubicBezTo>
                  <a:pt x="33729" y="815761"/>
                  <a:pt x="37514" y="844062"/>
                  <a:pt x="42203" y="872197"/>
                </a:cubicBezTo>
                <a:cubicBezTo>
                  <a:pt x="46892" y="956603"/>
                  <a:pt x="49787" y="1041128"/>
                  <a:pt x="56271" y="1125415"/>
                </a:cubicBezTo>
                <a:cubicBezTo>
                  <a:pt x="58917" y="1159807"/>
                  <a:pt x="63584" y="1238515"/>
                  <a:pt x="84406" y="1280160"/>
                </a:cubicBezTo>
                <a:cubicBezTo>
                  <a:pt x="105831" y="1323010"/>
                  <a:pt x="134199" y="1344021"/>
                  <a:pt x="168812" y="1378634"/>
                </a:cubicBezTo>
                <a:cubicBezTo>
                  <a:pt x="178191" y="1388012"/>
                  <a:pt x="186337" y="1398811"/>
                  <a:pt x="196948" y="1406769"/>
                </a:cubicBezTo>
                <a:cubicBezTo>
                  <a:pt x="215705" y="1420837"/>
                  <a:pt x="235206" y="1433962"/>
                  <a:pt x="253218" y="1448972"/>
                </a:cubicBezTo>
                <a:cubicBezTo>
                  <a:pt x="263407" y="1457463"/>
                  <a:pt x="270743" y="1469150"/>
                  <a:pt x="281354" y="1477108"/>
                </a:cubicBezTo>
                <a:cubicBezTo>
                  <a:pt x="308406" y="1497397"/>
                  <a:pt x="337625" y="1514621"/>
                  <a:pt x="365760" y="1533378"/>
                </a:cubicBezTo>
                <a:cubicBezTo>
                  <a:pt x="379828" y="1542757"/>
                  <a:pt x="391226" y="1559123"/>
                  <a:pt x="407963" y="1561514"/>
                </a:cubicBezTo>
                <a:cubicBezTo>
                  <a:pt x="534674" y="1579615"/>
                  <a:pt x="473730" y="1570130"/>
                  <a:pt x="590843" y="1589649"/>
                </a:cubicBezTo>
                <a:cubicBezTo>
                  <a:pt x="601955" y="1588794"/>
                  <a:pt x="790267" y="1581687"/>
                  <a:pt x="844061" y="1561514"/>
                </a:cubicBezTo>
                <a:cubicBezTo>
                  <a:pt x="859892" y="1555577"/>
                  <a:pt x="872197" y="1542757"/>
                  <a:pt x="886265" y="1533378"/>
                </a:cubicBezTo>
                <a:cubicBezTo>
                  <a:pt x="895643" y="1519310"/>
                  <a:pt x="903397" y="1504012"/>
                  <a:pt x="914400" y="1491175"/>
                </a:cubicBezTo>
                <a:cubicBezTo>
                  <a:pt x="931663" y="1471035"/>
                  <a:pt x="957023" y="1457651"/>
                  <a:pt x="970671" y="1434905"/>
                </a:cubicBezTo>
                <a:cubicBezTo>
                  <a:pt x="985930" y="1409474"/>
                  <a:pt x="977835" y="1371469"/>
                  <a:pt x="998806" y="1350498"/>
                </a:cubicBezTo>
                <a:cubicBezTo>
                  <a:pt x="1026941" y="1322363"/>
                  <a:pt x="1061140" y="1299199"/>
                  <a:pt x="1083212" y="1266092"/>
                </a:cubicBezTo>
                <a:cubicBezTo>
                  <a:pt x="1092591" y="1252024"/>
                  <a:pt x="1100524" y="1236878"/>
                  <a:pt x="1111348" y="1223889"/>
                </a:cubicBezTo>
                <a:cubicBezTo>
                  <a:pt x="1124084" y="1208606"/>
                  <a:pt x="1140815" y="1196970"/>
                  <a:pt x="1153551" y="1181686"/>
                </a:cubicBezTo>
                <a:cubicBezTo>
                  <a:pt x="1193306" y="1133980"/>
                  <a:pt x="1173362" y="1149528"/>
                  <a:pt x="1195754" y="1097280"/>
                </a:cubicBezTo>
                <a:cubicBezTo>
                  <a:pt x="1217174" y="1047301"/>
                  <a:pt x="1223766" y="1041193"/>
                  <a:pt x="1252025" y="998806"/>
                </a:cubicBezTo>
                <a:cubicBezTo>
                  <a:pt x="1300480" y="853434"/>
                  <a:pt x="1276055" y="943382"/>
                  <a:pt x="1252025" y="618978"/>
                </a:cubicBezTo>
                <a:cubicBezTo>
                  <a:pt x="1250930" y="604190"/>
                  <a:pt x="1241554" y="591161"/>
                  <a:pt x="1237957" y="576775"/>
                </a:cubicBezTo>
                <a:cubicBezTo>
                  <a:pt x="1233634" y="559483"/>
                  <a:pt x="1223603" y="487204"/>
                  <a:pt x="1209821" y="464234"/>
                </a:cubicBezTo>
                <a:cubicBezTo>
                  <a:pt x="1202997" y="452861"/>
                  <a:pt x="1189043" y="447134"/>
                  <a:pt x="1181686" y="436098"/>
                </a:cubicBezTo>
                <a:cubicBezTo>
                  <a:pt x="1170054" y="418649"/>
                  <a:pt x="1166426" y="396381"/>
                  <a:pt x="1153551" y="379828"/>
                </a:cubicBezTo>
                <a:cubicBezTo>
                  <a:pt x="1126015" y="344424"/>
                  <a:pt x="1042767" y="267871"/>
                  <a:pt x="998806" y="253218"/>
                </a:cubicBezTo>
                <a:lnTo>
                  <a:pt x="956603" y="239151"/>
                </a:lnTo>
                <a:cubicBezTo>
                  <a:pt x="947225" y="229772"/>
                  <a:pt x="940331" y="216946"/>
                  <a:pt x="928468" y="211015"/>
                </a:cubicBezTo>
                <a:cubicBezTo>
                  <a:pt x="911175" y="202368"/>
                  <a:pt x="890787" y="202259"/>
                  <a:pt x="872197" y="196948"/>
                </a:cubicBezTo>
                <a:cubicBezTo>
                  <a:pt x="789945" y="173448"/>
                  <a:pt x="872682" y="190803"/>
                  <a:pt x="773723" y="168812"/>
                </a:cubicBezTo>
                <a:cubicBezTo>
                  <a:pt x="644649" y="140129"/>
                  <a:pt x="761366" y="169098"/>
                  <a:pt x="590843" y="140677"/>
                </a:cubicBezTo>
                <a:cubicBezTo>
                  <a:pt x="571772" y="137498"/>
                  <a:pt x="553162" y="131921"/>
                  <a:pt x="534572" y="126609"/>
                </a:cubicBezTo>
                <a:cubicBezTo>
                  <a:pt x="520314" y="122535"/>
                  <a:pt x="507163" y="113561"/>
                  <a:pt x="492369" y="112541"/>
                </a:cubicBezTo>
                <a:cubicBezTo>
                  <a:pt x="370648" y="104147"/>
                  <a:pt x="248529" y="103163"/>
                  <a:pt x="126609" y="98474"/>
                </a:cubicBezTo>
                <a:cubicBezTo>
                  <a:pt x="154744" y="93785"/>
                  <a:pt x="183171" y="90594"/>
                  <a:pt x="211015" y="84406"/>
                </a:cubicBezTo>
                <a:cubicBezTo>
                  <a:pt x="345812" y="54450"/>
                  <a:pt x="125949" y="86672"/>
                  <a:pt x="323557" y="56271"/>
                </a:cubicBezTo>
                <a:cubicBezTo>
                  <a:pt x="360923" y="50522"/>
                  <a:pt x="398672" y="47550"/>
                  <a:pt x="436098" y="42203"/>
                </a:cubicBezTo>
                <a:cubicBezTo>
                  <a:pt x="464335" y="38169"/>
                  <a:pt x="492231" y="31905"/>
                  <a:pt x="520505" y="28135"/>
                </a:cubicBezTo>
                <a:cubicBezTo>
                  <a:pt x="721003" y="1402"/>
                  <a:pt x="577251" y="28041"/>
                  <a:pt x="717452" y="0"/>
                </a:cubicBezTo>
                <a:cubicBezTo>
                  <a:pt x="867507" y="4689"/>
                  <a:pt x="1017721" y="5740"/>
                  <a:pt x="1167618" y="14068"/>
                </a:cubicBezTo>
                <a:cubicBezTo>
                  <a:pt x="1194920" y="15585"/>
                  <a:pt x="1238798" y="34405"/>
                  <a:pt x="1266092" y="42203"/>
                </a:cubicBezTo>
                <a:cubicBezTo>
                  <a:pt x="1284682" y="47515"/>
                  <a:pt x="1303606" y="51582"/>
                  <a:pt x="1322363" y="56271"/>
                </a:cubicBezTo>
                <a:cubicBezTo>
                  <a:pt x="1422615" y="156523"/>
                  <a:pt x="1308841" y="48267"/>
                  <a:pt x="1406769" y="126609"/>
                </a:cubicBezTo>
                <a:cubicBezTo>
                  <a:pt x="1506996" y="206790"/>
                  <a:pt x="1347213" y="96285"/>
                  <a:pt x="1477108" y="182880"/>
                </a:cubicBezTo>
                <a:cubicBezTo>
                  <a:pt x="1495904" y="126489"/>
                  <a:pt x="1501866" y="130544"/>
                  <a:pt x="1477108" y="56271"/>
                </a:cubicBezTo>
                <a:cubicBezTo>
                  <a:pt x="1471761" y="40231"/>
                  <a:pt x="1465879" y="14068"/>
                  <a:pt x="1448972" y="14068"/>
                </a:cubicBezTo>
                <a:cubicBezTo>
                  <a:pt x="1434143" y="14068"/>
                  <a:pt x="1456408" y="43008"/>
                  <a:pt x="1463040" y="56271"/>
                </a:cubicBezTo>
                <a:cubicBezTo>
                  <a:pt x="1517581" y="165353"/>
                  <a:pt x="1469883" y="34598"/>
                  <a:pt x="1505243" y="140677"/>
                </a:cubicBezTo>
                <a:cubicBezTo>
                  <a:pt x="1480382" y="289839"/>
                  <a:pt x="1519698" y="225083"/>
                  <a:pt x="1294228" y="225083"/>
                </a:cubicBezTo>
                <a:lnTo>
                  <a:pt x="1294228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+mj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056402" y="3671667"/>
            <a:ext cx="24593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…. - … = ……</a:t>
            </a:r>
          </a:p>
        </p:txBody>
      </p:sp>
      <p:sp>
        <p:nvSpPr>
          <p:cNvPr id="55" name="Yuvarlatılmış Dikdörtgen 54"/>
          <p:cNvSpPr/>
          <p:nvPr/>
        </p:nvSpPr>
        <p:spPr>
          <a:xfrm>
            <a:off x="5886176" y="2127848"/>
            <a:ext cx="3796938" cy="12483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atin typeface="+mj-l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07" y="2082018"/>
            <a:ext cx="468164" cy="585902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27" y="2082018"/>
            <a:ext cx="468164" cy="585902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51" y="2089051"/>
            <a:ext cx="468164" cy="585902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780" y="2089051"/>
            <a:ext cx="468164" cy="585902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85" y="2082018"/>
            <a:ext cx="468164" cy="585902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73" y="2062451"/>
            <a:ext cx="468164" cy="585902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744" y="2055418"/>
            <a:ext cx="468164" cy="585902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07" y="2687151"/>
            <a:ext cx="468164" cy="585902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27" y="2687151"/>
            <a:ext cx="468164" cy="585902"/>
          </a:xfrm>
          <a:prstGeom prst="rect">
            <a:avLst/>
          </a:prstGeom>
        </p:spPr>
      </p:pic>
      <p:pic>
        <p:nvPicPr>
          <p:cNvPr id="66" name="Resim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51" y="2694184"/>
            <a:ext cx="468164" cy="585902"/>
          </a:xfrm>
          <a:prstGeom prst="rect">
            <a:avLst/>
          </a:prstGeom>
        </p:spPr>
      </p:pic>
      <p:pic>
        <p:nvPicPr>
          <p:cNvPr id="67" name="Resim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780" y="2694184"/>
            <a:ext cx="468164" cy="585902"/>
          </a:xfrm>
          <a:prstGeom prst="rect">
            <a:avLst/>
          </a:prstGeom>
        </p:spPr>
      </p:pic>
      <p:pic>
        <p:nvPicPr>
          <p:cNvPr id="68" name="Resim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85" y="2687151"/>
            <a:ext cx="468164" cy="585902"/>
          </a:xfrm>
          <a:prstGeom prst="rect">
            <a:avLst/>
          </a:prstGeom>
        </p:spPr>
      </p:pic>
      <p:pic>
        <p:nvPicPr>
          <p:cNvPr id="69" name="Resim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73" y="2667584"/>
            <a:ext cx="468164" cy="585902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744" y="2660551"/>
            <a:ext cx="468164" cy="585902"/>
          </a:xfrm>
          <a:prstGeom prst="rect">
            <a:avLst/>
          </a:prstGeom>
        </p:spPr>
      </p:pic>
      <p:sp>
        <p:nvSpPr>
          <p:cNvPr id="71" name="Metin kutusu 70"/>
          <p:cNvSpPr txBox="1"/>
          <p:nvPr/>
        </p:nvSpPr>
        <p:spPr>
          <a:xfrm>
            <a:off x="7276845" y="3531269"/>
            <a:ext cx="7360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…. </a:t>
            </a:r>
          </a:p>
          <a:p>
            <a:r>
              <a:rPr lang="tr-TR" sz="3000" dirty="0">
                <a:latin typeface="+mj-lt"/>
              </a:rPr>
              <a:t>…. </a:t>
            </a:r>
          </a:p>
        </p:txBody>
      </p:sp>
      <p:sp>
        <p:nvSpPr>
          <p:cNvPr id="72" name="Metin kutusu 71"/>
          <p:cNvSpPr txBox="1"/>
          <p:nvPr/>
        </p:nvSpPr>
        <p:spPr>
          <a:xfrm>
            <a:off x="6957591" y="4088314"/>
            <a:ext cx="3241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-</a:t>
            </a:r>
          </a:p>
        </p:txBody>
      </p:sp>
      <p:cxnSp>
        <p:nvCxnSpPr>
          <p:cNvPr id="10" name="Düz Bağlayıcı 9"/>
          <p:cNvCxnSpPr/>
          <p:nvPr/>
        </p:nvCxnSpPr>
        <p:spPr>
          <a:xfrm>
            <a:off x="7027358" y="4546932"/>
            <a:ext cx="113953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Metin kutusu 72"/>
          <p:cNvSpPr txBox="1"/>
          <p:nvPr/>
        </p:nvSpPr>
        <p:spPr>
          <a:xfrm>
            <a:off x="7276845" y="4509006"/>
            <a:ext cx="6158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….</a:t>
            </a:r>
          </a:p>
        </p:txBody>
      </p:sp>
      <p:sp>
        <p:nvSpPr>
          <p:cNvPr id="13" name="Serbest Form 12"/>
          <p:cNvSpPr/>
          <p:nvPr/>
        </p:nvSpPr>
        <p:spPr>
          <a:xfrm>
            <a:off x="7512148" y="1641807"/>
            <a:ext cx="2208627" cy="1861048"/>
          </a:xfrm>
          <a:custGeom>
            <a:avLst/>
            <a:gdLst>
              <a:gd name="connsiteX0" fmla="*/ 1716258 w 2208627"/>
              <a:gd name="connsiteY0" fmla="*/ 257331 h 1861048"/>
              <a:gd name="connsiteX1" fmla="*/ 1716258 w 2208627"/>
              <a:gd name="connsiteY1" fmla="*/ 257331 h 1861048"/>
              <a:gd name="connsiteX2" fmla="*/ 1406769 w 2208627"/>
              <a:gd name="connsiteY2" fmla="*/ 299535 h 1861048"/>
              <a:gd name="connsiteX3" fmla="*/ 1280160 w 2208627"/>
              <a:gd name="connsiteY3" fmla="*/ 313602 h 1861048"/>
              <a:gd name="connsiteX4" fmla="*/ 1209821 w 2208627"/>
              <a:gd name="connsiteY4" fmla="*/ 327670 h 1861048"/>
              <a:gd name="connsiteX5" fmla="*/ 661181 w 2208627"/>
              <a:gd name="connsiteY5" fmla="*/ 355805 h 1861048"/>
              <a:gd name="connsiteX6" fmla="*/ 618978 w 2208627"/>
              <a:gd name="connsiteY6" fmla="*/ 383941 h 1861048"/>
              <a:gd name="connsiteX7" fmla="*/ 576775 w 2208627"/>
              <a:gd name="connsiteY7" fmla="*/ 482415 h 1861048"/>
              <a:gd name="connsiteX8" fmla="*/ 562707 w 2208627"/>
              <a:gd name="connsiteY8" fmla="*/ 609024 h 1861048"/>
              <a:gd name="connsiteX9" fmla="*/ 548640 w 2208627"/>
              <a:gd name="connsiteY9" fmla="*/ 651227 h 1861048"/>
              <a:gd name="connsiteX10" fmla="*/ 534572 w 2208627"/>
              <a:gd name="connsiteY10" fmla="*/ 735633 h 1861048"/>
              <a:gd name="connsiteX11" fmla="*/ 506437 w 2208627"/>
              <a:gd name="connsiteY11" fmla="*/ 1031055 h 1861048"/>
              <a:gd name="connsiteX12" fmla="*/ 478301 w 2208627"/>
              <a:gd name="connsiteY12" fmla="*/ 1073258 h 1861048"/>
              <a:gd name="connsiteX13" fmla="*/ 436098 w 2208627"/>
              <a:gd name="connsiteY13" fmla="*/ 1101393 h 1861048"/>
              <a:gd name="connsiteX14" fmla="*/ 98474 w 2208627"/>
              <a:gd name="connsiteY14" fmla="*/ 1101393 h 1861048"/>
              <a:gd name="connsiteX15" fmla="*/ 56270 w 2208627"/>
              <a:gd name="connsiteY15" fmla="*/ 1129528 h 1861048"/>
              <a:gd name="connsiteX16" fmla="*/ 42203 w 2208627"/>
              <a:gd name="connsiteY16" fmla="*/ 1185799 h 1861048"/>
              <a:gd name="connsiteX17" fmla="*/ 14067 w 2208627"/>
              <a:gd name="connsiteY17" fmla="*/ 1228002 h 1861048"/>
              <a:gd name="connsiteX18" fmla="*/ 0 w 2208627"/>
              <a:gd name="connsiteY18" fmla="*/ 1270205 h 1861048"/>
              <a:gd name="connsiteX19" fmla="*/ 28135 w 2208627"/>
              <a:gd name="connsiteY19" fmla="*/ 1467153 h 1861048"/>
              <a:gd name="connsiteX20" fmla="*/ 70338 w 2208627"/>
              <a:gd name="connsiteY20" fmla="*/ 1635965 h 1861048"/>
              <a:gd name="connsiteX21" fmla="*/ 98474 w 2208627"/>
              <a:gd name="connsiteY21" fmla="*/ 1664101 h 1861048"/>
              <a:gd name="connsiteX22" fmla="*/ 112541 w 2208627"/>
              <a:gd name="connsiteY22" fmla="*/ 1706304 h 1861048"/>
              <a:gd name="connsiteX23" fmla="*/ 182880 w 2208627"/>
              <a:gd name="connsiteY23" fmla="*/ 1748507 h 1861048"/>
              <a:gd name="connsiteX24" fmla="*/ 309489 w 2208627"/>
              <a:gd name="connsiteY24" fmla="*/ 1818845 h 1861048"/>
              <a:gd name="connsiteX25" fmla="*/ 407963 w 2208627"/>
              <a:gd name="connsiteY25" fmla="*/ 1832913 h 1861048"/>
              <a:gd name="connsiteX26" fmla="*/ 506437 w 2208627"/>
              <a:gd name="connsiteY26" fmla="*/ 1861048 h 1861048"/>
              <a:gd name="connsiteX27" fmla="*/ 1547446 w 2208627"/>
              <a:gd name="connsiteY27" fmla="*/ 1846981 h 1861048"/>
              <a:gd name="connsiteX28" fmla="*/ 1645920 w 2208627"/>
              <a:gd name="connsiteY28" fmla="*/ 1832913 h 1861048"/>
              <a:gd name="connsiteX29" fmla="*/ 1688123 w 2208627"/>
              <a:gd name="connsiteY29" fmla="*/ 1804778 h 1861048"/>
              <a:gd name="connsiteX30" fmla="*/ 1814732 w 2208627"/>
              <a:gd name="connsiteY30" fmla="*/ 1762575 h 1861048"/>
              <a:gd name="connsiteX31" fmla="*/ 1856935 w 2208627"/>
              <a:gd name="connsiteY31" fmla="*/ 1748507 h 1861048"/>
              <a:gd name="connsiteX32" fmla="*/ 1969477 w 2208627"/>
              <a:gd name="connsiteY32" fmla="*/ 1692236 h 1861048"/>
              <a:gd name="connsiteX33" fmla="*/ 2025747 w 2208627"/>
              <a:gd name="connsiteY33" fmla="*/ 1650033 h 1861048"/>
              <a:gd name="connsiteX34" fmla="*/ 2067950 w 2208627"/>
              <a:gd name="connsiteY34" fmla="*/ 1621898 h 1861048"/>
              <a:gd name="connsiteX35" fmla="*/ 2096086 w 2208627"/>
              <a:gd name="connsiteY35" fmla="*/ 1593762 h 1861048"/>
              <a:gd name="connsiteX36" fmla="*/ 2166424 w 2208627"/>
              <a:gd name="connsiteY36" fmla="*/ 1495288 h 1861048"/>
              <a:gd name="connsiteX37" fmla="*/ 2180492 w 2208627"/>
              <a:gd name="connsiteY37" fmla="*/ 1396815 h 1861048"/>
              <a:gd name="connsiteX38" fmla="*/ 2194560 w 2208627"/>
              <a:gd name="connsiteY38" fmla="*/ 1340544 h 1861048"/>
              <a:gd name="connsiteX39" fmla="*/ 2208627 w 2208627"/>
              <a:gd name="connsiteY39" fmla="*/ 1199867 h 1861048"/>
              <a:gd name="connsiteX40" fmla="*/ 2194560 w 2208627"/>
              <a:gd name="connsiteY40" fmla="*/ 749701 h 1861048"/>
              <a:gd name="connsiteX41" fmla="*/ 2180492 w 2208627"/>
              <a:gd name="connsiteY41" fmla="*/ 693430 h 1861048"/>
              <a:gd name="connsiteX42" fmla="*/ 2124221 w 2208627"/>
              <a:gd name="connsiteY42" fmla="*/ 623091 h 1861048"/>
              <a:gd name="connsiteX43" fmla="*/ 2067950 w 2208627"/>
              <a:gd name="connsiteY43" fmla="*/ 538685 h 1861048"/>
              <a:gd name="connsiteX44" fmla="*/ 2053883 w 2208627"/>
              <a:gd name="connsiteY44" fmla="*/ 496482 h 1861048"/>
              <a:gd name="connsiteX45" fmla="*/ 1941341 w 2208627"/>
              <a:gd name="connsiteY45" fmla="*/ 412076 h 1861048"/>
              <a:gd name="connsiteX46" fmla="*/ 1899138 w 2208627"/>
              <a:gd name="connsiteY46" fmla="*/ 383941 h 1861048"/>
              <a:gd name="connsiteX47" fmla="*/ 1856935 w 2208627"/>
              <a:gd name="connsiteY47" fmla="*/ 369873 h 1861048"/>
              <a:gd name="connsiteX48" fmla="*/ 1814732 w 2208627"/>
              <a:gd name="connsiteY48" fmla="*/ 341738 h 1861048"/>
              <a:gd name="connsiteX49" fmla="*/ 1688123 w 2208627"/>
              <a:gd name="connsiteY49" fmla="*/ 299535 h 1861048"/>
              <a:gd name="connsiteX50" fmla="*/ 1645920 w 2208627"/>
              <a:gd name="connsiteY50" fmla="*/ 285467 h 1861048"/>
              <a:gd name="connsiteX51" fmla="*/ 1674055 w 2208627"/>
              <a:gd name="connsiteY51" fmla="*/ 243264 h 1861048"/>
              <a:gd name="connsiteX52" fmla="*/ 1758461 w 2208627"/>
              <a:gd name="connsiteY52" fmla="*/ 215128 h 1861048"/>
              <a:gd name="connsiteX53" fmla="*/ 1842867 w 2208627"/>
              <a:gd name="connsiteY53" fmla="*/ 186993 h 1861048"/>
              <a:gd name="connsiteX54" fmla="*/ 1885070 w 2208627"/>
              <a:gd name="connsiteY54" fmla="*/ 158858 h 1861048"/>
              <a:gd name="connsiteX55" fmla="*/ 1969477 w 2208627"/>
              <a:gd name="connsiteY55" fmla="*/ 144790 h 1861048"/>
              <a:gd name="connsiteX56" fmla="*/ 2082018 w 2208627"/>
              <a:gd name="connsiteY56" fmla="*/ 130722 h 1861048"/>
              <a:gd name="connsiteX57" fmla="*/ 2053883 w 2208627"/>
              <a:gd name="connsiteY57" fmla="*/ 46316 h 1861048"/>
              <a:gd name="connsiteX58" fmla="*/ 2025747 w 2208627"/>
              <a:gd name="connsiteY58" fmla="*/ 4113 h 1861048"/>
              <a:gd name="connsiteX59" fmla="*/ 2067950 w 2208627"/>
              <a:gd name="connsiteY59" fmla="*/ 18181 h 1861048"/>
              <a:gd name="connsiteX60" fmla="*/ 2096086 w 2208627"/>
              <a:gd name="connsiteY60" fmla="*/ 60384 h 1861048"/>
              <a:gd name="connsiteX61" fmla="*/ 2096086 w 2208627"/>
              <a:gd name="connsiteY61" fmla="*/ 158858 h 1861048"/>
              <a:gd name="connsiteX62" fmla="*/ 2053883 w 2208627"/>
              <a:gd name="connsiteY62" fmla="*/ 172925 h 1861048"/>
              <a:gd name="connsiteX63" fmla="*/ 2025747 w 2208627"/>
              <a:gd name="connsiteY63" fmla="*/ 215128 h 1861048"/>
              <a:gd name="connsiteX64" fmla="*/ 1997612 w 2208627"/>
              <a:gd name="connsiteY64" fmla="*/ 243264 h 1861048"/>
              <a:gd name="connsiteX65" fmla="*/ 1983544 w 2208627"/>
              <a:gd name="connsiteY65" fmla="*/ 285467 h 1861048"/>
              <a:gd name="connsiteX66" fmla="*/ 1955409 w 2208627"/>
              <a:gd name="connsiteY66" fmla="*/ 327670 h 1861048"/>
              <a:gd name="connsiteX67" fmla="*/ 1955409 w 2208627"/>
              <a:gd name="connsiteY67" fmla="*/ 327670 h 186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8627" h="1861048">
                <a:moveTo>
                  <a:pt x="1716258" y="257331"/>
                </a:moveTo>
                <a:lnTo>
                  <a:pt x="1716258" y="257331"/>
                </a:lnTo>
                <a:cubicBezTo>
                  <a:pt x="1499386" y="300706"/>
                  <a:pt x="1647828" y="276577"/>
                  <a:pt x="1406769" y="299535"/>
                </a:cubicBezTo>
                <a:cubicBezTo>
                  <a:pt x="1364498" y="303561"/>
                  <a:pt x="1322196" y="307597"/>
                  <a:pt x="1280160" y="313602"/>
                </a:cubicBezTo>
                <a:cubicBezTo>
                  <a:pt x="1256490" y="316983"/>
                  <a:pt x="1233600" y="325167"/>
                  <a:pt x="1209821" y="327670"/>
                </a:cubicBezTo>
                <a:cubicBezTo>
                  <a:pt x="1058613" y="343587"/>
                  <a:pt x="788489" y="350713"/>
                  <a:pt x="661181" y="355805"/>
                </a:cubicBezTo>
                <a:cubicBezTo>
                  <a:pt x="647113" y="365184"/>
                  <a:pt x="630933" y="371986"/>
                  <a:pt x="618978" y="383941"/>
                </a:cubicBezTo>
                <a:cubicBezTo>
                  <a:pt x="586595" y="416324"/>
                  <a:pt x="587537" y="439368"/>
                  <a:pt x="576775" y="482415"/>
                </a:cubicBezTo>
                <a:cubicBezTo>
                  <a:pt x="572086" y="524618"/>
                  <a:pt x="569688" y="567139"/>
                  <a:pt x="562707" y="609024"/>
                </a:cubicBezTo>
                <a:cubicBezTo>
                  <a:pt x="560269" y="623651"/>
                  <a:pt x="551857" y="636752"/>
                  <a:pt x="548640" y="651227"/>
                </a:cubicBezTo>
                <a:cubicBezTo>
                  <a:pt x="542452" y="679071"/>
                  <a:pt x="539261" y="707498"/>
                  <a:pt x="534572" y="735633"/>
                </a:cubicBezTo>
                <a:cubicBezTo>
                  <a:pt x="534221" y="741953"/>
                  <a:pt x="544685" y="954559"/>
                  <a:pt x="506437" y="1031055"/>
                </a:cubicBezTo>
                <a:cubicBezTo>
                  <a:pt x="498876" y="1046177"/>
                  <a:pt x="490256" y="1061303"/>
                  <a:pt x="478301" y="1073258"/>
                </a:cubicBezTo>
                <a:cubicBezTo>
                  <a:pt x="466346" y="1085213"/>
                  <a:pt x="450166" y="1092015"/>
                  <a:pt x="436098" y="1101393"/>
                </a:cubicBezTo>
                <a:cubicBezTo>
                  <a:pt x="367518" y="1097583"/>
                  <a:pt x="194358" y="1069432"/>
                  <a:pt x="98474" y="1101393"/>
                </a:cubicBezTo>
                <a:cubicBezTo>
                  <a:pt x="82434" y="1106740"/>
                  <a:pt x="70338" y="1120150"/>
                  <a:pt x="56270" y="1129528"/>
                </a:cubicBezTo>
                <a:cubicBezTo>
                  <a:pt x="51581" y="1148285"/>
                  <a:pt x="49819" y="1168028"/>
                  <a:pt x="42203" y="1185799"/>
                </a:cubicBezTo>
                <a:cubicBezTo>
                  <a:pt x="35543" y="1201339"/>
                  <a:pt x="21628" y="1212880"/>
                  <a:pt x="14067" y="1228002"/>
                </a:cubicBezTo>
                <a:cubicBezTo>
                  <a:pt x="7435" y="1241265"/>
                  <a:pt x="4689" y="1256137"/>
                  <a:pt x="0" y="1270205"/>
                </a:cubicBezTo>
                <a:cubicBezTo>
                  <a:pt x="33571" y="1471639"/>
                  <a:pt x="-7084" y="1220622"/>
                  <a:pt x="28135" y="1467153"/>
                </a:cubicBezTo>
                <a:cubicBezTo>
                  <a:pt x="32009" y="1494273"/>
                  <a:pt x="48852" y="1614479"/>
                  <a:pt x="70338" y="1635965"/>
                </a:cubicBezTo>
                <a:lnTo>
                  <a:pt x="98474" y="1664101"/>
                </a:lnTo>
                <a:cubicBezTo>
                  <a:pt x="103163" y="1678169"/>
                  <a:pt x="104912" y="1693589"/>
                  <a:pt x="112541" y="1706304"/>
                </a:cubicBezTo>
                <a:cubicBezTo>
                  <a:pt x="131851" y="1738487"/>
                  <a:pt x="149686" y="1737442"/>
                  <a:pt x="182880" y="1748507"/>
                </a:cubicBezTo>
                <a:cubicBezTo>
                  <a:pt x="233698" y="1786621"/>
                  <a:pt x="245011" y="1802726"/>
                  <a:pt x="309489" y="1818845"/>
                </a:cubicBezTo>
                <a:cubicBezTo>
                  <a:pt x="341657" y="1826887"/>
                  <a:pt x="375340" y="1826981"/>
                  <a:pt x="407963" y="1832913"/>
                </a:cubicBezTo>
                <a:cubicBezTo>
                  <a:pt x="446820" y="1839978"/>
                  <a:pt x="470281" y="1848997"/>
                  <a:pt x="506437" y="1861048"/>
                </a:cubicBezTo>
                <a:lnTo>
                  <a:pt x="1547446" y="1846981"/>
                </a:lnTo>
                <a:cubicBezTo>
                  <a:pt x="1580594" y="1846163"/>
                  <a:pt x="1614160" y="1842441"/>
                  <a:pt x="1645920" y="1832913"/>
                </a:cubicBezTo>
                <a:cubicBezTo>
                  <a:pt x="1662114" y="1828055"/>
                  <a:pt x="1672673" y="1811645"/>
                  <a:pt x="1688123" y="1804778"/>
                </a:cubicBezTo>
                <a:cubicBezTo>
                  <a:pt x="1688148" y="1804767"/>
                  <a:pt x="1793617" y="1769613"/>
                  <a:pt x="1814732" y="1762575"/>
                </a:cubicBezTo>
                <a:cubicBezTo>
                  <a:pt x="1828800" y="1757886"/>
                  <a:pt x="1844597" y="1756733"/>
                  <a:pt x="1856935" y="1748507"/>
                </a:cubicBezTo>
                <a:cubicBezTo>
                  <a:pt x="2000786" y="1652604"/>
                  <a:pt x="1763003" y="1806943"/>
                  <a:pt x="1969477" y="1692236"/>
                </a:cubicBezTo>
                <a:cubicBezTo>
                  <a:pt x="1989972" y="1680850"/>
                  <a:pt x="2006668" y="1663661"/>
                  <a:pt x="2025747" y="1650033"/>
                </a:cubicBezTo>
                <a:cubicBezTo>
                  <a:pt x="2039505" y="1640206"/>
                  <a:pt x="2054748" y="1632460"/>
                  <a:pt x="2067950" y="1621898"/>
                </a:cubicBezTo>
                <a:cubicBezTo>
                  <a:pt x="2078307" y="1613612"/>
                  <a:pt x="2087595" y="1603951"/>
                  <a:pt x="2096086" y="1593762"/>
                </a:cubicBezTo>
                <a:cubicBezTo>
                  <a:pt x="2125168" y="1558863"/>
                  <a:pt x="2142060" y="1531834"/>
                  <a:pt x="2166424" y="1495288"/>
                </a:cubicBezTo>
                <a:cubicBezTo>
                  <a:pt x="2171113" y="1462464"/>
                  <a:pt x="2174560" y="1429438"/>
                  <a:pt x="2180492" y="1396815"/>
                </a:cubicBezTo>
                <a:cubicBezTo>
                  <a:pt x="2183951" y="1377793"/>
                  <a:pt x="2191826" y="1359684"/>
                  <a:pt x="2194560" y="1340544"/>
                </a:cubicBezTo>
                <a:cubicBezTo>
                  <a:pt x="2201225" y="1293891"/>
                  <a:pt x="2203938" y="1246759"/>
                  <a:pt x="2208627" y="1199867"/>
                </a:cubicBezTo>
                <a:cubicBezTo>
                  <a:pt x="2203938" y="1049812"/>
                  <a:pt x="2202888" y="899598"/>
                  <a:pt x="2194560" y="749701"/>
                </a:cubicBezTo>
                <a:cubicBezTo>
                  <a:pt x="2193488" y="730396"/>
                  <a:pt x="2188108" y="711201"/>
                  <a:pt x="2180492" y="693430"/>
                </a:cubicBezTo>
                <a:cubicBezTo>
                  <a:pt x="2149829" y="621883"/>
                  <a:pt x="2160524" y="677545"/>
                  <a:pt x="2124221" y="623091"/>
                </a:cubicBezTo>
                <a:cubicBezTo>
                  <a:pt x="2056087" y="520890"/>
                  <a:pt x="2132462" y="603197"/>
                  <a:pt x="2067950" y="538685"/>
                </a:cubicBezTo>
                <a:cubicBezTo>
                  <a:pt x="2063261" y="524617"/>
                  <a:pt x="2061512" y="509197"/>
                  <a:pt x="2053883" y="496482"/>
                </a:cubicBezTo>
                <a:cubicBezTo>
                  <a:pt x="2036536" y="467570"/>
                  <a:pt x="1948316" y="416726"/>
                  <a:pt x="1941341" y="412076"/>
                </a:cubicBezTo>
                <a:cubicBezTo>
                  <a:pt x="1927273" y="402698"/>
                  <a:pt x="1915178" y="389288"/>
                  <a:pt x="1899138" y="383941"/>
                </a:cubicBezTo>
                <a:cubicBezTo>
                  <a:pt x="1885070" y="379252"/>
                  <a:pt x="1870198" y="376505"/>
                  <a:pt x="1856935" y="369873"/>
                </a:cubicBezTo>
                <a:cubicBezTo>
                  <a:pt x="1841813" y="362312"/>
                  <a:pt x="1830182" y="348605"/>
                  <a:pt x="1814732" y="341738"/>
                </a:cubicBezTo>
                <a:cubicBezTo>
                  <a:pt x="1814707" y="341727"/>
                  <a:pt x="1709238" y="306573"/>
                  <a:pt x="1688123" y="299535"/>
                </a:cubicBezTo>
                <a:lnTo>
                  <a:pt x="1645920" y="285467"/>
                </a:lnTo>
                <a:cubicBezTo>
                  <a:pt x="1655298" y="271399"/>
                  <a:pt x="1659718" y="252225"/>
                  <a:pt x="1674055" y="243264"/>
                </a:cubicBezTo>
                <a:cubicBezTo>
                  <a:pt x="1699204" y="227546"/>
                  <a:pt x="1730326" y="224506"/>
                  <a:pt x="1758461" y="215128"/>
                </a:cubicBezTo>
                <a:cubicBezTo>
                  <a:pt x="1758466" y="215126"/>
                  <a:pt x="1842863" y="186996"/>
                  <a:pt x="1842867" y="186993"/>
                </a:cubicBezTo>
                <a:cubicBezTo>
                  <a:pt x="1856935" y="177615"/>
                  <a:pt x="1869030" y="164204"/>
                  <a:pt x="1885070" y="158858"/>
                </a:cubicBezTo>
                <a:cubicBezTo>
                  <a:pt x="1912130" y="149838"/>
                  <a:pt x="1941240" y="148824"/>
                  <a:pt x="1969477" y="144790"/>
                </a:cubicBezTo>
                <a:cubicBezTo>
                  <a:pt x="2006903" y="139443"/>
                  <a:pt x="2044504" y="135411"/>
                  <a:pt x="2082018" y="130722"/>
                </a:cubicBezTo>
                <a:cubicBezTo>
                  <a:pt x="2072640" y="102587"/>
                  <a:pt x="2070334" y="70992"/>
                  <a:pt x="2053883" y="46316"/>
                </a:cubicBezTo>
                <a:cubicBezTo>
                  <a:pt x="2044504" y="32248"/>
                  <a:pt x="2018186" y="19236"/>
                  <a:pt x="2025747" y="4113"/>
                </a:cubicBezTo>
                <a:cubicBezTo>
                  <a:pt x="2032378" y="-9150"/>
                  <a:pt x="2053882" y="13492"/>
                  <a:pt x="2067950" y="18181"/>
                </a:cubicBezTo>
                <a:cubicBezTo>
                  <a:pt x="2077329" y="32249"/>
                  <a:pt x="2088525" y="45262"/>
                  <a:pt x="2096086" y="60384"/>
                </a:cubicBezTo>
                <a:cubicBezTo>
                  <a:pt x="2111014" y="90240"/>
                  <a:pt x="2120601" y="128215"/>
                  <a:pt x="2096086" y="158858"/>
                </a:cubicBezTo>
                <a:cubicBezTo>
                  <a:pt x="2086823" y="170437"/>
                  <a:pt x="2067951" y="168236"/>
                  <a:pt x="2053883" y="172925"/>
                </a:cubicBezTo>
                <a:cubicBezTo>
                  <a:pt x="2044504" y="186993"/>
                  <a:pt x="2036309" y="201926"/>
                  <a:pt x="2025747" y="215128"/>
                </a:cubicBezTo>
                <a:cubicBezTo>
                  <a:pt x="2017462" y="225485"/>
                  <a:pt x="2004436" y="231891"/>
                  <a:pt x="1997612" y="243264"/>
                </a:cubicBezTo>
                <a:cubicBezTo>
                  <a:pt x="1989983" y="255980"/>
                  <a:pt x="1990176" y="272204"/>
                  <a:pt x="1983544" y="285467"/>
                </a:cubicBezTo>
                <a:cubicBezTo>
                  <a:pt x="1975983" y="300589"/>
                  <a:pt x="1955409" y="327670"/>
                  <a:pt x="1955409" y="327670"/>
                </a:cubicBezTo>
                <a:lnTo>
                  <a:pt x="1955409" y="32767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+mj-lt"/>
            </a:endParaRP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2EEA8D45-86A1-4A88-A146-51EDAC133E3E}"/>
              </a:ext>
            </a:extLst>
          </p:cNvPr>
          <p:cNvSpPr txBox="1"/>
          <p:nvPr/>
        </p:nvSpPr>
        <p:spPr>
          <a:xfrm>
            <a:off x="2139892" y="3431977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+mj-lt"/>
              </a:rPr>
              <a:t>5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005758DC-FDD1-4976-9255-88CFB25584D0}"/>
              </a:ext>
            </a:extLst>
          </p:cNvPr>
          <p:cNvSpPr txBox="1"/>
          <p:nvPr/>
        </p:nvSpPr>
        <p:spPr>
          <a:xfrm>
            <a:off x="2894539" y="3445015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+mj-lt"/>
              </a:rPr>
              <a:t>2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906D48C5-AAED-42AA-9FE2-2B69477DF320}"/>
              </a:ext>
            </a:extLst>
          </p:cNvPr>
          <p:cNvSpPr txBox="1"/>
          <p:nvPr/>
        </p:nvSpPr>
        <p:spPr>
          <a:xfrm>
            <a:off x="3823755" y="3445015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+mj-lt"/>
              </a:rPr>
              <a:t>3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B75BC054-D15F-4F2F-BAC8-6B1B72AD702A}"/>
              </a:ext>
            </a:extLst>
          </p:cNvPr>
          <p:cNvSpPr txBox="1"/>
          <p:nvPr/>
        </p:nvSpPr>
        <p:spPr>
          <a:xfrm>
            <a:off x="7179941" y="3331214"/>
            <a:ext cx="745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+mj-lt"/>
              </a:rPr>
              <a:t>14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9301F15E-AA55-485D-B9CF-624FB6BE7F1A}"/>
              </a:ext>
            </a:extLst>
          </p:cNvPr>
          <p:cNvSpPr txBox="1"/>
          <p:nvPr/>
        </p:nvSpPr>
        <p:spPr>
          <a:xfrm>
            <a:off x="7431102" y="3834863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+mj-lt"/>
              </a:rPr>
              <a:t>7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C5E7FDDD-8893-4095-B3C0-D66765D31A60}"/>
              </a:ext>
            </a:extLst>
          </p:cNvPr>
          <p:cNvSpPr txBox="1"/>
          <p:nvPr/>
        </p:nvSpPr>
        <p:spPr>
          <a:xfrm>
            <a:off x="7414575" y="4508307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+mj-lt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2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39118" y="684337"/>
            <a:ext cx="4592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www.mebders.com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ahoma"/>
              </a:rPr>
              <a:t>©mebders.com</a:t>
            </a:r>
          </a:p>
        </p:txBody>
      </p:sp>
      <p:sp>
        <p:nvSpPr>
          <p:cNvPr id="6" name="Yuvarlatılmış Dikdörtgen 5">
            <a:hlinkClick r:id="" action="ppaction://hlinkshowjump?jump=endshow"/>
          </p:cNvPr>
          <p:cNvSpPr/>
          <p:nvPr/>
        </p:nvSpPr>
        <p:spPr>
          <a:xfrm>
            <a:off x="10128738" y="5444197"/>
            <a:ext cx="1294228" cy="5486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1 - 7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ÇIKARMA İŞLEMİ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166499" y="4088314"/>
            <a:ext cx="18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Çıkarma Kavramı</a:t>
            </a:r>
          </a:p>
        </p:txBody>
      </p:sp>
      <p:grpSp>
        <p:nvGrpSpPr>
          <p:cNvPr id="10" name="Grup 9"/>
          <p:cNvGrpSpPr/>
          <p:nvPr/>
        </p:nvGrpSpPr>
        <p:grpSpPr>
          <a:xfrm>
            <a:off x="2262781" y="824184"/>
            <a:ext cx="2494798" cy="3030851"/>
            <a:chOff x="2198500" y="-181194"/>
            <a:chExt cx="3656248" cy="4106331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500" y="-181194"/>
              <a:ext cx="2086266" cy="1181265"/>
            </a:xfrm>
            <a:prstGeom prst="rect">
              <a:avLst/>
            </a:prstGeom>
          </p:spPr>
        </p:pic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411" y="-181026"/>
              <a:ext cx="1571844" cy="1181265"/>
            </a:xfrm>
            <a:prstGeom prst="rect">
              <a:avLst/>
            </a:prstGeom>
          </p:spPr>
        </p:pic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500" y="1000407"/>
              <a:ext cx="2086266" cy="1181265"/>
            </a:xfrm>
            <a:prstGeom prst="rect">
              <a:avLst/>
            </a:prstGeom>
          </p:spPr>
        </p:pic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904" y="1000407"/>
              <a:ext cx="1571844" cy="1181265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500" y="2181672"/>
              <a:ext cx="2086266" cy="1181265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904" y="2181672"/>
              <a:ext cx="1571844" cy="1181265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500" y="3334505"/>
              <a:ext cx="3648584" cy="590632"/>
            </a:xfrm>
            <a:prstGeom prst="rect">
              <a:avLst/>
            </a:prstGeom>
          </p:spPr>
        </p:pic>
      </p:grpSp>
      <p:grpSp>
        <p:nvGrpSpPr>
          <p:cNvPr id="17" name="Grup 16"/>
          <p:cNvGrpSpPr/>
          <p:nvPr/>
        </p:nvGrpSpPr>
        <p:grpSpPr>
          <a:xfrm>
            <a:off x="4809743" y="824184"/>
            <a:ext cx="2677861" cy="3030851"/>
            <a:chOff x="4809743" y="824184"/>
            <a:chExt cx="3622534" cy="410004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743" y="4333601"/>
              <a:ext cx="2067213" cy="590632"/>
            </a:xfrm>
            <a:prstGeom prst="rect">
              <a:avLst/>
            </a:prstGeom>
          </p:spPr>
        </p:pic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4801" y="824184"/>
              <a:ext cx="2067213" cy="1752845"/>
            </a:xfrm>
            <a:prstGeom prst="rect">
              <a:avLst/>
            </a:prstGeom>
          </p:spPr>
        </p:pic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485" y="824184"/>
              <a:ext cx="1552792" cy="2333951"/>
            </a:xfrm>
            <a:prstGeom prst="rect">
              <a:avLst/>
            </a:prstGeom>
          </p:spPr>
        </p:pic>
        <p:pic>
          <p:nvPicPr>
            <p:cNvPr id="15" name="Resim 1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272" y="2577029"/>
              <a:ext cx="2067213" cy="1752845"/>
            </a:xfrm>
            <a:prstGeom prst="rect">
              <a:avLst/>
            </a:prstGeom>
          </p:spPr>
        </p:pic>
        <p:pic>
          <p:nvPicPr>
            <p:cNvPr id="16" name="Resim 1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485" y="3158135"/>
              <a:ext cx="1552792" cy="1752845"/>
            </a:xfrm>
            <a:prstGeom prst="rect">
              <a:avLst/>
            </a:prstGeom>
          </p:spPr>
        </p:pic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298" y="824184"/>
            <a:ext cx="2118816" cy="3009748"/>
          </a:xfrm>
          <a:prstGeom prst="rect">
            <a:avLst/>
          </a:prstGeom>
        </p:spPr>
      </p:pic>
      <p:sp>
        <p:nvSpPr>
          <p:cNvPr id="19" name="Yuvarlatılmış Dikdörtgen 18">
            <a:hlinkClick r:id="" action="ppaction://noaction">
              <a:snd r:embed="rId21" name="simitci.wav"/>
            </a:hlinkClick>
          </p:cNvPr>
          <p:cNvSpPr/>
          <p:nvPr/>
        </p:nvSpPr>
        <p:spPr>
          <a:xfrm>
            <a:off x="3125756" y="4301412"/>
            <a:ext cx="979714" cy="279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Seslendir</a:t>
            </a:r>
          </a:p>
        </p:txBody>
      </p:sp>
      <p:sp>
        <p:nvSpPr>
          <p:cNvPr id="52" name="Yuvarlatılmış Dikdörtgen 51">
            <a:hlinkClick r:id="" action="ppaction://noaction">
              <a:snd r:embed="rId22" name="kalem.wav"/>
            </a:hlinkClick>
          </p:cNvPr>
          <p:cNvSpPr/>
          <p:nvPr/>
        </p:nvSpPr>
        <p:spPr>
          <a:xfrm>
            <a:off x="5692091" y="4301411"/>
            <a:ext cx="979714" cy="279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Seslendir</a:t>
            </a:r>
          </a:p>
        </p:txBody>
      </p:sp>
      <p:sp>
        <p:nvSpPr>
          <p:cNvPr id="53" name="Yuvarlatılmış Dikdörtgen 52">
            <a:hlinkClick r:id="" action="ppaction://noaction">
              <a:snd r:embed="rId23" name="kum-torbalari.wav"/>
            </a:hlinkClick>
          </p:cNvPr>
          <p:cNvSpPr/>
          <p:nvPr/>
        </p:nvSpPr>
        <p:spPr>
          <a:xfrm>
            <a:off x="8166312" y="4301411"/>
            <a:ext cx="979714" cy="279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Seslendir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842035" y="6530183"/>
            <a:ext cx="105909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Yönerge : Çocuklar resimler hakkında konuşturulduktan sonra seslendir </a:t>
            </a:r>
            <a:r>
              <a:rPr lang="tr-TR" sz="1500" dirty="0" err="1">
                <a:solidFill>
                  <a:schemeClr val="bg1"/>
                </a:solidFill>
              </a:rPr>
              <a:t>bütonlarıyla</a:t>
            </a:r>
            <a:r>
              <a:rPr lang="tr-TR" sz="1500" dirty="0">
                <a:solidFill>
                  <a:schemeClr val="bg1"/>
                </a:solidFill>
              </a:rPr>
              <a:t> eksilme, azalma ifadeleriyle hissettirilir.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0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2 - 7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ÇIKARMA İŞLEMİ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166499" y="4088314"/>
            <a:ext cx="18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Çıkarma Kavramı</a:t>
            </a:r>
          </a:p>
        </p:txBody>
      </p:sp>
      <p:pic>
        <p:nvPicPr>
          <p:cNvPr id="37" name="Resim 3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22" y="1325703"/>
            <a:ext cx="829684" cy="1901037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440">
            <a:off x="5222431" y="1180288"/>
            <a:ext cx="792189" cy="2079964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1394">
            <a:off x="4517232" y="1125107"/>
            <a:ext cx="834584" cy="2124539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59" y="2877677"/>
            <a:ext cx="1170102" cy="1969869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962">
            <a:off x="4951786" y="570767"/>
            <a:ext cx="792189" cy="252093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8773">
            <a:off x="3699058" y="1158829"/>
            <a:ext cx="685800" cy="685800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9426">
            <a:off x="4464623" y="736093"/>
            <a:ext cx="685800" cy="685800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8330">
            <a:off x="5326907" y="97451"/>
            <a:ext cx="685800" cy="685800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96">
            <a:off x="5951056" y="955561"/>
            <a:ext cx="685800" cy="6858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289995" y="3323524"/>
            <a:ext cx="67518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+mj-lt"/>
              </a:rPr>
              <a:t>4</a:t>
            </a:r>
          </a:p>
        </p:txBody>
      </p:sp>
      <p:pic>
        <p:nvPicPr>
          <p:cNvPr id="46" name="Resim 4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8773">
            <a:off x="3661974" y="1194127"/>
            <a:ext cx="685800" cy="6858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9426">
            <a:off x="4471757" y="730709"/>
            <a:ext cx="685800" cy="685800"/>
          </a:xfrm>
          <a:prstGeom prst="rect">
            <a:avLst/>
          </a:prstGeom>
        </p:spPr>
      </p:pic>
      <p:sp>
        <p:nvSpPr>
          <p:cNvPr id="48" name="Metin kutusu 47"/>
          <p:cNvSpPr txBox="1"/>
          <p:nvPr/>
        </p:nvSpPr>
        <p:spPr>
          <a:xfrm>
            <a:off x="6523222" y="3323523"/>
            <a:ext cx="67518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0" dirty="0">
                <a:latin typeface="+mj-lt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4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lya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alyaco-d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5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L -1.66667E-6 3.7037E-7 C 0.00013 -0.025 0.00026 -0.04977 0.00078 -0.07454 C 0.00078 -0.07963 0.00117 -0.08495 0.00169 -0.09028 C 0.00182 -0.09213 0.00235 -0.09398 0.00261 -0.09607 C 0.00326 -0.10255 0.00404 -0.10903 0.00443 -0.11551 C 0.00547 -0.13796 0.00391 -0.12917 0.00716 -0.14282 C 0.00781 -0.15185 0.00781 -0.15671 0.0099 -0.16435 C 0.01029 -0.16597 0.01107 -0.16713 0.01172 -0.16829 C 0.01198 -0.17014 0.01211 -0.17245 0.01263 -0.17407 C 0.01524 -0.18403 0.01537 -0.1838 0.0181 -0.18982 C 0.01979 -0.20046 0.01797 -0.19213 0.02266 -0.20347 C 0.0237 -0.20602 0.02435 -0.2088 0.02539 -0.21134 C 0.02995 -0.22245 0.0293 -0.22083 0.03347 -0.22685 C 0.03776 -0.24074 0.03216 -0.22407 0.03893 -0.23866 C 0.03972 -0.24028 0.04011 -0.24282 0.04089 -0.24444 C 0.04206 -0.24769 0.04323 -0.25116 0.04453 -0.25417 C 0.04961 -0.2669 0.04479 -0.2544 0.05 -0.26412 C 0.05156 -0.2669 0.05287 -0.27083 0.05456 -0.27361 C 0.05573 -0.27569 0.0569 -0.27732 0.05807 -0.27963 C 0.05964 -0.28264 0.06146 -0.28542 0.06263 -0.28935 C 0.06328 -0.2912 0.06354 -0.29375 0.06445 -0.29514 C 0.0655 -0.29653 0.06693 -0.29653 0.0681 -0.29699 C 0.07357 -0.30857 0.06784 -0.29722 0.07539 -0.3088 C 0.07604 -0.30949 0.08112 -0.31898 0.08281 -0.32037 C 0.08386 -0.32153 0.08503 -0.32176 0.08633 -0.32245 C 0.10287 -0.33982 0.08412 -0.31852 0.09453 -0.33403 C 0.10026 -0.34236 0.10078 -0.34051 0.10638 -0.34745 C 0.1099 -0.35185 0.11328 -0.35764 0.11628 -0.36319 C 0.11693 -0.36435 0.11745 -0.36574 0.1181 -0.36713 C 0.11927 -0.36898 0.1207 -0.37083 0.12188 -0.37292 C 0.12266 -0.37477 0.12292 -0.37708 0.1237 -0.37894 C 0.12565 -0.38357 0.12852 -0.38681 0.13008 -0.39236 C 0.13386 -0.40579 0.13164 -0.39907 0.13646 -0.41204 C 0.13932 -0.43032 0.13685 -0.41759 0.14102 -0.43333 C 0.14167 -0.43611 0.14193 -0.43889 0.14271 -0.44144 C 0.14349 -0.44375 0.14466 -0.44514 0.14544 -0.44722 C 0.14649 -0.44977 0.14714 -0.45255 0.14818 -0.45509 C 0.15117 -0.46181 0.15365 -0.47014 0.15729 -0.47454 C 0.15951 -0.47708 0.16159 -0.47963 0.1638 -0.48241 C 0.16706 -0.48657 0.16628 -0.48681 0.17005 -0.49005 C 0.1724 -0.49213 0.17643 -0.49491 0.17917 -0.49607 C 0.19037 -0.50069 0.17982 -0.49537 0.18828 -0.49977 C 0.19011 -0.50255 0.19258 -0.5037 0.19375 -0.50764 C 0.1961 -0.51505 0.19479 -0.51181 0.1974 -0.51736 L 0.19844 -0.52361 L 0.19844 -0.52315 " pathEditMode="relative" rAng="0" ptsTypes="AAAA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2615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1.11111E-6 L -3.125E-6 1.11111E-6 C 0.00195 -0.01829 0.0026 -0.02106 0.00365 -0.03588 C 0.0043 -0.04606 0.00417 -0.04977 0.00547 -0.05856 C 0.00573 -0.06042 0.00599 -0.06181 0.00638 -0.06343 C 0.00703 -0.07153 0.00716 -0.07569 0.00912 -0.0831 C 0.0099 -0.08588 0.01107 -0.08843 0.01185 -0.0912 C 0.01224 -0.09282 0.01237 -0.09444 0.01276 -0.09606 C 0.01419 -0.10162 0.0155 -0.10718 0.01732 -0.11227 C 0.02396 -0.12986 0.0125 -0.1 0.02279 -0.12361 C 0.02396 -0.12616 0.02461 -0.12917 0.02565 -0.13194 C 0.02604 -0.1331 0.02682 -0.1338 0.02747 -0.13519 C 0.02813 -0.13657 0.02865 -0.13843 0.0293 -0.14005 C 0.03021 -0.14213 0.03112 -0.14421 0.03203 -0.14653 C 0.03229 -0.14907 0.03242 -0.15208 0.03294 -0.15463 C 0.03333 -0.15694 0.03477 -0.15856 0.03477 -0.16111 C 0.03503 -0.22176 0.03438 -0.28264 0.03385 -0.34306 C 0.03385 -0.34514 0.0332 -0.34722 0.03294 -0.34954 C 0.03255 -0.35231 0.03242 -0.35486 0.03203 -0.35764 C 0.0306 -0.36644 0.03034 -0.36667 0.02839 -0.37384 C 0.028 -0.37824 0.028 -0.38264 0.02747 -0.38681 C 0.02708 -0.38981 0.02617 -0.39236 0.02565 -0.39514 C 0.02253 -0.40972 0.02513 -0.39977 0.02188 -0.41134 C 0.02162 -0.41389 0.02135 -0.41667 0.02096 -0.41944 C 0.02083 -0.42106 0.02005 -0.42269 0.02005 -0.42431 C 0.02005 -0.44769 0.02044 -0.47083 0.02096 -0.49421 C 0.02109 -0.49583 0.02175 -0.49745 0.02188 -0.49907 C 0.0224 -0.50278 0.02266 -0.50833 0.0237 -0.51204 C 0.02422 -0.51389 0.025 -0.51528 0.02565 -0.5169 C 0.02878 -0.53935 0.02708 -0.52523 0.02565 -0.57384 C 0.02552 -0.57593 0.02448 -0.58426 0.0237 -0.58681 C 0.02357 -0.5875 0.02318 -0.58796 0.02279 -0.58866 L 0.02279 -0.58866 " pathEditMode="relative" ptsTypes="AAAAAAAAAAAAAAAAAAAAAAAAAAAAAAA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500"/>
                            </p:stCondLst>
                            <p:childTnLst>
                              <p:par>
                                <p:cTn id="55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500"/>
                            </p:stCondLst>
                            <p:childTnLst>
                              <p:par>
                                <p:cTn id="62" presetID="32" presetClass="emph" presetSubtype="0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aa-uc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4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4500"/>
                            </p:stCondLst>
                            <p:childTnLst>
                              <p:par>
                                <p:cTn id="85" presetID="32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geriye-iki-ba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500"/>
                            </p:stCondLst>
                            <p:childTnLst>
                              <p:par>
                                <p:cTn id="97" presetID="26" presetClass="emph" presetSubtype="0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/>
      <p:bldP spid="3" grpId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3 - 7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ÇIKARMA İŞLEMİ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166499" y="4088314"/>
            <a:ext cx="18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Çıkarma Kavramı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45" y="854056"/>
            <a:ext cx="3705742" cy="329611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16" y="854056"/>
            <a:ext cx="3705742" cy="329611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91" y="748080"/>
            <a:ext cx="685800" cy="685800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3675691" y="4312643"/>
            <a:ext cx="63991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500" dirty="0">
                <a:latin typeface="+mj-lt"/>
              </a:rPr>
              <a:t>7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8100">
            <a:off x="9136896" y="3415649"/>
            <a:ext cx="685800" cy="685800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7597781" y="4252368"/>
            <a:ext cx="63991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500" dirty="0">
                <a:latin typeface="+mj-lt"/>
              </a:rPr>
              <a:t>5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286466" y="5419627"/>
            <a:ext cx="381065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latin typeface="+mj-lt"/>
              </a:rPr>
              <a:t>Yediden iki çıktı beş kaldı.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3F43917-29A5-4205-88C9-C9771ACE076B}"/>
              </a:ext>
            </a:extLst>
          </p:cNvPr>
          <p:cNvSpPr txBox="1"/>
          <p:nvPr/>
        </p:nvSpPr>
        <p:spPr>
          <a:xfrm>
            <a:off x="4044087" y="6371678"/>
            <a:ext cx="40076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Yönerge : Klavyeden </a:t>
            </a:r>
            <a:r>
              <a:rPr lang="tr-TR" sz="1500" dirty="0" err="1">
                <a:solidFill>
                  <a:schemeClr val="bg1"/>
                </a:solidFill>
              </a:rPr>
              <a:t>enter</a:t>
            </a:r>
            <a:r>
              <a:rPr lang="tr-TR" sz="1500" dirty="0">
                <a:solidFill>
                  <a:schemeClr val="bg1"/>
                </a:solidFill>
              </a:rPr>
              <a:t> tuşu ile ilerleyiniz.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5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ldeki-ordek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olde-yedi-ord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n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35" presetClass="emph" presetSubtype="0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lde-b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diden-iki-cikt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/>
      <p:bldP spid="2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4 - 7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ÇIKARMA İŞLEMİ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166499" y="4088314"/>
            <a:ext cx="18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Çıkarma Kavramı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2308302" y="1917470"/>
            <a:ext cx="3055435" cy="12606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02" y="2037841"/>
            <a:ext cx="619122" cy="99313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22" y="2037841"/>
            <a:ext cx="619122" cy="993131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41" y="2037841"/>
            <a:ext cx="619122" cy="993131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82" y="2035695"/>
            <a:ext cx="619122" cy="993131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62" y="2035694"/>
            <a:ext cx="619122" cy="993131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56" y="2042552"/>
            <a:ext cx="619122" cy="993131"/>
          </a:xfrm>
          <a:prstGeom prst="rect">
            <a:avLst/>
          </a:prstGeom>
        </p:spPr>
      </p:pic>
      <p:sp>
        <p:nvSpPr>
          <p:cNvPr id="19" name="Yuvarlatılmış Dikdörtgen 18"/>
          <p:cNvSpPr/>
          <p:nvPr/>
        </p:nvSpPr>
        <p:spPr>
          <a:xfrm>
            <a:off x="6268169" y="1917470"/>
            <a:ext cx="2340478" cy="12606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39" y="2035694"/>
            <a:ext cx="619122" cy="993131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59" y="2035694"/>
            <a:ext cx="619122" cy="993131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478" y="2035694"/>
            <a:ext cx="619122" cy="993131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99" y="2033547"/>
            <a:ext cx="619122" cy="99313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14" y="0"/>
            <a:ext cx="1650785" cy="2378291"/>
          </a:xfrm>
          <a:prstGeom prst="rect">
            <a:avLst/>
          </a:prstGeom>
        </p:spPr>
      </p:pic>
      <p:sp>
        <p:nvSpPr>
          <p:cNvPr id="25" name="Metin kutusu 24"/>
          <p:cNvSpPr txBox="1"/>
          <p:nvPr/>
        </p:nvSpPr>
        <p:spPr>
          <a:xfrm>
            <a:off x="3536898" y="3251959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+mj-lt"/>
              </a:rPr>
              <a:t>6</a:t>
            </a: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5466958" y="2642839"/>
            <a:ext cx="7483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Serbest Form 7"/>
          <p:cNvSpPr/>
          <p:nvPr/>
        </p:nvSpPr>
        <p:spPr>
          <a:xfrm>
            <a:off x="4203989" y="1802463"/>
            <a:ext cx="1137424" cy="1416205"/>
          </a:xfrm>
          <a:custGeom>
            <a:avLst/>
            <a:gdLst>
              <a:gd name="connsiteX0" fmla="*/ 234175 w 1137424"/>
              <a:gd name="connsiteY0" fmla="*/ 33454 h 1416205"/>
              <a:gd name="connsiteX1" fmla="*/ 234175 w 1137424"/>
              <a:gd name="connsiteY1" fmla="*/ 33454 h 1416205"/>
              <a:gd name="connsiteX2" fmla="*/ 223024 w 1137424"/>
              <a:gd name="connsiteY2" fmla="*/ 245327 h 1416205"/>
              <a:gd name="connsiteX3" fmla="*/ 211873 w 1137424"/>
              <a:gd name="connsiteY3" fmla="*/ 289932 h 1416205"/>
              <a:gd name="connsiteX4" fmla="*/ 200722 w 1137424"/>
              <a:gd name="connsiteY4" fmla="*/ 434898 h 1416205"/>
              <a:gd name="connsiteX5" fmla="*/ 189571 w 1137424"/>
              <a:gd name="connsiteY5" fmla="*/ 747132 h 1416205"/>
              <a:gd name="connsiteX6" fmla="*/ 167268 w 1137424"/>
              <a:gd name="connsiteY6" fmla="*/ 814039 h 1416205"/>
              <a:gd name="connsiteX7" fmla="*/ 122663 w 1137424"/>
              <a:gd name="connsiteY7" fmla="*/ 880947 h 1416205"/>
              <a:gd name="connsiteX8" fmla="*/ 100361 w 1137424"/>
              <a:gd name="connsiteY8" fmla="*/ 947854 h 1416205"/>
              <a:gd name="connsiteX9" fmla="*/ 89210 w 1137424"/>
              <a:gd name="connsiteY9" fmla="*/ 981308 h 1416205"/>
              <a:gd name="connsiteX10" fmla="*/ 66907 w 1137424"/>
              <a:gd name="connsiteY10" fmla="*/ 1014761 h 1416205"/>
              <a:gd name="connsiteX11" fmla="*/ 33454 w 1137424"/>
              <a:gd name="connsiteY11" fmla="*/ 1081669 h 1416205"/>
              <a:gd name="connsiteX12" fmla="*/ 0 w 1137424"/>
              <a:gd name="connsiteY12" fmla="*/ 1148576 h 1416205"/>
              <a:gd name="connsiteX13" fmla="*/ 11151 w 1137424"/>
              <a:gd name="connsiteY13" fmla="*/ 1226634 h 1416205"/>
              <a:gd name="connsiteX14" fmla="*/ 89210 w 1137424"/>
              <a:gd name="connsiteY14" fmla="*/ 1315844 h 1416205"/>
              <a:gd name="connsiteX15" fmla="*/ 144966 w 1137424"/>
              <a:gd name="connsiteY15" fmla="*/ 1349298 h 1416205"/>
              <a:gd name="connsiteX16" fmla="*/ 211873 w 1137424"/>
              <a:gd name="connsiteY16" fmla="*/ 1393903 h 1416205"/>
              <a:gd name="connsiteX17" fmla="*/ 356839 w 1137424"/>
              <a:gd name="connsiteY17" fmla="*/ 1416205 h 1416205"/>
              <a:gd name="connsiteX18" fmla="*/ 613317 w 1137424"/>
              <a:gd name="connsiteY18" fmla="*/ 1405054 h 1416205"/>
              <a:gd name="connsiteX19" fmla="*/ 758283 w 1137424"/>
              <a:gd name="connsiteY19" fmla="*/ 1382752 h 1416205"/>
              <a:gd name="connsiteX20" fmla="*/ 791736 w 1137424"/>
              <a:gd name="connsiteY20" fmla="*/ 1360449 h 1416205"/>
              <a:gd name="connsiteX21" fmla="*/ 869795 w 1137424"/>
              <a:gd name="connsiteY21" fmla="*/ 1326995 h 1416205"/>
              <a:gd name="connsiteX22" fmla="*/ 925551 w 1137424"/>
              <a:gd name="connsiteY22" fmla="*/ 1271239 h 1416205"/>
              <a:gd name="connsiteX23" fmla="*/ 947854 w 1137424"/>
              <a:gd name="connsiteY23" fmla="*/ 1248937 h 1416205"/>
              <a:gd name="connsiteX24" fmla="*/ 970156 w 1137424"/>
              <a:gd name="connsiteY24" fmla="*/ 1226634 h 1416205"/>
              <a:gd name="connsiteX25" fmla="*/ 992458 w 1137424"/>
              <a:gd name="connsiteY25" fmla="*/ 1193181 h 1416205"/>
              <a:gd name="connsiteX26" fmla="*/ 1014761 w 1137424"/>
              <a:gd name="connsiteY26" fmla="*/ 1126274 h 1416205"/>
              <a:gd name="connsiteX27" fmla="*/ 1025912 w 1137424"/>
              <a:gd name="connsiteY27" fmla="*/ 1092820 h 1416205"/>
              <a:gd name="connsiteX28" fmla="*/ 1048214 w 1137424"/>
              <a:gd name="connsiteY28" fmla="*/ 1070517 h 1416205"/>
              <a:gd name="connsiteX29" fmla="*/ 1070517 w 1137424"/>
              <a:gd name="connsiteY29" fmla="*/ 970156 h 1416205"/>
              <a:gd name="connsiteX30" fmla="*/ 1092819 w 1137424"/>
              <a:gd name="connsiteY30" fmla="*/ 903249 h 1416205"/>
              <a:gd name="connsiteX31" fmla="*/ 1115122 w 1137424"/>
              <a:gd name="connsiteY31" fmla="*/ 836342 h 1416205"/>
              <a:gd name="connsiteX32" fmla="*/ 1126273 w 1137424"/>
              <a:gd name="connsiteY32" fmla="*/ 802888 h 1416205"/>
              <a:gd name="connsiteX33" fmla="*/ 1137424 w 1137424"/>
              <a:gd name="connsiteY33" fmla="*/ 747132 h 1416205"/>
              <a:gd name="connsiteX34" fmla="*/ 1126273 w 1137424"/>
              <a:gd name="connsiteY34" fmla="*/ 457200 h 1416205"/>
              <a:gd name="connsiteX35" fmla="*/ 1103971 w 1137424"/>
              <a:gd name="connsiteY35" fmla="*/ 390293 h 1416205"/>
              <a:gd name="connsiteX36" fmla="*/ 1092819 w 1137424"/>
              <a:gd name="connsiteY36" fmla="*/ 345688 h 1416205"/>
              <a:gd name="connsiteX37" fmla="*/ 1070517 w 1137424"/>
              <a:gd name="connsiteY37" fmla="*/ 312234 h 1416205"/>
              <a:gd name="connsiteX38" fmla="*/ 1014761 w 1137424"/>
              <a:gd name="connsiteY38" fmla="*/ 267630 h 1416205"/>
              <a:gd name="connsiteX39" fmla="*/ 959005 w 1137424"/>
              <a:gd name="connsiteY39" fmla="*/ 211874 h 1416205"/>
              <a:gd name="connsiteX40" fmla="*/ 936702 w 1137424"/>
              <a:gd name="connsiteY40" fmla="*/ 189571 h 1416205"/>
              <a:gd name="connsiteX41" fmla="*/ 903249 w 1137424"/>
              <a:gd name="connsiteY41" fmla="*/ 167269 h 1416205"/>
              <a:gd name="connsiteX42" fmla="*/ 847493 w 1137424"/>
              <a:gd name="connsiteY42" fmla="*/ 111513 h 1416205"/>
              <a:gd name="connsiteX43" fmla="*/ 825190 w 1137424"/>
              <a:gd name="connsiteY43" fmla="*/ 89210 h 1416205"/>
              <a:gd name="connsiteX44" fmla="*/ 780585 w 1137424"/>
              <a:gd name="connsiteY44" fmla="*/ 78059 h 1416205"/>
              <a:gd name="connsiteX45" fmla="*/ 669073 w 1137424"/>
              <a:gd name="connsiteY45" fmla="*/ 33454 h 1416205"/>
              <a:gd name="connsiteX46" fmla="*/ 635619 w 1137424"/>
              <a:gd name="connsiteY46" fmla="*/ 22303 h 1416205"/>
              <a:gd name="connsiteX47" fmla="*/ 602166 w 1137424"/>
              <a:gd name="connsiteY47" fmla="*/ 11152 h 1416205"/>
              <a:gd name="connsiteX48" fmla="*/ 535258 w 1137424"/>
              <a:gd name="connsiteY48" fmla="*/ 0 h 1416205"/>
              <a:gd name="connsiteX49" fmla="*/ 345688 w 1137424"/>
              <a:gd name="connsiteY49" fmla="*/ 11152 h 1416205"/>
              <a:gd name="connsiteX50" fmla="*/ 278780 w 1137424"/>
              <a:gd name="connsiteY50" fmla="*/ 44605 h 1416205"/>
              <a:gd name="connsiteX51" fmla="*/ 256478 w 1137424"/>
              <a:gd name="connsiteY51" fmla="*/ 66908 h 1416205"/>
              <a:gd name="connsiteX52" fmla="*/ 234175 w 1137424"/>
              <a:gd name="connsiteY52" fmla="*/ 33454 h 141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37424" h="1416205">
                <a:moveTo>
                  <a:pt x="234175" y="33454"/>
                </a:moveTo>
                <a:lnTo>
                  <a:pt x="234175" y="33454"/>
                </a:lnTo>
                <a:cubicBezTo>
                  <a:pt x="230458" y="104078"/>
                  <a:pt x="229151" y="174871"/>
                  <a:pt x="223024" y="245327"/>
                </a:cubicBezTo>
                <a:cubicBezTo>
                  <a:pt x="221696" y="260595"/>
                  <a:pt x="213664" y="274711"/>
                  <a:pt x="211873" y="289932"/>
                </a:cubicBezTo>
                <a:cubicBezTo>
                  <a:pt x="206210" y="338065"/>
                  <a:pt x="204439" y="386576"/>
                  <a:pt x="200722" y="434898"/>
                </a:cubicBezTo>
                <a:cubicBezTo>
                  <a:pt x="197005" y="538976"/>
                  <a:pt x="198725" y="643391"/>
                  <a:pt x="189571" y="747132"/>
                </a:cubicBezTo>
                <a:cubicBezTo>
                  <a:pt x="187505" y="770550"/>
                  <a:pt x="180308" y="794478"/>
                  <a:pt x="167268" y="814039"/>
                </a:cubicBezTo>
                <a:lnTo>
                  <a:pt x="122663" y="880947"/>
                </a:lnTo>
                <a:lnTo>
                  <a:pt x="100361" y="947854"/>
                </a:lnTo>
                <a:cubicBezTo>
                  <a:pt x="96644" y="959005"/>
                  <a:pt x="95730" y="971528"/>
                  <a:pt x="89210" y="981308"/>
                </a:cubicBezTo>
                <a:lnTo>
                  <a:pt x="66907" y="1014761"/>
                </a:lnTo>
                <a:cubicBezTo>
                  <a:pt x="38882" y="1098839"/>
                  <a:pt x="76683" y="995212"/>
                  <a:pt x="33454" y="1081669"/>
                </a:cubicBezTo>
                <a:cubicBezTo>
                  <a:pt x="-12715" y="1174005"/>
                  <a:pt x="63915" y="1052701"/>
                  <a:pt x="0" y="1148576"/>
                </a:cubicBezTo>
                <a:cubicBezTo>
                  <a:pt x="3717" y="1174595"/>
                  <a:pt x="1716" y="1202102"/>
                  <a:pt x="11151" y="1226634"/>
                </a:cubicBezTo>
                <a:cubicBezTo>
                  <a:pt x="39650" y="1300733"/>
                  <a:pt x="45223" y="1280654"/>
                  <a:pt x="89210" y="1315844"/>
                </a:cubicBezTo>
                <a:cubicBezTo>
                  <a:pt x="132946" y="1350833"/>
                  <a:pt x="86867" y="1329932"/>
                  <a:pt x="144966" y="1349298"/>
                </a:cubicBezTo>
                <a:cubicBezTo>
                  <a:pt x="167268" y="1364166"/>
                  <a:pt x="185434" y="1389496"/>
                  <a:pt x="211873" y="1393903"/>
                </a:cubicBezTo>
                <a:cubicBezTo>
                  <a:pt x="304706" y="1409375"/>
                  <a:pt x="256397" y="1401857"/>
                  <a:pt x="356839" y="1416205"/>
                </a:cubicBezTo>
                <a:lnTo>
                  <a:pt x="613317" y="1405054"/>
                </a:lnTo>
                <a:cubicBezTo>
                  <a:pt x="718728" y="1398666"/>
                  <a:pt x="694990" y="1403849"/>
                  <a:pt x="758283" y="1382752"/>
                </a:cubicBezTo>
                <a:cubicBezTo>
                  <a:pt x="769434" y="1375318"/>
                  <a:pt x="779749" y="1366443"/>
                  <a:pt x="791736" y="1360449"/>
                </a:cubicBezTo>
                <a:cubicBezTo>
                  <a:pt x="831524" y="1340555"/>
                  <a:pt x="828021" y="1359486"/>
                  <a:pt x="869795" y="1326995"/>
                </a:cubicBezTo>
                <a:cubicBezTo>
                  <a:pt x="890542" y="1310858"/>
                  <a:pt x="906966" y="1289824"/>
                  <a:pt x="925551" y="1271239"/>
                </a:cubicBezTo>
                <a:lnTo>
                  <a:pt x="947854" y="1248937"/>
                </a:lnTo>
                <a:cubicBezTo>
                  <a:pt x="955288" y="1241503"/>
                  <a:pt x="964324" y="1235382"/>
                  <a:pt x="970156" y="1226634"/>
                </a:cubicBezTo>
                <a:cubicBezTo>
                  <a:pt x="977590" y="1215483"/>
                  <a:pt x="987015" y="1205428"/>
                  <a:pt x="992458" y="1193181"/>
                </a:cubicBezTo>
                <a:cubicBezTo>
                  <a:pt x="1002006" y="1171698"/>
                  <a:pt x="1007327" y="1148576"/>
                  <a:pt x="1014761" y="1126274"/>
                </a:cubicBezTo>
                <a:cubicBezTo>
                  <a:pt x="1018478" y="1115123"/>
                  <a:pt x="1017600" y="1101132"/>
                  <a:pt x="1025912" y="1092820"/>
                </a:cubicBezTo>
                <a:lnTo>
                  <a:pt x="1048214" y="1070517"/>
                </a:lnTo>
                <a:cubicBezTo>
                  <a:pt x="1054579" y="1038692"/>
                  <a:pt x="1061070" y="1001646"/>
                  <a:pt x="1070517" y="970156"/>
                </a:cubicBezTo>
                <a:cubicBezTo>
                  <a:pt x="1077272" y="947639"/>
                  <a:pt x="1085385" y="925551"/>
                  <a:pt x="1092819" y="903249"/>
                </a:cubicBezTo>
                <a:lnTo>
                  <a:pt x="1115122" y="836342"/>
                </a:lnTo>
                <a:cubicBezTo>
                  <a:pt x="1118839" y="825191"/>
                  <a:pt x="1123968" y="814414"/>
                  <a:pt x="1126273" y="802888"/>
                </a:cubicBezTo>
                <a:lnTo>
                  <a:pt x="1137424" y="747132"/>
                </a:lnTo>
                <a:cubicBezTo>
                  <a:pt x="1133707" y="650488"/>
                  <a:pt x="1135300" y="553493"/>
                  <a:pt x="1126273" y="457200"/>
                </a:cubicBezTo>
                <a:cubicBezTo>
                  <a:pt x="1124079" y="433794"/>
                  <a:pt x="1109673" y="413100"/>
                  <a:pt x="1103971" y="390293"/>
                </a:cubicBezTo>
                <a:cubicBezTo>
                  <a:pt x="1100254" y="375425"/>
                  <a:pt x="1098856" y="359775"/>
                  <a:pt x="1092819" y="345688"/>
                </a:cubicBezTo>
                <a:cubicBezTo>
                  <a:pt x="1087540" y="333370"/>
                  <a:pt x="1078889" y="322699"/>
                  <a:pt x="1070517" y="312234"/>
                </a:cubicBezTo>
                <a:cubicBezTo>
                  <a:pt x="1041535" y="276007"/>
                  <a:pt x="1053395" y="301435"/>
                  <a:pt x="1014761" y="267630"/>
                </a:cubicBezTo>
                <a:cubicBezTo>
                  <a:pt x="994981" y="250322"/>
                  <a:pt x="977590" y="230459"/>
                  <a:pt x="959005" y="211874"/>
                </a:cubicBezTo>
                <a:cubicBezTo>
                  <a:pt x="951571" y="204440"/>
                  <a:pt x="945450" y="195403"/>
                  <a:pt x="936702" y="189571"/>
                </a:cubicBezTo>
                <a:lnTo>
                  <a:pt x="903249" y="167269"/>
                </a:lnTo>
                <a:cubicBezTo>
                  <a:pt x="865015" y="109919"/>
                  <a:pt x="900594" y="153994"/>
                  <a:pt x="847493" y="111513"/>
                </a:cubicBezTo>
                <a:cubicBezTo>
                  <a:pt x="839283" y="104945"/>
                  <a:pt x="834594" y="93912"/>
                  <a:pt x="825190" y="89210"/>
                </a:cubicBezTo>
                <a:cubicBezTo>
                  <a:pt x="811482" y="82356"/>
                  <a:pt x="795453" y="81776"/>
                  <a:pt x="780585" y="78059"/>
                </a:cubicBezTo>
                <a:cubicBezTo>
                  <a:pt x="714954" y="45243"/>
                  <a:pt x="751750" y="61012"/>
                  <a:pt x="669073" y="33454"/>
                </a:cubicBezTo>
                <a:lnTo>
                  <a:pt x="635619" y="22303"/>
                </a:lnTo>
                <a:cubicBezTo>
                  <a:pt x="624468" y="18586"/>
                  <a:pt x="613760" y="13084"/>
                  <a:pt x="602166" y="11152"/>
                </a:cubicBezTo>
                <a:lnTo>
                  <a:pt x="535258" y="0"/>
                </a:lnTo>
                <a:cubicBezTo>
                  <a:pt x="472068" y="3717"/>
                  <a:pt x="408673" y="4853"/>
                  <a:pt x="345688" y="11152"/>
                </a:cubicBezTo>
                <a:cubicBezTo>
                  <a:pt x="322132" y="13508"/>
                  <a:pt x="296232" y="30643"/>
                  <a:pt x="278780" y="44605"/>
                </a:cubicBezTo>
                <a:cubicBezTo>
                  <a:pt x="270570" y="51173"/>
                  <a:pt x="264889" y="60600"/>
                  <a:pt x="256478" y="66908"/>
                </a:cubicBezTo>
                <a:cubicBezTo>
                  <a:pt x="249829" y="71895"/>
                  <a:pt x="237892" y="39030"/>
                  <a:pt x="234175" y="33454"/>
                </a:cubicBezTo>
                <a:close/>
              </a:path>
            </a:pathLst>
          </a:custGeom>
          <a:solidFill>
            <a:schemeClr val="lt1">
              <a:alpha val="0"/>
            </a:schemeClr>
          </a:solidFill>
          <a:ln w="920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Metin kutusu 31"/>
          <p:cNvSpPr txBox="1"/>
          <p:nvPr/>
        </p:nvSpPr>
        <p:spPr>
          <a:xfrm>
            <a:off x="7137440" y="3300406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+mj-lt"/>
              </a:rPr>
              <a:t>4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044808" y="4127492"/>
            <a:ext cx="4852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+mj-lt"/>
              </a:rPr>
              <a:t>Altıdan iki çıktı dört kaldı.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2990496" y="4674244"/>
            <a:ext cx="47944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Altı eksi iki eşittir dört eder.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2284210" y="6110178"/>
            <a:ext cx="1597482" cy="3816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+mj-lt"/>
              </a:rPr>
              <a:t>Açıklama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2620845" y="5328148"/>
            <a:ext cx="1473380" cy="47160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>
                <a:latin typeface="+mj-lt"/>
              </a:rPr>
              <a:t>eksildi</a:t>
            </a:r>
          </a:p>
        </p:txBody>
      </p:sp>
      <p:sp>
        <p:nvSpPr>
          <p:cNvPr id="34" name="Yuvarlatılmış Dikdörtgen 33"/>
          <p:cNvSpPr/>
          <p:nvPr/>
        </p:nvSpPr>
        <p:spPr>
          <a:xfrm>
            <a:off x="4397096" y="5328147"/>
            <a:ext cx="1473380" cy="47160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>
                <a:latin typeface="+mj-lt"/>
              </a:rPr>
              <a:t>çıktı</a:t>
            </a:r>
          </a:p>
        </p:txBody>
      </p:sp>
      <p:sp>
        <p:nvSpPr>
          <p:cNvPr id="35" name="Yuvarlatılmış Dikdörtgen 34"/>
          <p:cNvSpPr/>
          <p:nvPr/>
        </p:nvSpPr>
        <p:spPr>
          <a:xfrm>
            <a:off x="6152213" y="5328146"/>
            <a:ext cx="1473380" cy="47160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>
                <a:latin typeface="+mj-lt"/>
              </a:rPr>
              <a:t>eksi</a:t>
            </a:r>
          </a:p>
        </p:txBody>
      </p:sp>
      <p:sp>
        <p:nvSpPr>
          <p:cNvPr id="37" name="Yuvarlatılmış Dikdörtgen 36"/>
          <p:cNvSpPr/>
          <p:nvPr/>
        </p:nvSpPr>
        <p:spPr>
          <a:xfrm>
            <a:off x="7925867" y="5328145"/>
            <a:ext cx="1473380" cy="47160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>
                <a:latin typeface="+mj-lt"/>
              </a:rPr>
              <a:t>kaldı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4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ti-salatal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75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50"/>
                            </p:stCondLst>
                            <p:childTnLst>
                              <p:par>
                                <p:cTn id="2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75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75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i-y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riye-d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75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12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75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repeatCount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cikl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5" grpId="0"/>
      <p:bldP spid="8" grpId="0" animBg="1"/>
      <p:bldP spid="32" grpId="0"/>
      <p:bldP spid="9" grpId="0"/>
      <p:bldP spid="33" grpId="0"/>
      <p:bldP spid="10" grpId="0" animBg="1"/>
      <p:bldP spid="13" grpId="0" animBg="1"/>
      <p:bldP spid="34" grpId="0" animBg="1"/>
      <p:bldP spid="35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5 - 7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2689313" y="3189701"/>
            <a:ext cx="13440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  <a:latin typeface="+mj-lt"/>
              </a:rPr>
              <a:t>eksilen</a:t>
            </a:r>
          </a:p>
        </p:txBody>
      </p:sp>
      <p:sp>
        <p:nvSpPr>
          <p:cNvPr id="65" name="Metin kutusu 64"/>
          <p:cNvSpPr txBox="1"/>
          <p:nvPr/>
        </p:nvSpPr>
        <p:spPr>
          <a:xfrm>
            <a:off x="3096426" y="1749197"/>
            <a:ext cx="43204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6   -   2   =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26" y="2610971"/>
            <a:ext cx="609600" cy="609600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37" y="2582487"/>
            <a:ext cx="609600" cy="609600"/>
          </a:xfrm>
          <a:prstGeom prst="rect">
            <a:avLst/>
          </a:prstGeom>
        </p:spPr>
      </p:pic>
      <p:sp>
        <p:nvSpPr>
          <p:cNvPr id="40" name="Metin kutusu 39"/>
          <p:cNvSpPr txBox="1"/>
          <p:nvPr/>
        </p:nvSpPr>
        <p:spPr>
          <a:xfrm>
            <a:off x="4139396" y="3215078"/>
            <a:ext cx="1059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  <a:latin typeface="+mj-lt"/>
              </a:rPr>
              <a:t>çıkan</a:t>
            </a:r>
          </a:p>
        </p:txBody>
      </p:sp>
      <p:sp>
        <p:nvSpPr>
          <p:cNvPr id="41" name="Metin kutusu 40"/>
          <p:cNvSpPr txBox="1"/>
          <p:nvPr/>
        </p:nvSpPr>
        <p:spPr>
          <a:xfrm>
            <a:off x="5340023" y="3215078"/>
            <a:ext cx="21484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  <a:latin typeface="+mj-lt"/>
              </a:rPr>
              <a:t>kalan (fark)</a:t>
            </a:r>
          </a:p>
        </p:txBody>
      </p:sp>
      <p:pic>
        <p:nvPicPr>
          <p:cNvPr id="42" name="Resim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46163" y="1269024"/>
            <a:ext cx="609600" cy="609600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60967" y="1573825"/>
            <a:ext cx="609600" cy="609600"/>
          </a:xfrm>
          <a:prstGeom prst="rect">
            <a:avLst/>
          </a:prstGeom>
        </p:spPr>
      </p:pic>
      <p:sp>
        <p:nvSpPr>
          <p:cNvPr id="44" name="Metin kutusu 43"/>
          <p:cNvSpPr txBox="1"/>
          <p:nvPr/>
        </p:nvSpPr>
        <p:spPr>
          <a:xfrm>
            <a:off x="3669285" y="826939"/>
            <a:ext cx="8386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  <a:latin typeface="+mj-lt"/>
              </a:rPr>
              <a:t>eksi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4875549" y="1078728"/>
            <a:ext cx="11265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  <a:latin typeface="+mj-lt"/>
              </a:rPr>
              <a:t>eşittir</a:t>
            </a:r>
          </a:p>
        </p:txBody>
      </p:sp>
      <p:sp>
        <p:nvSpPr>
          <p:cNvPr id="61" name="Metin kutusu 60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ÇIKARMA İŞLEMİ</a:t>
            </a:r>
          </a:p>
        </p:txBody>
      </p:sp>
      <p:sp>
        <p:nvSpPr>
          <p:cNvPr id="63" name="Metin kutusu 62"/>
          <p:cNvSpPr txBox="1"/>
          <p:nvPr/>
        </p:nvSpPr>
        <p:spPr>
          <a:xfrm>
            <a:off x="10166499" y="4088314"/>
            <a:ext cx="18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Çıkarma Kavramı</a:t>
            </a:r>
          </a:p>
        </p:txBody>
      </p:sp>
      <p:pic>
        <p:nvPicPr>
          <p:cNvPr id="68" name="Resim 6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640" y="2508681"/>
            <a:ext cx="609600" cy="609600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6153243" y="1698052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91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ti-eksi-ik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ikar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65" grpId="0"/>
      <p:bldP spid="40" grpId="0"/>
      <p:bldP spid="41" grpId="0"/>
      <p:bldP spid="44" grpId="0"/>
      <p:bldP spid="4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6 - 7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261045" y="2298286"/>
            <a:ext cx="1059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  <a:latin typeface="+mj-lt"/>
              </a:rPr>
              <a:t>çıkan</a:t>
            </a:r>
          </a:p>
        </p:txBody>
      </p:sp>
      <p:sp>
        <p:nvSpPr>
          <p:cNvPr id="66" name="Metin kutusu 65"/>
          <p:cNvSpPr txBox="1"/>
          <p:nvPr/>
        </p:nvSpPr>
        <p:spPr>
          <a:xfrm>
            <a:off x="4740191" y="1541680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6</a:t>
            </a:r>
          </a:p>
        </p:txBody>
      </p:sp>
      <p:cxnSp>
        <p:nvCxnSpPr>
          <p:cNvPr id="8" name="Düz Bağlayıcı 7"/>
          <p:cNvCxnSpPr/>
          <p:nvPr/>
        </p:nvCxnSpPr>
        <p:spPr>
          <a:xfrm>
            <a:off x="4236416" y="3110480"/>
            <a:ext cx="1502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4167690" y="2489169"/>
            <a:ext cx="4171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-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4719373" y="3163177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4</a:t>
            </a:r>
          </a:p>
        </p:txBody>
      </p:sp>
      <p:pic>
        <p:nvPicPr>
          <p:cNvPr id="39" name="Resim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6507" y="3218100"/>
            <a:ext cx="609600" cy="609600"/>
          </a:xfrm>
          <a:prstGeom prst="rect">
            <a:avLst/>
          </a:prstGeom>
        </p:spPr>
      </p:pic>
      <p:sp>
        <p:nvSpPr>
          <p:cNvPr id="40" name="Metin kutusu 39"/>
          <p:cNvSpPr txBox="1"/>
          <p:nvPr/>
        </p:nvSpPr>
        <p:spPr>
          <a:xfrm>
            <a:off x="6264573" y="1539454"/>
            <a:ext cx="13440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  <a:latin typeface="+mj-lt"/>
              </a:rPr>
              <a:t>eksilen</a:t>
            </a:r>
          </a:p>
        </p:txBody>
      </p:sp>
      <p:sp>
        <p:nvSpPr>
          <p:cNvPr id="41" name="Metin kutusu 40"/>
          <p:cNvSpPr txBox="1"/>
          <p:nvPr/>
        </p:nvSpPr>
        <p:spPr>
          <a:xfrm>
            <a:off x="6386817" y="3233124"/>
            <a:ext cx="21484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  <a:latin typeface="+mj-lt"/>
              </a:rPr>
              <a:t>fark (kalan)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4727229" y="2248706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2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6507" y="1602851"/>
            <a:ext cx="609600" cy="609600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2979" y="2310456"/>
            <a:ext cx="609600" cy="609600"/>
          </a:xfrm>
          <a:prstGeom prst="rect">
            <a:avLst/>
          </a:prstGeom>
        </p:spPr>
      </p:pic>
      <p:sp>
        <p:nvSpPr>
          <p:cNvPr id="37" name="Metin kutusu 36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ÇIKARMA İŞLEMİ</a:t>
            </a:r>
          </a:p>
        </p:txBody>
      </p:sp>
      <p:sp>
        <p:nvSpPr>
          <p:cNvPr id="38" name="Metin kutusu 37"/>
          <p:cNvSpPr txBox="1"/>
          <p:nvPr/>
        </p:nvSpPr>
        <p:spPr>
          <a:xfrm>
            <a:off x="10166499" y="4088314"/>
            <a:ext cx="18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Çıkarma Kavramı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7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t-al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ti-eksi-ik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7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250"/>
                            </p:stCondLst>
                            <p:childTnLst>
                              <p:par>
                                <p:cTn id="6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6" grpId="0"/>
      <p:bldP spid="66" grpId="0"/>
      <p:bldP spid="9" grpId="0"/>
      <p:bldP spid="67" grpId="0"/>
      <p:bldP spid="40" grpId="0"/>
      <p:bldP spid="4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9"/>
            <a:ext cx="8221710" cy="802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7 - 7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ÇIKARMA İŞLEMİ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166499" y="4088314"/>
            <a:ext cx="18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Çıkarma Kavramı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2308302" y="1917470"/>
            <a:ext cx="3055435" cy="12606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6268169" y="1917470"/>
            <a:ext cx="2340478" cy="12606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86" y="1948884"/>
            <a:ext cx="755092" cy="645127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76" y="1963704"/>
            <a:ext cx="755092" cy="645127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03" y="1959412"/>
            <a:ext cx="755092" cy="645127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56" y="1959412"/>
            <a:ext cx="755092" cy="645127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35" y="1948884"/>
            <a:ext cx="755092" cy="645127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27" y="1959412"/>
            <a:ext cx="755092" cy="645127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86" y="2495020"/>
            <a:ext cx="755092" cy="645127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76" y="2509840"/>
            <a:ext cx="755092" cy="645127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03" y="2505548"/>
            <a:ext cx="755092" cy="645127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56" y="2505548"/>
            <a:ext cx="755092" cy="645127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35" y="2495020"/>
            <a:ext cx="755092" cy="645127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27" y="2505548"/>
            <a:ext cx="755092" cy="645127"/>
          </a:xfrm>
          <a:prstGeom prst="rect">
            <a:avLst/>
          </a:prstGeom>
        </p:spPr>
      </p:pic>
      <p:sp>
        <p:nvSpPr>
          <p:cNvPr id="40" name="Yuvarlatılmış Dikdörtgen 39"/>
          <p:cNvSpPr/>
          <p:nvPr/>
        </p:nvSpPr>
        <p:spPr>
          <a:xfrm>
            <a:off x="2171995" y="792511"/>
            <a:ext cx="7540717" cy="6621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>
                <a:solidFill>
                  <a:srgbClr val="000000"/>
                </a:solidFill>
                <a:latin typeface="+mj-lt"/>
              </a:rPr>
              <a:t>12 </a:t>
            </a:r>
            <a:r>
              <a:rPr lang="tr-TR" dirty="0" err="1">
                <a:solidFill>
                  <a:srgbClr val="000000"/>
                </a:solidFill>
                <a:latin typeface="+mj-lt"/>
              </a:rPr>
              <a:t>armutun</a:t>
            </a:r>
            <a:r>
              <a:rPr lang="tr-TR" dirty="0">
                <a:solidFill>
                  <a:srgbClr val="000000"/>
                </a:solidFill>
                <a:latin typeface="+mj-lt"/>
              </a:rPr>
              <a:t> 5 tanesini arkadaşımıza verirsek geriye kaç tane kalır ?</a:t>
            </a:r>
          </a:p>
        </p:txBody>
      </p:sp>
      <p:sp>
        <p:nvSpPr>
          <p:cNvPr id="41" name="Metin kutusu 40"/>
          <p:cNvSpPr txBox="1"/>
          <p:nvPr/>
        </p:nvSpPr>
        <p:spPr>
          <a:xfrm>
            <a:off x="3089259" y="4016061"/>
            <a:ext cx="745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+mj-lt"/>
              </a:rPr>
              <a:t>12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4905601" y="4871110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+mj-lt"/>
              </a:rPr>
              <a:t>1</a:t>
            </a:r>
          </a:p>
        </p:txBody>
      </p:sp>
      <p:cxnSp>
        <p:nvCxnSpPr>
          <p:cNvPr id="43" name="Düz Ok Bağlayıcısı 42"/>
          <p:cNvCxnSpPr/>
          <p:nvPr/>
        </p:nvCxnSpPr>
        <p:spPr>
          <a:xfrm>
            <a:off x="3899637" y="4370004"/>
            <a:ext cx="8760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596549" y="4016061"/>
            <a:ext cx="684000" cy="684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+mj-lt"/>
              </a:rPr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4832812" y="4028004"/>
            <a:ext cx="684000" cy="684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+mj-lt"/>
              </a:rPr>
              <a:t>11</a:t>
            </a:r>
          </a:p>
        </p:txBody>
      </p:sp>
      <p:sp>
        <p:nvSpPr>
          <p:cNvPr id="46" name="Oval 45"/>
          <p:cNvSpPr/>
          <p:nvPr/>
        </p:nvSpPr>
        <p:spPr>
          <a:xfrm>
            <a:off x="6365230" y="4016061"/>
            <a:ext cx="684000" cy="684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+mj-lt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7133911" y="4028004"/>
            <a:ext cx="684000" cy="684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+mj-lt"/>
              </a:rPr>
              <a:t>8</a:t>
            </a:r>
          </a:p>
        </p:txBody>
      </p:sp>
      <p:sp>
        <p:nvSpPr>
          <p:cNvPr id="48" name="Oval 47"/>
          <p:cNvSpPr/>
          <p:nvPr/>
        </p:nvSpPr>
        <p:spPr>
          <a:xfrm>
            <a:off x="7878513" y="4016061"/>
            <a:ext cx="684000" cy="684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+mj-lt"/>
              </a:rPr>
              <a:t>7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5594881" y="4871110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+mj-lt"/>
              </a:rPr>
              <a:t>2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6391991" y="4871110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+mj-lt"/>
              </a:rPr>
              <a:t>3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7193259" y="4871110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+mj-lt"/>
              </a:rPr>
              <a:t>4</a:t>
            </a:r>
          </a:p>
        </p:txBody>
      </p:sp>
      <p:sp>
        <p:nvSpPr>
          <p:cNvPr id="52" name="Metin kutusu 51"/>
          <p:cNvSpPr txBox="1"/>
          <p:nvPr/>
        </p:nvSpPr>
        <p:spPr>
          <a:xfrm>
            <a:off x="7946641" y="4889497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+mj-lt"/>
              </a:rPr>
              <a:t>5</a:t>
            </a:r>
          </a:p>
        </p:txBody>
      </p:sp>
      <p:sp>
        <p:nvSpPr>
          <p:cNvPr id="4" name="Serbest Form 3"/>
          <p:cNvSpPr/>
          <p:nvPr/>
        </p:nvSpPr>
        <p:spPr>
          <a:xfrm>
            <a:off x="3770142" y="1800665"/>
            <a:ext cx="1692822" cy="1531145"/>
          </a:xfrm>
          <a:custGeom>
            <a:avLst/>
            <a:gdLst>
              <a:gd name="connsiteX0" fmla="*/ 618978 w 1914218"/>
              <a:gd name="connsiteY0" fmla="*/ 14067 h 1531145"/>
              <a:gd name="connsiteX1" fmla="*/ 618978 w 1914218"/>
              <a:gd name="connsiteY1" fmla="*/ 14067 h 1531145"/>
              <a:gd name="connsiteX2" fmla="*/ 520504 w 1914218"/>
              <a:gd name="connsiteY2" fmla="*/ 351692 h 1531145"/>
              <a:gd name="connsiteX3" fmla="*/ 478301 w 1914218"/>
              <a:gd name="connsiteY3" fmla="*/ 478301 h 1531145"/>
              <a:gd name="connsiteX4" fmla="*/ 464233 w 1914218"/>
              <a:gd name="connsiteY4" fmla="*/ 520504 h 1531145"/>
              <a:gd name="connsiteX5" fmla="*/ 450166 w 1914218"/>
              <a:gd name="connsiteY5" fmla="*/ 562707 h 1531145"/>
              <a:gd name="connsiteX6" fmla="*/ 436098 w 1914218"/>
              <a:gd name="connsiteY6" fmla="*/ 661181 h 1531145"/>
              <a:gd name="connsiteX7" fmla="*/ 422030 w 1914218"/>
              <a:gd name="connsiteY7" fmla="*/ 717452 h 1531145"/>
              <a:gd name="connsiteX8" fmla="*/ 393895 w 1914218"/>
              <a:gd name="connsiteY8" fmla="*/ 759655 h 1531145"/>
              <a:gd name="connsiteX9" fmla="*/ 351692 w 1914218"/>
              <a:gd name="connsiteY9" fmla="*/ 773723 h 1531145"/>
              <a:gd name="connsiteX10" fmla="*/ 154744 w 1914218"/>
              <a:gd name="connsiteY10" fmla="*/ 787790 h 1531145"/>
              <a:gd name="connsiteX11" fmla="*/ 112541 w 1914218"/>
              <a:gd name="connsiteY11" fmla="*/ 801858 h 1531145"/>
              <a:gd name="connsiteX12" fmla="*/ 70338 w 1914218"/>
              <a:gd name="connsiteY12" fmla="*/ 900332 h 1531145"/>
              <a:gd name="connsiteX13" fmla="*/ 42203 w 1914218"/>
              <a:gd name="connsiteY13" fmla="*/ 942535 h 1531145"/>
              <a:gd name="connsiteX14" fmla="*/ 0 w 1914218"/>
              <a:gd name="connsiteY14" fmla="*/ 1083212 h 1531145"/>
              <a:gd name="connsiteX15" fmla="*/ 14067 w 1914218"/>
              <a:gd name="connsiteY15" fmla="*/ 1294227 h 1531145"/>
              <a:gd name="connsiteX16" fmla="*/ 42203 w 1914218"/>
              <a:gd name="connsiteY16" fmla="*/ 1322363 h 1531145"/>
              <a:gd name="connsiteX17" fmla="*/ 56270 w 1914218"/>
              <a:gd name="connsiteY17" fmla="*/ 1364566 h 1531145"/>
              <a:gd name="connsiteX18" fmla="*/ 168812 w 1914218"/>
              <a:gd name="connsiteY18" fmla="*/ 1420837 h 1531145"/>
              <a:gd name="connsiteX19" fmla="*/ 323556 w 1914218"/>
              <a:gd name="connsiteY19" fmla="*/ 1463040 h 1531145"/>
              <a:gd name="connsiteX20" fmla="*/ 393895 w 1914218"/>
              <a:gd name="connsiteY20" fmla="*/ 1477107 h 1531145"/>
              <a:gd name="connsiteX21" fmla="*/ 562707 w 1914218"/>
              <a:gd name="connsiteY21" fmla="*/ 1491175 h 1531145"/>
              <a:gd name="connsiteX22" fmla="*/ 1195753 w 1914218"/>
              <a:gd name="connsiteY22" fmla="*/ 1491175 h 1531145"/>
              <a:gd name="connsiteX23" fmla="*/ 1237956 w 1914218"/>
              <a:gd name="connsiteY23" fmla="*/ 1477107 h 1531145"/>
              <a:gd name="connsiteX24" fmla="*/ 1364566 w 1914218"/>
              <a:gd name="connsiteY24" fmla="*/ 1463040 h 1531145"/>
              <a:gd name="connsiteX25" fmla="*/ 1420836 w 1914218"/>
              <a:gd name="connsiteY25" fmla="*/ 1448972 h 1531145"/>
              <a:gd name="connsiteX26" fmla="*/ 1463040 w 1914218"/>
              <a:gd name="connsiteY26" fmla="*/ 1434904 h 1531145"/>
              <a:gd name="connsiteX27" fmla="*/ 1575581 w 1914218"/>
              <a:gd name="connsiteY27" fmla="*/ 1406769 h 1531145"/>
              <a:gd name="connsiteX28" fmla="*/ 1702190 w 1914218"/>
              <a:gd name="connsiteY28" fmla="*/ 1336430 h 1531145"/>
              <a:gd name="connsiteX29" fmla="*/ 1800664 w 1914218"/>
              <a:gd name="connsiteY29" fmla="*/ 1294227 h 1531145"/>
              <a:gd name="connsiteX30" fmla="*/ 1828800 w 1914218"/>
              <a:gd name="connsiteY30" fmla="*/ 1266092 h 1531145"/>
              <a:gd name="connsiteX31" fmla="*/ 1871003 w 1914218"/>
              <a:gd name="connsiteY31" fmla="*/ 1195753 h 1531145"/>
              <a:gd name="connsiteX32" fmla="*/ 1885070 w 1914218"/>
              <a:gd name="connsiteY32" fmla="*/ 1097280 h 1531145"/>
              <a:gd name="connsiteX33" fmla="*/ 1913206 w 1914218"/>
              <a:gd name="connsiteY33" fmla="*/ 1041009 h 1531145"/>
              <a:gd name="connsiteX34" fmla="*/ 1899138 w 1914218"/>
              <a:gd name="connsiteY34" fmla="*/ 562707 h 1531145"/>
              <a:gd name="connsiteX35" fmla="*/ 1885070 w 1914218"/>
              <a:gd name="connsiteY35" fmla="*/ 520504 h 1531145"/>
              <a:gd name="connsiteX36" fmla="*/ 1856935 w 1914218"/>
              <a:gd name="connsiteY36" fmla="*/ 478301 h 1531145"/>
              <a:gd name="connsiteX37" fmla="*/ 1800664 w 1914218"/>
              <a:gd name="connsiteY37" fmla="*/ 365760 h 1531145"/>
              <a:gd name="connsiteX38" fmla="*/ 1786596 w 1914218"/>
              <a:gd name="connsiteY38" fmla="*/ 323557 h 1531145"/>
              <a:gd name="connsiteX39" fmla="*/ 1758461 w 1914218"/>
              <a:gd name="connsiteY39" fmla="*/ 281353 h 1531145"/>
              <a:gd name="connsiteX40" fmla="*/ 1688123 w 1914218"/>
              <a:gd name="connsiteY40" fmla="*/ 168812 h 1531145"/>
              <a:gd name="connsiteX41" fmla="*/ 1631852 w 1914218"/>
              <a:gd name="connsiteY41" fmla="*/ 126609 h 1531145"/>
              <a:gd name="connsiteX42" fmla="*/ 1547446 w 1914218"/>
              <a:gd name="connsiteY42" fmla="*/ 70338 h 1531145"/>
              <a:gd name="connsiteX43" fmla="*/ 1519310 w 1914218"/>
              <a:gd name="connsiteY43" fmla="*/ 42203 h 1531145"/>
              <a:gd name="connsiteX44" fmla="*/ 1378633 w 1914218"/>
              <a:gd name="connsiteY44" fmla="*/ 28135 h 1531145"/>
              <a:gd name="connsiteX45" fmla="*/ 1153550 w 1914218"/>
              <a:gd name="connsiteY45" fmla="*/ 14067 h 1531145"/>
              <a:gd name="connsiteX46" fmla="*/ 1083212 w 1914218"/>
              <a:gd name="connsiteY46" fmla="*/ 0 h 1531145"/>
              <a:gd name="connsiteX47" fmla="*/ 618978 w 1914218"/>
              <a:gd name="connsiteY47" fmla="*/ 14067 h 153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14218" h="1531145">
                <a:moveTo>
                  <a:pt x="618978" y="14067"/>
                </a:moveTo>
                <a:lnTo>
                  <a:pt x="618978" y="14067"/>
                </a:lnTo>
                <a:cubicBezTo>
                  <a:pt x="586153" y="126609"/>
                  <a:pt x="554190" y="239405"/>
                  <a:pt x="520504" y="351692"/>
                </a:cubicBezTo>
                <a:cubicBezTo>
                  <a:pt x="520494" y="351727"/>
                  <a:pt x="485341" y="457182"/>
                  <a:pt x="478301" y="478301"/>
                </a:cubicBezTo>
                <a:lnTo>
                  <a:pt x="464233" y="520504"/>
                </a:lnTo>
                <a:lnTo>
                  <a:pt x="450166" y="562707"/>
                </a:lnTo>
                <a:cubicBezTo>
                  <a:pt x="445477" y="595532"/>
                  <a:pt x="442030" y="628558"/>
                  <a:pt x="436098" y="661181"/>
                </a:cubicBezTo>
                <a:cubicBezTo>
                  <a:pt x="432639" y="680203"/>
                  <a:pt x="429646" y="699681"/>
                  <a:pt x="422030" y="717452"/>
                </a:cubicBezTo>
                <a:cubicBezTo>
                  <a:pt x="415370" y="732992"/>
                  <a:pt x="407097" y="749093"/>
                  <a:pt x="393895" y="759655"/>
                </a:cubicBezTo>
                <a:cubicBezTo>
                  <a:pt x="382316" y="768918"/>
                  <a:pt x="366419" y="771990"/>
                  <a:pt x="351692" y="773723"/>
                </a:cubicBezTo>
                <a:cubicBezTo>
                  <a:pt x="286326" y="781413"/>
                  <a:pt x="220393" y="783101"/>
                  <a:pt x="154744" y="787790"/>
                </a:cubicBezTo>
                <a:cubicBezTo>
                  <a:pt x="140676" y="792479"/>
                  <a:pt x="124120" y="792595"/>
                  <a:pt x="112541" y="801858"/>
                </a:cubicBezTo>
                <a:cubicBezTo>
                  <a:pt x="74153" y="832569"/>
                  <a:pt x="87967" y="859198"/>
                  <a:pt x="70338" y="900332"/>
                </a:cubicBezTo>
                <a:cubicBezTo>
                  <a:pt x="63678" y="915872"/>
                  <a:pt x="49070" y="927085"/>
                  <a:pt x="42203" y="942535"/>
                </a:cubicBezTo>
                <a:cubicBezTo>
                  <a:pt x="22628" y="986577"/>
                  <a:pt x="11692" y="1036440"/>
                  <a:pt x="0" y="1083212"/>
                </a:cubicBezTo>
                <a:cubicBezTo>
                  <a:pt x="4689" y="1153550"/>
                  <a:pt x="1816" y="1224805"/>
                  <a:pt x="14067" y="1294227"/>
                </a:cubicBezTo>
                <a:cubicBezTo>
                  <a:pt x="16372" y="1307289"/>
                  <a:pt x="35379" y="1310990"/>
                  <a:pt x="42203" y="1322363"/>
                </a:cubicBezTo>
                <a:cubicBezTo>
                  <a:pt x="49832" y="1335078"/>
                  <a:pt x="48641" y="1351851"/>
                  <a:pt x="56270" y="1364566"/>
                </a:cubicBezTo>
                <a:cubicBezTo>
                  <a:pt x="80822" y="1405486"/>
                  <a:pt x="126730" y="1406810"/>
                  <a:pt x="168812" y="1420837"/>
                </a:cubicBezTo>
                <a:cubicBezTo>
                  <a:pt x="229432" y="1441044"/>
                  <a:pt x="244264" y="1447183"/>
                  <a:pt x="323556" y="1463040"/>
                </a:cubicBezTo>
                <a:cubicBezTo>
                  <a:pt x="347002" y="1467729"/>
                  <a:pt x="370148" y="1474313"/>
                  <a:pt x="393895" y="1477107"/>
                </a:cubicBezTo>
                <a:cubicBezTo>
                  <a:pt x="449974" y="1483704"/>
                  <a:pt x="506436" y="1486486"/>
                  <a:pt x="562707" y="1491175"/>
                </a:cubicBezTo>
                <a:cubicBezTo>
                  <a:pt x="789313" y="1566712"/>
                  <a:pt x="623168" y="1516624"/>
                  <a:pt x="1195753" y="1491175"/>
                </a:cubicBezTo>
                <a:cubicBezTo>
                  <a:pt x="1210567" y="1490517"/>
                  <a:pt x="1223329" y="1479545"/>
                  <a:pt x="1237956" y="1477107"/>
                </a:cubicBezTo>
                <a:cubicBezTo>
                  <a:pt x="1279841" y="1470126"/>
                  <a:pt x="1322363" y="1467729"/>
                  <a:pt x="1364566" y="1463040"/>
                </a:cubicBezTo>
                <a:cubicBezTo>
                  <a:pt x="1383323" y="1458351"/>
                  <a:pt x="1402246" y="1454284"/>
                  <a:pt x="1420836" y="1448972"/>
                </a:cubicBezTo>
                <a:cubicBezTo>
                  <a:pt x="1435094" y="1444898"/>
                  <a:pt x="1448654" y="1438500"/>
                  <a:pt x="1463040" y="1434904"/>
                </a:cubicBezTo>
                <a:cubicBezTo>
                  <a:pt x="1515889" y="1421692"/>
                  <a:pt x="1530559" y="1426064"/>
                  <a:pt x="1575581" y="1406769"/>
                </a:cubicBezTo>
                <a:cubicBezTo>
                  <a:pt x="1634609" y="1381471"/>
                  <a:pt x="1642161" y="1369779"/>
                  <a:pt x="1702190" y="1336430"/>
                </a:cubicBezTo>
                <a:cubicBezTo>
                  <a:pt x="1754338" y="1307459"/>
                  <a:pt x="1750860" y="1310829"/>
                  <a:pt x="1800664" y="1294227"/>
                </a:cubicBezTo>
                <a:cubicBezTo>
                  <a:pt x="1810043" y="1284849"/>
                  <a:pt x="1821976" y="1277465"/>
                  <a:pt x="1828800" y="1266092"/>
                </a:cubicBezTo>
                <a:cubicBezTo>
                  <a:pt x="1883588" y="1174779"/>
                  <a:pt x="1799710" y="1267046"/>
                  <a:pt x="1871003" y="1195753"/>
                </a:cubicBezTo>
                <a:cubicBezTo>
                  <a:pt x="1875692" y="1162929"/>
                  <a:pt x="1876346" y="1129269"/>
                  <a:pt x="1885070" y="1097280"/>
                </a:cubicBezTo>
                <a:cubicBezTo>
                  <a:pt x="1890588" y="1077048"/>
                  <a:pt x="1912654" y="1061973"/>
                  <a:pt x="1913206" y="1041009"/>
                </a:cubicBezTo>
                <a:cubicBezTo>
                  <a:pt x="1917402" y="881561"/>
                  <a:pt x="1907747" y="721977"/>
                  <a:pt x="1899138" y="562707"/>
                </a:cubicBezTo>
                <a:cubicBezTo>
                  <a:pt x="1898338" y="547900"/>
                  <a:pt x="1891702" y="533767"/>
                  <a:pt x="1885070" y="520504"/>
                </a:cubicBezTo>
                <a:cubicBezTo>
                  <a:pt x="1877509" y="505382"/>
                  <a:pt x="1866313" y="492369"/>
                  <a:pt x="1856935" y="478301"/>
                </a:cubicBezTo>
                <a:cubicBezTo>
                  <a:pt x="1828964" y="366419"/>
                  <a:pt x="1864431" y="477351"/>
                  <a:pt x="1800664" y="365760"/>
                </a:cubicBezTo>
                <a:cubicBezTo>
                  <a:pt x="1793307" y="352885"/>
                  <a:pt x="1793228" y="336820"/>
                  <a:pt x="1786596" y="323557"/>
                </a:cubicBezTo>
                <a:cubicBezTo>
                  <a:pt x="1779035" y="308434"/>
                  <a:pt x="1766849" y="296033"/>
                  <a:pt x="1758461" y="281353"/>
                </a:cubicBezTo>
                <a:cubicBezTo>
                  <a:pt x="1728747" y="229352"/>
                  <a:pt x="1732951" y="213640"/>
                  <a:pt x="1688123" y="168812"/>
                </a:cubicBezTo>
                <a:cubicBezTo>
                  <a:pt x="1671544" y="152233"/>
                  <a:pt x="1649654" y="141868"/>
                  <a:pt x="1631852" y="126609"/>
                </a:cubicBezTo>
                <a:cubicBezTo>
                  <a:pt x="1564793" y="69130"/>
                  <a:pt x="1619234" y="94268"/>
                  <a:pt x="1547446" y="70338"/>
                </a:cubicBezTo>
                <a:cubicBezTo>
                  <a:pt x="1538067" y="60960"/>
                  <a:pt x="1532177" y="45420"/>
                  <a:pt x="1519310" y="42203"/>
                </a:cubicBezTo>
                <a:cubicBezTo>
                  <a:pt x="1473591" y="30773"/>
                  <a:pt x="1425620" y="31749"/>
                  <a:pt x="1378633" y="28135"/>
                </a:cubicBezTo>
                <a:cubicBezTo>
                  <a:pt x="1303680" y="22369"/>
                  <a:pt x="1228578" y="18756"/>
                  <a:pt x="1153550" y="14067"/>
                </a:cubicBezTo>
                <a:cubicBezTo>
                  <a:pt x="1130104" y="9378"/>
                  <a:pt x="1107122" y="0"/>
                  <a:pt x="1083212" y="0"/>
                </a:cubicBezTo>
                <a:cubicBezTo>
                  <a:pt x="933083" y="0"/>
                  <a:pt x="696350" y="11723"/>
                  <a:pt x="618978" y="14067"/>
                </a:cubicBezTo>
                <a:close/>
              </a:path>
            </a:pathLst>
          </a:custGeom>
          <a:solidFill>
            <a:schemeClr val="lt1">
              <a:alpha val="0"/>
            </a:schemeClr>
          </a:solidFill>
          <a:ln w="698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atin typeface="+mj-lt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3342189" y="3255952"/>
            <a:ext cx="745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+mj-lt"/>
              </a:rPr>
              <a:t>12</a:t>
            </a: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5594881" y="2604539"/>
            <a:ext cx="5549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4" name="Resim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68" y="1985809"/>
            <a:ext cx="755092" cy="645127"/>
          </a:xfrm>
          <a:prstGeom prst="rect">
            <a:avLst/>
          </a:prstGeom>
        </p:spPr>
      </p:pic>
      <p:pic>
        <p:nvPicPr>
          <p:cNvPr id="55" name="Resim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89" y="1982046"/>
            <a:ext cx="755092" cy="645127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945" y="1943692"/>
            <a:ext cx="755092" cy="645127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83" y="2505547"/>
            <a:ext cx="755092" cy="645127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37" y="2466334"/>
            <a:ext cx="755092" cy="645127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48" y="1958022"/>
            <a:ext cx="755092" cy="645127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29" y="2462571"/>
            <a:ext cx="755092" cy="645127"/>
          </a:xfrm>
          <a:prstGeom prst="rect">
            <a:avLst/>
          </a:prstGeom>
        </p:spPr>
      </p:pic>
      <p:sp>
        <p:nvSpPr>
          <p:cNvPr id="62" name="Metin kutusu 61"/>
          <p:cNvSpPr txBox="1"/>
          <p:nvPr/>
        </p:nvSpPr>
        <p:spPr>
          <a:xfrm>
            <a:off x="7183370" y="3201862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+mj-lt"/>
              </a:rPr>
              <a:t>7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4545927" y="5638428"/>
            <a:ext cx="2466972" cy="63958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>
                <a:latin typeface="+mj-lt"/>
              </a:rPr>
              <a:t>12 – 5 =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6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32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kadaslar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" presetID="32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ikiden-geriy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nikiden-bir-cikt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38" presetID="35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nbirden-bir-cikt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35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ndan-bir-cikt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500"/>
                            </p:stCondLst>
                            <p:childTnLst>
                              <p:par>
                                <p:cTn id="60" presetID="35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okuzdan-bir-cikt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0"/>
                            </p:stCondLst>
                            <p:childTnLst>
                              <p:par>
                                <p:cTn id="71" presetID="35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ekizden-bir-cikt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nikiden-bes-cikt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250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3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4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oniki-eksi-b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41" grpId="0"/>
      <p:bldP spid="42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/>
      <p:bldP spid="50" grpId="0"/>
      <p:bldP spid="51" grpId="0"/>
      <p:bldP spid="52" grpId="0"/>
      <p:bldP spid="4" grpId="0" animBg="1"/>
      <p:bldP spid="53" grpId="0"/>
      <p:bldP spid="62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1 - 2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1981958" y="785454"/>
            <a:ext cx="7512933" cy="477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+mj-lt"/>
              </a:rPr>
              <a:t>Aşağıdaki çıkarma işlemlerini yapınız.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2837448" y="1554374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9</a:t>
            </a:r>
          </a:p>
        </p:txBody>
      </p:sp>
      <p:sp>
        <p:nvSpPr>
          <p:cNvPr id="52" name="Metin kutusu 51"/>
          <p:cNvSpPr txBox="1"/>
          <p:nvPr/>
        </p:nvSpPr>
        <p:spPr>
          <a:xfrm>
            <a:off x="2171012" y="2300288"/>
            <a:ext cx="4171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-</a:t>
            </a:r>
          </a:p>
        </p:txBody>
      </p:sp>
      <p:sp>
        <p:nvSpPr>
          <p:cNvPr id="61" name="Metin kutusu 60"/>
          <p:cNvSpPr txBox="1"/>
          <p:nvPr/>
        </p:nvSpPr>
        <p:spPr>
          <a:xfrm>
            <a:off x="2791546" y="2218581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8</a:t>
            </a:r>
          </a:p>
        </p:txBody>
      </p:sp>
      <p:sp>
        <p:nvSpPr>
          <p:cNvPr id="115" name="Metin kutusu 114"/>
          <p:cNvSpPr txBox="1"/>
          <p:nvPr/>
        </p:nvSpPr>
        <p:spPr>
          <a:xfrm>
            <a:off x="2769651" y="3188002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1</a:t>
            </a:r>
          </a:p>
        </p:txBody>
      </p:sp>
      <p:cxnSp>
        <p:nvCxnSpPr>
          <p:cNvPr id="57" name="Düz Bağlayıcı 56"/>
          <p:cNvCxnSpPr/>
          <p:nvPr/>
        </p:nvCxnSpPr>
        <p:spPr>
          <a:xfrm>
            <a:off x="2259258" y="3054076"/>
            <a:ext cx="1502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/>
          <p:cNvSpPr txBox="1"/>
          <p:nvPr/>
        </p:nvSpPr>
        <p:spPr>
          <a:xfrm>
            <a:off x="4713766" y="1566591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8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4112746" y="2339610"/>
            <a:ext cx="4171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-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4703972" y="2229472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3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4681255" y="3226540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5</a:t>
            </a:r>
          </a:p>
        </p:txBody>
      </p:sp>
      <p:cxnSp>
        <p:nvCxnSpPr>
          <p:cNvPr id="22" name="Düz Bağlayıcı 21"/>
          <p:cNvCxnSpPr/>
          <p:nvPr/>
        </p:nvCxnSpPr>
        <p:spPr>
          <a:xfrm>
            <a:off x="4171684" y="3064967"/>
            <a:ext cx="1502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6419854" y="1495794"/>
            <a:ext cx="8947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16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6019978" y="2300288"/>
            <a:ext cx="4171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-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6759296" y="2229472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8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6741622" y="3160882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8</a:t>
            </a:r>
          </a:p>
        </p:txBody>
      </p:sp>
      <p:cxnSp>
        <p:nvCxnSpPr>
          <p:cNvPr id="27" name="Düz Bağlayıcı 26"/>
          <p:cNvCxnSpPr/>
          <p:nvPr/>
        </p:nvCxnSpPr>
        <p:spPr>
          <a:xfrm>
            <a:off x="6044360" y="3064967"/>
            <a:ext cx="1502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Metin kutusu 31"/>
          <p:cNvSpPr txBox="1"/>
          <p:nvPr/>
        </p:nvSpPr>
        <p:spPr>
          <a:xfrm>
            <a:off x="8353802" y="1554374"/>
            <a:ext cx="9028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18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7819229" y="2260130"/>
            <a:ext cx="4171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-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8675788" y="2203193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8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8301060" y="3127825"/>
            <a:ext cx="9028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10</a:t>
            </a:r>
          </a:p>
        </p:txBody>
      </p:sp>
      <p:cxnSp>
        <p:nvCxnSpPr>
          <p:cNvPr id="38" name="Düz Bağlayıcı 37"/>
          <p:cNvCxnSpPr/>
          <p:nvPr/>
        </p:nvCxnSpPr>
        <p:spPr>
          <a:xfrm>
            <a:off x="7961032" y="3043441"/>
            <a:ext cx="1502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1.işlem"/>
          <p:cNvSpPr/>
          <p:nvPr/>
        </p:nvSpPr>
        <p:spPr>
          <a:xfrm>
            <a:off x="2117455" y="4833849"/>
            <a:ext cx="1350032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Sonuç Göster</a:t>
            </a:r>
          </a:p>
        </p:txBody>
      </p:sp>
      <p:sp>
        <p:nvSpPr>
          <p:cNvPr id="40" name="2.işlem"/>
          <p:cNvSpPr/>
          <p:nvPr/>
        </p:nvSpPr>
        <p:spPr>
          <a:xfrm>
            <a:off x="4029881" y="4833848"/>
            <a:ext cx="1350032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Sonuç Göster</a:t>
            </a:r>
          </a:p>
        </p:txBody>
      </p:sp>
      <p:sp>
        <p:nvSpPr>
          <p:cNvPr id="41" name="3.işlem"/>
          <p:cNvSpPr/>
          <p:nvPr/>
        </p:nvSpPr>
        <p:spPr>
          <a:xfrm>
            <a:off x="6120348" y="4833847"/>
            <a:ext cx="1350032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Sonuç Göster</a:t>
            </a:r>
          </a:p>
        </p:txBody>
      </p:sp>
      <p:sp>
        <p:nvSpPr>
          <p:cNvPr id="42" name="4.işlem"/>
          <p:cNvSpPr/>
          <p:nvPr/>
        </p:nvSpPr>
        <p:spPr>
          <a:xfrm>
            <a:off x="8032774" y="4787584"/>
            <a:ext cx="1350032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Sonuç Göster</a:t>
            </a:r>
          </a:p>
        </p:txBody>
      </p:sp>
      <p:sp>
        <p:nvSpPr>
          <p:cNvPr id="43" name="Metin kutusu 42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ÇIKARMA İŞLEMİ</a:t>
            </a:r>
          </a:p>
        </p:txBody>
      </p:sp>
      <p:sp>
        <p:nvSpPr>
          <p:cNvPr id="44" name="Metin kutusu 43"/>
          <p:cNvSpPr txBox="1"/>
          <p:nvPr/>
        </p:nvSpPr>
        <p:spPr>
          <a:xfrm>
            <a:off x="10166499" y="4088314"/>
            <a:ext cx="18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Çıkarma Kavramı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48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15" grpId="0"/>
      <p:bldP spid="21" grpId="0"/>
      <p:bldP spid="2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  <p:tag name="ISPRING_RESOURCE_PATHS_HASH_PRESENTER" val="e26d4bc260ba68eb42cdd735c86ef724628e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4658</TotalTime>
  <Words>286</Words>
  <Application>Microsoft Office PowerPoint</Application>
  <PresentationFormat>Geniş ekran</PresentationFormat>
  <Paragraphs>136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Calibri</vt:lpstr>
      <vt:lpstr>Hand writing Mutlu</vt:lpstr>
      <vt:lpstr>Tahoma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Doğal Sayılarla Çıkarma İşlemi</dc:title>
  <dc:creator>www.mebders.com</dc:creator>
  <cp:lastModifiedBy>Muhammet Bozkurt</cp:lastModifiedBy>
  <cp:revision>328</cp:revision>
  <dcterms:created xsi:type="dcterms:W3CDTF">2015-08-18T22:48:21Z</dcterms:created>
  <dcterms:modified xsi:type="dcterms:W3CDTF">2019-02-11T19:27:28Z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</Properties>
</file>