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1" r:id="rId2"/>
    <p:sldId id="260" r:id="rId3"/>
    <p:sldId id="262" r:id="rId4"/>
  </p:sldIdLst>
  <p:sldSz cx="9144000" cy="6858000" type="screen4x3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6D47"/>
    <a:srgbClr val="3A382C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08CCB-60D5-4364-AA7A-7C63D8900EF2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7BC8AF-0D44-4DAF-B293-ACABD08C9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346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BC8AF-0D44-4DAF-B293-ACABD08C9C3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528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9D5C-7180-4EB4-ABAC-B8291AE4A24B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6130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9D5C-7180-4EB4-ABAC-B8291AE4A24B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339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9D5C-7180-4EB4-ABAC-B8291AE4A24B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886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9D5C-7180-4EB4-ABAC-B8291AE4A24B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805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9D5C-7180-4EB4-ABAC-B8291AE4A24B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30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9D5C-7180-4EB4-ABAC-B8291AE4A24B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331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9D5C-7180-4EB4-ABAC-B8291AE4A24B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563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9D5C-7180-4EB4-ABAC-B8291AE4A24B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234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9D5C-7180-4EB4-ABAC-B8291AE4A24B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92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9D5C-7180-4EB4-ABAC-B8291AE4A24B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823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9D5C-7180-4EB4-ABAC-B8291AE4A24B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4E1B7-EA4B-4627-8377-47E877C4B3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048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59D5C-7180-4EB4-ABAC-B8291AE4A24B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4E1B7-EA4B-4627-8377-47E877C4B3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838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Franklin Gothic Medium Cond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jpeg"/><Relationship Id="rId18" Type="http://schemas.openxmlformats.org/officeDocument/2006/relationships/image" Target="../media/image19.jpeg"/><Relationship Id="rId26" Type="http://schemas.openxmlformats.org/officeDocument/2006/relationships/image" Target="../media/image27.png"/><Relationship Id="rId39" Type="http://schemas.openxmlformats.org/officeDocument/2006/relationships/audio" Target="../media/audio1.wav"/><Relationship Id="rId3" Type="http://schemas.openxmlformats.org/officeDocument/2006/relationships/audio" Target="../media/audio1.wav"/><Relationship Id="rId21" Type="http://schemas.openxmlformats.org/officeDocument/2006/relationships/image" Target="../media/image22.jpeg"/><Relationship Id="rId34" Type="http://schemas.openxmlformats.org/officeDocument/2006/relationships/image" Target="../media/image3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17" Type="http://schemas.openxmlformats.org/officeDocument/2006/relationships/image" Target="../media/image18.jpeg"/><Relationship Id="rId25" Type="http://schemas.openxmlformats.org/officeDocument/2006/relationships/image" Target="../media/image26.png"/><Relationship Id="rId33" Type="http://schemas.openxmlformats.org/officeDocument/2006/relationships/image" Target="../media/image33.jpeg"/><Relationship Id="rId38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jpeg"/><Relationship Id="rId20" Type="http://schemas.openxmlformats.org/officeDocument/2006/relationships/image" Target="../media/image21.jpeg"/><Relationship Id="rId29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jpeg"/><Relationship Id="rId24" Type="http://schemas.openxmlformats.org/officeDocument/2006/relationships/image" Target="../media/image25.jpeg"/><Relationship Id="rId32" Type="http://schemas.openxmlformats.org/officeDocument/2006/relationships/image" Target="../media/image32.jpg"/><Relationship Id="rId37" Type="http://schemas.openxmlformats.org/officeDocument/2006/relationships/image" Target="../media/image37.jpg"/><Relationship Id="rId5" Type="http://schemas.openxmlformats.org/officeDocument/2006/relationships/image" Target="../media/image6.jpg"/><Relationship Id="rId15" Type="http://schemas.openxmlformats.org/officeDocument/2006/relationships/image" Target="../media/image16.jpeg"/><Relationship Id="rId23" Type="http://schemas.openxmlformats.org/officeDocument/2006/relationships/image" Target="../media/image24.jpeg"/><Relationship Id="rId28" Type="http://schemas.openxmlformats.org/officeDocument/2006/relationships/image" Target="../media/image28.jpeg"/><Relationship Id="rId36" Type="http://schemas.openxmlformats.org/officeDocument/2006/relationships/image" Target="../media/image36.jpg"/><Relationship Id="rId10" Type="http://schemas.openxmlformats.org/officeDocument/2006/relationships/image" Target="../media/image11.jpeg"/><Relationship Id="rId19" Type="http://schemas.openxmlformats.org/officeDocument/2006/relationships/image" Target="../media/image20.jpeg"/><Relationship Id="rId31" Type="http://schemas.openxmlformats.org/officeDocument/2006/relationships/image" Target="../media/image3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Relationship Id="rId22" Type="http://schemas.openxmlformats.org/officeDocument/2006/relationships/image" Target="../media/image23.jpeg"/><Relationship Id="rId27" Type="http://schemas.openxmlformats.org/officeDocument/2006/relationships/image" Target="../media/image2.png"/><Relationship Id="rId30" Type="http://schemas.openxmlformats.org/officeDocument/2006/relationships/image" Target="../media/image30.jpeg"/><Relationship Id="rId35" Type="http://schemas.openxmlformats.org/officeDocument/2006/relationships/image" Target="../media/image3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bders.com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hyperlink" Target="http://www.meb.gov.tr/belirligunler/sehitogretmenle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 3"/>
          <p:cNvGrpSpPr/>
          <p:nvPr/>
        </p:nvGrpSpPr>
        <p:grpSpPr>
          <a:xfrm>
            <a:off x="2438400" y="1676400"/>
            <a:ext cx="4343400" cy="3048000"/>
            <a:chOff x="4184962" y="799508"/>
            <a:chExt cx="4616138" cy="2933136"/>
          </a:xfrm>
        </p:grpSpPr>
        <p:pic>
          <p:nvPicPr>
            <p:cNvPr id="5" name="Resim 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84962" y="799508"/>
              <a:ext cx="4616138" cy="2933136"/>
            </a:xfrm>
            <a:prstGeom prst="rect">
              <a:avLst/>
            </a:prstGeom>
          </p:spPr>
        </p:pic>
        <p:sp useBgFill="1">
          <p:nvSpPr>
            <p:cNvPr id="6" name="Dikdörtgen 5"/>
            <p:cNvSpPr/>
            <p:nvPr/>
          </p:nvSpPr>
          <p:spPr>
            <a:xfrm>
              <a:off x="4352878" y="1238029"/>
              <a:ext cx="4281828" cy="6103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4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Şehit Öğretmenlerimize</a:t>
              </a:r>
              <a:endParaRPr lang="tr-TR" sz="4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 useBgFill="1">
        <p:nvSpPr>
          <p:cNvPr id="7" name="Dikdörtgen 6"/>
          <p:cNvSpPr/>
          <p:nvPr/>
        </p:nvSpPr>
        <p:spPr>
          <a:xfrm>
            <a:off x="2895600" y="3359058"/>
            <a:ext cx="3592305" cy="8483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Tıklamadan, sesli izleyiniz</a:t>
            </a:r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998" y="5142097"/>
            <a:ext cx="9237997" cy="1715903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998" y="-99677"/>
            <a:ext cx="35442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57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6000"/>
    </mc:Choice>
    <mc:Fallback xmlns="">
      <p:transition spd="slow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6800" y="-1694601"/>
            <a:ext cx="11811000" cy="8857401"/>
          </a:xfrm>
          <a:prstGeom prst="rect">
            <a:avLst/>
          </a:prstGeom>
        </p:spPr>
      </p:pic>
      <p:pic>
        <p:nvPicPr>
          <p:cNvPr id="92" name="Resim 9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6800" y="-1768905"/>
            <a:ext cx="11809868" cy="8857401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643" y="-509235"/>
            <a:ext cx="2138863" cy="4297363"/>
          </a:xfrm>
          <a:prstGeom prst="rect">
            <a:avLst/>
          </a:prstGeom>
        </p:spPr>
      </p:pic>
      <p:pic>
        <p:nvPicPr>
          <p:cNvPr id="1026" name="Picture 2" descr="http://www.meb.gov.tr/belirligunler/sehitogretmenler/foto/152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7802" y="1660626"/>
            <a:ext cx="1586974" cy="18589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42" name="Grup 1041"/>
          <p:cNvGrpSpPr/>
          <p:nvPr/>
        </p:nvGrpSpPr>
        <p:grpSpPr>
          <a:xfrm>
            <a:off x="-6088687" y="5339249"/>
            <a:ext cx="15270787" cy="1577050"/>
            <a:chOff x="-1490680" y="4964159"/>
            <a:chExt cx="15270787" cy="1577050"/>
          </a:xfrm>
        </p:grpSpPr>
        <p:grpSp>
          <p:nvGrpSpPr>
            <p:cNvPr id="1041" name="Grup 1040"/>
            <p:cNvGrpSpPr/>
            <p:nvPr/>
          </p:nvGrpSpPr>
          <p:grpSpPr>
            <a:xfrm>
              <a:off x="-1490680" y="4964159"/>
              <a:ext cx="15270787" cy="1577050"/>
              <a:chOff x="-1453187" y="5006041"/>
              <a:chExt cx="15270787" cy="1577050"/>
            </a:xfrm>
          </p:grpSpPr>
          <p:grpSp>
            <p:nvGrpSpPr>
              <p:cNvPr id="29" name="Grup 28"/>
              <p:cNvGrpSpPr/>
              <p:nvPr/>
            </p:nvGrpSpPr>
            <p:grpSpPr>
              <a:xfrm>
                <a:off x="-1453187" y="5006041"/>
                <a:ext cx="15270787" cy="1577050"/>
                <a:chOff x="-6216930" y="5297842"/>
                <a:chExt cx="15270787" cy="1577050"/>
              </a:xfrm>
            </p:grpSpPr>
            <p:grpSp>
              <p:nvGrpSpPr>
                <p:cNvPr id="21" name="Grup 20"/>
                <p:cNvGrpSpPr/>
                <p:nvPr/>
              </p:nvGrpSpPr>
              <p:grpSpPr>
                <a:xfrm>
                  <a:off x="-6216930" y="5297842"/>
                  <a:ext cx="11475823" cy="1577050"/>
                  <a:chOff x="-2379064" y="5314734"/>
                  <a:chExt cx="11475823" cy="1577050"/>
                </a:xfrm>
              </p:grpSpPr>
              <p:pic>
                <p:nvPicPr>
                  <p:cNvPr id="11" name="Resim 10"/>
                  <p:cNvPicPr>
                    <a:picLocks noChangeAspect="1"/>
                  </p:cNvPicPr>
                  <p:nvPr/>
                </p:nvPicPr>
                <p:blipFill>
                  <a:blip r:embed="rId8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257800" y="5314734"/>
                    <a:ext cx="3838959" cy="1577050"/>
                  </a:xfrm>
                  <a:prstGeom prst="rect">
                    <a:avLst/>
                  </a:prstGeom>
                </p:spPr>
              </p:pic>
              <p:pic>
                <p:nvPicPr>
                  <p:cNvPr id="24" name="Resim 23"/>
                  <p:cNvPicPr>
                    <a:picLocks noChangeAspect="1"/>
                  </p:cNvPicPr>
                  <p:nvPr/>
                </p:nvPicPr>
                <p:blipFill>
                  <a:blip r:embed="rId8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446307" y="5314734"/>
                    <a:ext cx="3838959" cy="1577050"/>
                  </a:xfrm>
                  <a:prstGeom prst="rect">
                    <a:avLst/>
                  </a:prstGeom>
                </p:spPr>
              </p:pic>
              <p:pic>
                <p:nvPicPr>
                  <p:cNvPr id="28" name="Resim 27"/>
                  <p:cNvPicPr>
                    <a:picLocks noChangeAspect="1"/>
                  </p:cNvPicPr>
                  <p:nvPr/>
                </p:nvPicPr>
                <p:blipFill>
                  <a:blip r:embed="rId8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-2379064" y="5314734"/>
                    <a:ext cx="3838959" cy="1577050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30" name="Resim 29"/>
                <p:cNvPicPr>
                  <a:picLocks noChangeAspect="1"/>
                </p:cNvPicPr>
                <p:nvPr/>
              </p:nvPicPr>
              <p:blipFill>
                <a:blip r:embed="rId8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14898" y="5297842"/>
                  <a:ext cx="3838959" cy="1577050"/>
                </a:xfrm>
                <a:prstGeom prst="rect">
                  <a:avLst/>
                </a:prstGeom>
              </p:spPr>
            </p:pic>
          </p:grpSp>
          <p:pic>
            <p:nvPicPr>
              <p:cNvPr id="1038" name="Picture 14" descr="http://www.meb.gov.tr/belirligunler/sehitogretmenler/foto/124.jpg"/>
              <p:cNvPicPr>
                <a:picLocks noChangeAspect="1" noChangeArrowheads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87071" y="5271271"/>
                <a:ext cx="845303" cy="1074743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4" name="Resim 1023"/>
              <p:cNvPicPr>
                <a:picLocks noChangeAspect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72660" y="5247453"/>
                <a:ext cx="844181" cy="1013017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025" name="Resim 1024"/>
              <p:cNvPicPr>
                <a:picLocks noChangeAspect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02253" y="5271271"/>
                <a:ext cx="829893" cy="998945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027" name="Resim 1026"/>
              <p:cNvPicPr>
                <a:picLocks noChangeAspect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33909" y="5287952"/>
                <a:ext cx="773865" cy="999362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029" name="Resim 1028"/>
              <p:cNvPicPr>
                <a:picLocks noChangeAspect="1"/>
              </p:cNvPicPr>
              <p:nvPr/>
            </p:nvPicPr>
            <p:blipFill>
              <a:blip r:embed="rId1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89582" y="5256311"/>
                <a:ext cx="819566" cy="1007048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031" name="Resim 1030"/>
              <p:cNvPicPr>
                <a:picLocks noChangeAspect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52755" y="5306288"/>
                <a:ext cx="812066" cy="1016463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033" name="Resim 1032"/>
              <p:cNvPicPr>
                <a:picLocks noChangeAspect="1"/>
              </p:cNvPicPr>
              <p:nvPr/>
            </p:nvPicPr>
            <p:blipFill>
              <a:blip r:embed="rId1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41894" y="5234215"/>
                <a:ext cx="892966" cy="1120702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035" name="Resim 1034"/>
              <p:cNvPicPr>
                <a:picLocks noChangeAspect="1"/>
              </p:cNvPicPr>
              <p:nvPr/>
            </p:nvPicPr>
            <p:blipFill>
              <a:blip r:embed="rId1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39797" y="5245476"/>
                <a:ext cx="855627" cy="1072386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037" name="Resim 1036"/>
              <p:cNvPicPr>
                <a:picLocks noChangeAspect="1"/>
              </p:cNvPicPr>
              <p:nvPr/>
            </p:nvPicPr>
            <p:blipFill>
              <a:blip r:embed="rId17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1987" y="5242285"/>
                <a:ext cx="836601" cy="1062709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039" name="Resim 1038"/>
              <p:cNvPicPr>
                <a:picLocks noChangeAspect="1"/>
              </p:cNvPicPr>
              <p:nvPr/>
            </p:nvPicPr>
            <p:blipFill>
              <a:blip r:embed="rId18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68330" y="5189332"/>
                <a:ext cx="927455" cy="1165585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040" name="Resim 1039"/>
              <p:cNvPicPr>
                <a:picLocks noChangeAspect="1"/>
              </p:cNvPicPr>
              <p:nvPr/>
            </p:nvPicPr>
            <p:blipFill>
              <a:blip r:embed="rId19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405471" y="5223235"/>
                <a:ext cx="901378" cy="1147754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pic>
          <p:nvPicPr>
            <p:cNvPr id="1028" name="Picture 4" descr="http://www.meb.gov.tr/belirligunler/sehitogretmenler/foto/134.jpg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67930" y="5287952"/>
              <a:ext cx="909870" cy="105160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http://www.meb.gov.tr/belirligunler/sehitogretmenler/foto/152.jpg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88739" y="5271271"/>
              <a:ext cx="891368" cy="1046591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http://www.meb.gov.tr/belirligunler/sehitogretmenler/foto/138.jpg"/>
            <p:cNvPicPr>
              <a:picLocks noChangeAspect="1" noChangeArrowheads="1"/>
            </p:cNvPicPr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35711" y="5287952"/>
              <a:ext cx="846496" cy="97836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http://www.meb.gov.tr/belirligunler/sehitogretmenler/foto/149.jpg"/>
            <p:cNvPicPr>
              <a:picLocks noChangeAspect="1" noChangeArrowheads="1"/>
            </p:cNvPicPr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13746" y="5264670"/>
              <a:ext cx="836242" cy="105319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http://www.yenipazar.org.tr/yenipazar/tarih/images/bulentay.jpg"/>
            <p:cNvPicPr>
              <a:picLocks noChangeAspect="1" noChangeArrowheads="1"/>
            </p:cNvPicPr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80389" y="5294410"/>
              <a:ext cx="835725" cy="1007049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" name="Resim 14"/>
          <p:cNvPicPr>
            <a:picLocks noChangeAspect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9849" y="-218774"/>
            <a:ext cx="3375538" cy="6553804"/>
          </a:xfrm>
          <a:prstGeom prst="rect">
            <a:avLst/>
          </a:prstGeom>
        </p:spPr>
      </p:pic>
      <p:grpSp>
        <p:nvGrpSpPr>
          <p:cNvPr id="1050" name="Grup 1049"/>
          <p:cNvGrpSpPr/>
          <p:nvPr/>
        </p:nvGrpSpPr>
        <p:grpSpPr>
          <a:xfrm>
            <a:off x="1198885" y="3788128"/>
            <a:ext cx="2876547" cy="1402028"/>
            <a:chOff x="1198885" y="3788128"/>
            <a:chExt cx="2876547" cy="1402028"/>
          </a:xfrm>
        </p:grpSpPr>
        <p:pic>
          <p:nvPicPr>
            <p:cNvPr id="1043" name="Resim 1042"/>
            <p:cNvPicPr>
              <a:picLocks noChangeAspect="1"/>
            </p:cNvPicPr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8885" y="3788128"/>
              <a:ext cx="2876547" cy="1283489"/>
            </a:xfrm>
            <a:prstGeom prst="rect">
              <a:avLst/>
            </a:prstGeom>
          </p:spPr>
        </p:pic>
        <p:sp>
          <p:nvSpPr>
            <p:cNvPr id="1045" name="Metin kutusu 1044"/>
            <p:cNvSpPr txBox="1"/>
            <p:nvPr/>
          </p:nvSpPr>
          <p:spPr>
            <a:xfrm>
              <a:off x="1360992" y="3866930"/>
              <a:ext cx="2552335" cy="1323226"/>
            </a:xfrm>
            <a:prstGeom prst="rect">
              <a:avLst/>
            </a:prstGeom>
            <a:noFill/>
          </p:spPr>
          <p:txBody>
            <a:bodyPr wrap="square" rtlCol="0">
              <a:normAutofit fontScale="77500" lnSpcReduction="20000"/>
            </a:bodyPr>
            <a:lstStyle/>
            <a:p>
              <a:pPr algn="ctr"/>
              <a:r>
                <a:rPr lang="tr-TR" sz="1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Dilay </a:t>
              </a:r>
              <a:r>
                <a:rPr lang="tr-TR" sz="14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KERMAN</a:t>
              </a:r>
            </a:p>
            <a:p>
              <a:pPr algn="ctr"/>
              <a:endParaRPr lang="tr-TR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tr-TR" sz="1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(26/01/1983-04/09/2011</a:t>
              </a:r>
              <a:r>
                <a:rPr lang="tr-TR" sz="14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  <a:p>
              <a:pPr algn="ctr"/>
              <a:endParaRPr lang="tr-TR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tr-TR" sz="14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Tunceli Merkez Rehberlik ve Araştırma Merkezi Görme Engelliler Sınıf Öğretmeni İken 04/09/2011 tarihinde şehit edildi.</a:t>
              </a:r>
            </a:p>
            <a:p>
              <a:r>
                <a:rPr lang="tr-TR" sz="14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</a:p>
          </p:txBody>
        </p:sp>
      </p:grpSp>
      <p:grpSp>
        <p:nvGrpSpPr>
          <p:cNvPr id="1048" name="Grup 1047"/>
          <p:cNvGrpSpPr/>
          <p:nvPr/>
        </p:nvGrpSpPr>
        <p:grpSpPr>
          <a:xfrm>
            <a:off x="4352487" y="381000"/>
            <a:ext cx="4189621" cy="4077434"/>
            <a:chOff x="4184962" y="799508"/>
            <a:chExt cx="4616138" cy="2933136"/>
          </a:xfrm>
        </p:grpSpPr>
        <p:pic>
          <p:nvPicPr>
            <p:cNvPr id="1046" name="Resim 1045"/>
            <p:cNvPicPr>
              <a:picLocks noChangeAspect="1"/>
            </p:cNvPicPr>
            <p:nvPr/>
          </p:nvPicPr>
          <p:blipFill>
            <a:blip r:embed="rId2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84962" y="799508"/>
              <a:ext cx="4616138" cy="2933136"/>
            </a:xfrm>
            <a:prstGeom prst="rect">
              <a:avLst/>
            </a:prstGeom>
          </p:spPr>
        </p:pic>
        <p:sp useBgFill="1">
          <p:nvSpPr>
            <p:cNvPr id="1047" name="Dikdörtgen 1046"/>
            <p:cNvSpPr/>
            <p:nvPr/>
          </p:nvSpPr>
          <p:spPr>
            <a:xfrm>
              <a:off x="4340862" y="934980"/>
              <a:ext cx="4298711" cy="261261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sp>
        <p:nvSpPr>
          <p:cNvPr id="1049" name="Dikdörtgen 1048"/>
          <p:cNvSpPr/>
          <p:nvPr/>
        </p:nvSpPr>
        <p:spPr>
          <a:xfrm>
            <a:off x="4976620" y="642005"/>
            <a:ext cx="3152128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İR KÖY ÖĞRETMENİNİN </a:t>
            </a:r>
            <a:r>
              <a:rPr lang="tr-T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HAYATI</a:t>
            </a:r>
          </a:p>
          <a:p>
            <a:endParaRPr lang="tr-TR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Hayaliydi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ö</a:t>
            </a:r>
            <a:r>
              <a:rPr lang="tr-TR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ğretmen</a:t>
            </a: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olmak.</a:t>
            </a:r>
            <a:b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Küçük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kafalar</a:t>
            </a: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 bilgiyle doldurmak.</a:t>
            </a:r>
            <a:b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Taze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fidanlar</a:t>
            </a: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 hayata hazırlayıp,</a:t>
            </a:r>
            <a:b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</a:t>
            </a:r>
            <a:r>
              <a:rPr lang="tr-TR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ınlara</a:t>
            </a: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güvenle bakmak.</a:t>
            </a:r>
            <a:b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dirty="0"/>
          </a:p>
        </p:txBody>
      </p:sp>
      <p:sp>
        <p:nvSpPr>
          <p:cNvPr id="38" name="Dikdörtgen 37"/>
          <p:cNvSpPr/>
          <p:nvPr/>
        </p:nvSpPr>
        <p:spPr>
          <a:xfrm>
            <a:off x="4976620" y="2082686"/>
            <a:ext cx="315212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Siirt’te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Şırnak’ta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Edirne’de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Mardin’de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Türk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Bayra</a:t>
            </a:r>
            <a:r>
              <a:rPr lang="tr-TR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ğının</a:t>
            </a: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dalgalandığı her yerde,</a:t>
            </a:r>
            <a:b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Seve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seve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görev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yapmaya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haz</a:t>
            </a:r>
            <a:r>
              <a:rPr lang="tr-TR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ırdı</a:t>
            </a: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Sonunda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virane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köye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atand</a:t>
            </a: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ı.</a:t>
            </a:r>
            <a:b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dirty="0"/>
          </a:p>
        </p:txBody>
      </p:sp>
      <p:sp>
        <p:nvSpPr>
          <p:cNvPr id="39" name="Dikdörtgen 38"/>
          <p:cNvSpPr/>
          <p:nvPr/>
        </p:nvSpPr>
        <p:spPr>
          <a:xfrm>
            <a:off x="4976620" y="3073593"/>
            <a:ext cx="315212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Siirt’te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Şırnak’ta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Edirne’de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Mardin’de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Türk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Bayra</a:t>
            </a:r>
            <a:r>
              <a:rPr lang="tr-TR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ğının</a:t>
            </a: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dalgalandığı her yerde,</a:t>
            </a:r>
            <a:b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Seve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seve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görev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yapmaya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haz</a:t>
            </a:r>
            <a:r>
              <a:rPr lang="tr-TR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ırdı</a:t>
            </a: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Sonunda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virane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köye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atand</a:t>
            </a: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ı.</a:t>
            </a:r>
            <a:b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dirty="0"/>
          </a:p>
        </p:txBody>
      </p:sp>
      <p:sp>
        <p:nvSpPr>
          <p:cNvPr id="41" name="Dikdörtgen 40"/>
          <p:cNvSpPr/>
          <p:nvPr/>
        </p:nvSpPr>
        <p:spPr>
          <a:xfrm>
            <a:off x="4459805" y="762000"/>
            <a:ext cx="4244363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Hemen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görmek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istiyordu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okulu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duramad</a:t>
            </a: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 sevincinden.</a:t>
            </a:r>
            <a:b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Karşıladı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onu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kırık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kapı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yıkık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merdiven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Hiçbir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şey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kıramazdı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isteğini,yok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edemezdi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hevesini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Yeşertecekti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elleriyle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büyütecekti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bütün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çiçeklerini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dirty="0"/>
          </a:p>
        </p:txBody>
      </p:sp>
      <p:sp>
        <p:nvSpPr>
          <p:cNvPr id="42" name="Dikdörtgen 41"/>
          <p:cNvSpPr/>
          <p:nvPr/>
        </p:nvSpPr>
        <p:spPr>
          <a:xfrm>
            <a:off x="4475733" y="1828800"/>
            <a:ext cx="3724647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Duvarlara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sinmiş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nefret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savaş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kokusu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Uzun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</a:t>
            </a:r>
            <a:r>
              <a:rPr lang="tr-TR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ıllar</a:t>
            </a: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buraya girmemiş çiçek ile ışık ordusu.</a:t>
            </a:r>
            <a:b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Tatl</a:t>
            </a: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 bir tebessümle gülümsedi öğretmen,</a:t>
            </a:r>
            <a:b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“Art</a:t>
            </a:r>
            <a:r>
              <a:rPr lang="tr-TR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ık</a:t>
            </a: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karanlıklar aydınlanacak.” dedi içinden.</a:t>
            </a:r>
            <a:b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dirty="0"/>
          </a:p>
        </p:txBody>
      </p:sp>
      <p:sp>
        <p:nvSpPr>
          <p:cNvPr id="43" name="Dikdörtgen 42"/>
          <p:cNvSpPr/>
          <p:nvPr/>
        </p:nvSpPr>
        <p:spPr>
          <a:xfrm>
            <a:off x="4515155" y="3093057"/>
            <a:ext cx="315212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Sevgi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kardeşlik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unutulmuş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tozlu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masada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İnsanları sevin yazıyordu kırık tahtada.</a:t>
            </a:r>
            <a:b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Ayd</a:t>
            </a:r>
            <a:r>
              <a:rPr lang="tr-TR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ınlığa</a:t>
            </a: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sıkılmış kör kurşunlar,</a:t>
            </a:r>
            <a:b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Delikler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açm</a:t>
            </a:r>
            <a:r>
              <a:rPr lang="tr-TR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ış</a:t>
            </a: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kararmış duvarda.</a:t>
            </a:r>
            <a:b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dirty="0"/>
          </a:p>
        </p:txBody>
      </p:sp>
      <p:sp>
        <p:nvSpPr>
          <p:cNvPr id="44" name="Dikdörtgen 43"/>
          <p:cNvSpPr/>
          <p:nvPr/>
        </p:nvSpPr>
        <p:spPr>
          <a:xfrm>
            <a:off x="4513402" y="762000"/>
            <a:ext cx="4244363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Yerde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birkaç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tr-TR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ırık</a:t>
            </a: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tebeşir, kül olmuş kitaplar,</a:t>
            </a:r>
            <a:b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tr-TR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ıkılan</a:t>
            </a: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duvarın altında kalmış bütün umutlar.</a:t>
            </a:r>
            <a:b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Hep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ac</a:t>
            </a: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ı, hep gözyaşı geriye kalan,</a:t>
            </a:r>
            <a:b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</a:t>
            </a:r>
            <a:r>
              <a:rPr lang="tr-TR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ık</a:t>
            </a: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ışık ta yayılmıyor boynu bükük isli lambadan.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dirty="0"/>
          </a:p>
        </p:txBody>
      </p:sp>
      <p:sp>
        <p:nvSpPr>
          <p:cNvPr id="45" name="Dikdörtgen 44"/>
          <p:cNvSpPr/>
          <p:nvPr/>
        </p:nvSpPr>
        <p:spPr>
          <a:xfrm>
            <a:off x="4488982" y="1799819"/>
            <a:ext cx="424436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Derste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ilk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günüydü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ö</a:t>
            </a:r>
            <a:r>
              <a:rPr lang="tr-TR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ğretmenin</a:t>
            </a: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ismini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ö</a:t>
            </a:r>
            <a:r>
              <a:rPr lang="tr-TR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ğrendi</a:t>
            </a: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çiçeklerinin,</a:t>
            </a:r>
            <a:b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Lale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Sümbül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Menekşe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ben de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Karanfil’im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Arkadan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utangaç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yükseldi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Benim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ad</a:t>
            </a:r>
            <a:r>
              <a:rPr lang="tr-TR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ım</a:t>
            </a: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Sevgi öğretmenim.”</a:t>
            </a:r>
            <a:r>
              <a:rPr lang="tr-T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dirty="0"/>
          </a:p>
        </p:txBody>
      </p:sp>
      <p:sp>
        <p:nvSpPr>
          <p:cNvPr id="46" name="Dikdörtgen 45"/>
          <p:cNvSpPr/>
          <p:nvPr/>
        </p:nvSpPr>
        <p:spPr>
          <a:xfrm>
            <a:off x="4479040" y="3058128"/>
            <a:ext cx="424436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Kararl</a:t>
            </a:r>
            <a:r>
              <a:rPr lang="tr-TR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ıydı</a:t>
            </a: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Köy Öğretmeni, yürüyecekti hiç yılmadan.</a:t>
            </a:r>
            <a:b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Çiçeklerine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verecekti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hayat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suyundan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Tomurcukland</a:t>
            </a:r>
            <a:r>
              <a:rPr lang="tr-TR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ıracaktı</a:t>
            </a: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onları, yeşertecekti,</a:t>
            </a:r>
            <a:b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Tükeninceye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kadar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damarlar</a:t>
            </a:r>
            <a:r>
              <a:rPr lang="tr-TR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ındaki</a:t>
            </a: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kan.</a:t>
            </a:r>
            <a:endParaRPr lang="tr-TR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61636" y="1660626"/>
            <a:ext cx="1586974" cy="18659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8" name="Grup 47"/>
          <p:cNvGrpSpPr/>
          <p:nvPr/>
        </p:nvGrpSpPr>
        <p:grpSpPr>
          <a:xfrm>
            <a:off x="1189133" y="3766264"/>
            <a:ext cx="2876547" cy="1458835"/>
            <a:chOff x="1198885" y="3788128"/>
            <a:chExt cx="2876547" cy="1458835"/>
          </a:xfrm>
        </p:grpSpPr>
        <p:pic>
          <p:nvPicPr>
            <p:cNvPr id="49" name="Resim 48"/>
            <p:cNvPicPr>
              <a:picLocks noChangeAspect="1"/>
            </p:cNvPicPr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8885" y="3788128"/>
              <a:ext cx="2876547" cy="1384581"/>
            </a:xfrm>
            <a:prstGeom prst="rect">
              <a:avLst/>
            </a:prstGeom>
          </p:spPr>
        </p:pic>
        <p:sp>
          <p:nvSpPr>
            <p:cNvPr id="50" name="Metin kutusu 49"/>
            <p:cNvSpPr txBox="1"/>
            <p:nvPr/>
          </p:nvSpPr>
          <p:spPr>
            <a:xfrm>
              <a:off x="1360992" y="3866929"/>
              <a:ext cx="2552335" cy="138003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tr-TR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Erhan ÇAKMAK</a:t>
              </a:r>
            </a:p>
            <a:p>
              <a:pPr algn="ctr"/>
              <a:endParaRPr lang="tr-TR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tr-TR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(06.09.1971-15.07.1998)</a:t>
              </a:r>
            </a:p>
            <a:p>
              <a:pPr algn="ctr"/>
              <a:r>
                <a:rPr lang="tr-TR" sz="11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15 </a:t>
              </a:r>
              <a:r>
                <a:rPr lang="tr-TR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temmuz 1998 çarşamba günü Yüksekova Kamışlı mevkiinde teröristlerle giriştiği silahlı çatışmada şehit düştü.</a:t>
              </a:r>
              <a:r>
                <a:rPr lang="tr-TR" sz="11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</a:p>
          </p:txBody>
        </p:sp>
      </p:grp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61636" y="1656602"/>
            <a:ext cx="1586974" cy="18341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2" name="Grup 51"/>
          <p:cNvGrpSpPr/>
          <p:nvPr/>
        </p:nvGrpSpPr>
        <p:grpSpPr>
          <a:xfrm>
            <a:off x="1087667" y="3779459"/>
            <a:ext cx="3115569" cy="1509596"/>
            <a:chOff x="1198885" y="3788128"/>
            <a:chExt cx="2876547" cy="1509596"/>
          </a:xfrm>
        </p:grpSpPr>
        <p:pic>
          <p:nvPicPr>
            <p:cNvPr id="53" name="Resim 52"/>
            <p:cNvPicPr>
              <a:picLocks noChangeAspect="1"/>
            </p:cNvPicPr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8885" y="3788128"/>
              <a:ext cx="2876547" cy="1509596"/>
            </a:xfrm>
            <a:prstGeom prst="rect">
              <a:avLst/>
            </a:prstGeom>
          </p:spPr>
        </p:pic>
        <p:sp>
          <p:nvSpPr>
            <p:cNvPr id="54" name="Metin kutusu 53"/>
            <p:cNvSpPr txBox="1"/>
            <p:nvPr/>
          </p:nvSpPr>
          <p:spPr>
            <a:xfrm>
              <a:off x="1360992" y="3866929"/>
              <a:ext cx="2552335" cy="138003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tr-TR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Mustafa ÖZKAN</a:t>
              </a:r>
            </a:p>
            <a:p>
              <a:pPr algn="ctr"/>
              <a:endParaRPr lang="tr-TR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tr-TR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(15.07.1958-09.10.1997)</a:t>
              </a:r>
            </a:p>
            <a:p>
              <a:pPr algn="ctr"/>
              <a:r>
                <a:rPr lang="tr-TR" sz="11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Son </a:t>
              </a:r>
              <a:r>
                <a:rPr lang="tr-TR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görev yeri olan Tarsus ilçesinde 17 Ekim 1997 Perşembe günü evinden okuluna, görevinin başına giderken hain terör örgütü tarafından sabah 07.30 evinin önünde hunharca şehit edilmiştir.</a:t>
              </a:r>
              <a:endParaRPr lang="tr-TR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0179" y="1648907"/>
            <a:ext cx="1578431" cy="18341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6" name="Grup 55"/>
          <p:cNvGrpSpPr/>
          <p:nvPr/>
        </p:nvGrpSpPr>
        <p:grpSpPr>
          <a:xfrm>
            <a:off x="1103798" y="3785346"/>
            <a:ext cx="3115569" cy="1509596"/>
            <a:chOff x="1198885" y="3788128"/>
            <a:chExt cx="2876547" cy="1509596"/>
          </a:xfrm>
        </p:grpSpPr>
        <p:pic>
          <p:nvPicPr>
            <p:cNvPr id="57" name="Resim 56"/>
            <p:cNvPicPr>
              <a:picLocks noChangeAspect="1"/>
            </p:cNvPicPr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8885" y="3788128"/>
              <a:ext cx="2876547" cy="1509596"/>
            </a:xfrm>
            <a:prstGeom prst="rect">
              <a:avLst/>
            </a:prstGeom>
          </p:spPr>
        </p:pic>
        <p:sp>
          <p:nvSpPr>
            <p:cNvPr id="58" name="Metin kutusu 57"/>
            <p:cNvSpPr txBox="1"/>
            <p:nvPr/>
          </p:nvSpPr>
          <p:spPr>
            <a:xfrm>
              <a:off x="1360992" y="3866929"/>
              <a:ext cx="2552335" cy="12839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tr-TR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Lütfi ÖLMEZ</a:t>
              </a:r>
            </a:p>
            <a:p>
              <a:pPr algn="ctr"/>
              <a:endParaRPr lang="tr-TR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tr-TR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(15/01/1960-01/09/1997)</a:t>
              </a:r>
            </a:p>
            <a:p>
              <a:pPr algn="ctr"/>
              <a:endParaRPr lang="tr-TR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tr-TR" sz="11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D.Bakır</a:t>
              </a:r>
              <a:r>
                <a:rPr lang="tr-TR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ili Merkez Ticaret Meslek Lisesi Öğretmeni İken 01.09.1997 Tarihinde Şehit oldu</a:t>
              </a:r>
              <a:endParaRPr lang="tr-TR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6082" y="1648907"/>
            <a:ext cx="1572527" cy="18341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0" name="Grup 59"/>
          <p:cNvGrpSpPr/>
          <p:nvPr/>
        </p:nvGrpSpPr>
        <p:grpSpPr>
          <a:xfrm>
            <a:off x="1069621" y="3779459"/>
            <a:ext cx="3115569" cy="1509596"/>
            <a:chOff x="1198885" y="3788128"/>
            <a:chExt cx="2876547" cy="1509596"/>
          </a:xfrm>
        </p:grpSpPr>
        <p:pic>
          <p:nvPicPr>
            <p:cNvPr id="61" name="Resim 60"/>
            <p:cNvPicPr>
              <a:picLocks noChangeAspect="1"/>
            </p:cNvPicPr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8885" y="3788128"/>
              <a:ext cx="2876547" cy="1509596"/>
            </a:xfrm>
            <a:prstGeom prst="rect">
              <a:avLst/>
            </a:prstGeom>
          </p:spPr>
        </p:pic>
        <p:sp>
          <p:nvSpPr>
            <p:cNvPr id="62" name="Metin kutusu 61"/>
            <p:cNvSpPr txBox="1"/>
            <p:nvPr/>
          </p:nvSpPr>
          <p:spPr>
            <a:xfrm>
              <a:off x="1360992" y="3866929"/>
              <a:ext cx="2552335" cy="12839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tr-TR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Bülent AY</a:t>
              </a:r>
            </a:p>
            <a:p>
              <a:pPr algn="ctr"/>
              <a:endParaRPr lang="tr-TR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tr-TR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(13/02/1970-12/02/1997)</a:t>
              </a:r>
            </a:p>
            <a:p>
              <a:pPr algn="ctr"/>
              <a:r>
                <a:rPr lang="tr-TR" sz="11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Yozgat </a:t>
              </a:r>
              <a:r>
                <a:rPr lang="tr-TR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İstiklâl Lisesi öğretmeni iken Batman İli Jandarma Komutanlığında yedek subayı görevinde 12.02.1997 Tarihinde Şehit oldu.</a:t>
              </a:r>
              <a:endParaRPr lang="tr-TR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63" name="Picture 2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80474" y="1658266"/>
            <a:ext cx="1568135" cy="18341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4" name="Grup 63"/>
          <p:cNvGrpSpPr/>
          <p:nvPr/>
        </p:nvGrpSpPr>
        <p:grpSpPr>
          <a:xfrm>
            <a:off x="1059679" y="3776624"/>
            <a:ext cx="3115569" cy="1509596"/>
            <a:chOff x="1198885" y="3788128"/>
            <a:chExt cx="2876547" cy="1509596"/>
          </a:xfrm>
        </p:grpSpPr>
        <p:pic>
          <p:nvPicPr>
            <p:cNvPr id="65" name="Resim 64"/>
            <p:cNvPicPr>
              <a:picLocks noChangeAspect="1"/>
            </p:cNvPicPr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8885" y="3788128"/>
              <a:ext cx="2876547" cy="1509596"/>
            </a:xfrm>
            <a:prstGeom prst="rect">
              <a:avLst/>
            </a:prstGeom>
          </p:spPr>
        </p:pic>
        <p:sp>
          <p:nvSpPr>
            <p:cNvPr id="66" name="Metin kutusu 65"/>
            <p:cNvSpPr txBox="1"/>
            <p:nvPr/>
          </p:nvSpPr>
          <p:spPr>
            <a:xfrm>
              <a:off x="1360992" y="3866929"/>
              <a:ext cx="2552335" cy="12839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tr-TR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Nesrin ÜNÜGÜR</a:t>
              </a:r>
            </a:p>
            <a:p>
              <a:pPr algn="ctr"/>
              <a:endParaRPr lang="tr-TR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tr-TR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(01.01.1966 - 01.10.1996)</a:t>
              </a:r>
            </a:p>
            <a:p>
              <a:pPr algn="ctr"/>
              <a:endParaRPr lang="tr-TR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tr-TR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01.10.1996 tarihinde </a:t>
              </a:r>
              <a:r>
                <a:rPr lang="tr-TR" sz="11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Hantepe</a:t>
              </a:r>
              <a:r>
                <a:rPr lang="tr-TR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tr-TR" sz="11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Köyünde'nden</a:t>
              </a:r>
              <a:r>
                <a:rPr lang="tr-TR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kaçırılarak, köy dışında dört arkadaşı ile birlikte şehit edilmiştir.</a:t>
              </a:r>
              <a:endParaRPr lang="tr-TR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80325" y="1639678"/>
            <a:ext cx="1558774" cy="18341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8" name="Grup 67"/>
          <p:cNvGrpSpPr/>
          <p:nvPr/>
        </p:nvGrpSpPr>
        <p:grpSpPr>
          <a:xfrm>
            <a:off x="1054439" y="3739099"/>
            <a:ext cx="3115569" cy="1509596"/>
            <a:chOff x="1198885" y="3788128"/>
            <a:chExt cx="2876547" cy="1509596"/>
          </a:xfrm>
        </p:grpSpPr>
        <p:pic>
          <p:nvPicPr>
            <p:cNvPr id="69" name="Resim 68"/>
            <p:cNvPicPr>
              <a:picLocks noChangeAspect="1"/>
            </p:cNvPicPr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8885" y="3788128"/>
              <a:ext cx="2876547" cy="1509596"/>
            </a:xfrm>
            <a:prstGeom prst="rect">
              <a:avLst/>
            </a:prstGeom>
          </p:spPr>
        </p:pic>
        <p:sp>
          <p:nvSpPr>
            <p:cNvPr id="70" name="Metin kutusu 69"/>
            <p:cNvSpPr txBox="1"/>
            <p:nvPr/>
          </p:nvSpPr>
          <p:spPr>
            <a:xfrm>
              <a:off x="1360992" y="3866929"/>
              <a:ext cx="2552335" cy="12839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tr-TR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Mustafa Saadettin KÜÇÜK</a:t>
              </a:r>
            </a:p>
            <a:p>
              <a:pPr algn="ctr"/>
              <a:endParaRPr lang="tr-TR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tr-TR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(05.10.1973 - 01.10.1996)</a:t>
              </a:r>
            </a:p>
            <a:p>
              <a:pPr algn="ctr"/>
              <a:endParaRPr lang="tr-TR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tr-TR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01.10.1996 tarihinde </a:t>
              </a:r>
              <a:r>
                <a:rPr lang="tr-TR" sz="11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Hantepe</a:t>
              </a:r>
              <a:r>
                <a:rPr lang="tr-TR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Köyü'nden kaçırılarak köy dışında dört arkadaşı ile birlikte şehit edilmiştir.</a:t>
              </a:r>
              <a:endParaRPr lang="tr-TR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71" name="Picture 2"/>
          <p:cNvPicPr>
            <a:picLocks noChangeAspect="1" noChangeArrowheads="1"/>
          </p:cNvPicPr>
          <p:nvPr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67801" y="1639677"/>
            <a:ext cx="1523789" cy="18341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2" name="Grup 71"/>
          <p:cNvGrpSpPr/>
          <p:nvPr/>
        </p:nvGrpSpPr>
        <p:grpSpPr>
          <a:xfrm>
            <a:off x="1045681" y="3775300"/>
            <a:ext cx="3115569" cy="1509596"/>
            <a:chOff x="1198885" y="3788128"/>
            <a:chExt cx="2876547" cy="1509596"/>
          </a:xfrm>
        </p:grpSpPr>
        <p:pic>
          <p:nvPicPr>
            <p:cNvPr id="73" name="Resim 72"/>
            <p:cNvPicPr>
              <a:picLocks noChangeAspect="1"/>
            </p:cNvPicPr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8885" y="3788128"/>
              <a:ext cx="2876547" cy="1509596"/>
            </a:xfrm>
            <a:prstGeom prst="rect">
              <a:avLst/>
            </a:prstGeom>
          </p:spPr>
        </p:pic>
        <p:sp>
          <p:nvSpPr>
            <p:cNvPr id="74" name="Metin kutusu 73"/>
            <p:cNvSpPr txBox="1"/>
            <p:nvPr/>
          </p:nvSpPr>
          <p:spPr>
            <a:xfrm>
              <a:off x="1360992" y="3866929"/>
              <a:ext cx="2552335" cy="12839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tr-TR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Cuma İBİŞ</a:t>
              </a:r>
            </a:p>
            <a:p>
              <a:pPr algn="ctr"/>
              <a:endParaRPr lang="tr-TR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tr-TR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(01.01.1970 - 01.10.1996)</a:t>
              </a:r>
            </a:p>
            <a:p>
              <a:pPr algn="ctr"/>
              <a:endParaRPr lang="tr-TR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tr-TR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01.10.1996 tarihinde </a:t>
              </a:r>
              <a:r>
                <a:rPr lang="tr-TR" sz="11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Hantepe</a:t>
              </a:r>
              <a:r>
                <a:rPr lang="tr-TR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Köyü'nden kaçırılarak, köy dışında dört arkadaşı ile birlikte şehit edilmiştir.</a:t>
              </a:r>
              <a:endParaRPr lang="tr-TR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75" name="Picture 2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5960" y="1654739"/>
            <a:ext cx="1572649" cy="18375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6" name="Grup 75"/>
          <p:cNvGrpSpPr/>
          <p:nvPr/>
        </p:nvGrpSpPr>
        <p:grpSpPr>
          <a:xfrm>
            <a:off x="1035739" y="3774079"/>
            <a:ext cx="3115569" cy="1509596"/>
            <a:chOff x="1198885" y="3788128"/>
            <a:chExt cx="2876547" cy="1509596"/>
          </a:xfrm>
        </p:grpSpPr>
        <p:pic>
          <p:nvPicPr>
            <p:cNvPr id="77" name="Resim 76"/>
            <p:cNvPicPr>
              <a:picLocks noChangeAspect="1"/>
            </p:cNvPicPr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8885" y="3788128"/>
              <a:ext cx="2876547" cy="1509596"/>
            </a:xfrm>
            <a:prstGeom prst="rect">
              <a:avLst/>
            </a:prstGeom>
          </p:spPr>
        </p:pic>
        <p:sp>
          <p:nvSpPr>
            <p:cNvPr id="78" name="Metin kutusu 77"/>
            <p:cNvSpPr txBox="1"/>
            <p:nvPr/>
          </p:nvSpPr>
          <p:spPr>
            <a:xfrm>
              <a:off x="1360992" y="3866929"/>
              <a:ext cx="2552335" cy="12839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tr-TR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Uğur GÖREN</a:t>
              </a:r>
            </a:p>
            <a:p>
              <a:pPr algn="ctr"/>
              <a:endParaRPr lang="tr-TR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tr-TR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(12.12.1970 - 01.10.1996)</a:t>
              </a:r>
            </a:p>
            <a:p>
              <a:pPr algn="ctr"/>
              <a:endParaRPr lang="tr-TR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tr-TR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01.10.1996 tarihinde </a:t>
              </a:r>
              <a:r>
                <a:rPr lang="tr-TR" sz="11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Hantepe</a:t>
              </a:r>
              <a:r>
                <a:rPr lang="tr-TR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Köyünden kaçırılarak, köy dışında dört arkadaşı ile birlikte şehit edilmiştir.</a:t>
              </a:r>
              <a:endParaRPr lang="tr-TR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79" name="Picture 2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67276" y="1646418"/>
            <a:ext cx="1571823" cy="18375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0" name="Grup 79"/>
          <p:cNvGrpSpPr/>
          <p:nvPr/>
        </p:nvGrpSpPr>
        <p:grpSpPr>
          <a:xfrm>
            <a:off x="1093856" y="3785346"/>
            <a:ext cx="3115569" cy="1509596"/>
            <a:chOff x="1198885" y="3788128"/>
            <a:chExt cx="2876547" cy="1509596"/>
          </a:xfrm>
        </p:grpSpPr>
        <p:pic>
          <p:nvPicPr>
            <p:cNvPr id="81" name="Resim 80"/>
            <p:cNvPicPr>
              <a:picLocks noChangeAspect="1"/>
            </p:cNvPicPr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8885" y="3788128"/>
              <a:ext cx="2876547" cy="1509596"/>
            </a:xfrm>
            <a:prstGeom prst="rect">
              <a:avLst/>
            </a:prstGeom>
          </p:spPr>
        </p:pic>
        <p:sp>
          <p:nvSpPr>
            <p:cNvPr id="82" name="Metin kutusu 81"/>
            <p:cNvSpPr txBox="1"/>
            <p:nvPr/>
          </p:nvSpPr>
          <p:spPr>
            <a:xfrm>
              <a:off x="1360992" y="3866929"/>
              <a:ext cx="2552335" cy="12839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tr-TR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Aynur SARI</a:t>
              </a:r>
            </a:p>
            <a:p>
              <a:pPr algn="ctr"/>
              <a:endParaRPr lang="tr-TR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tr-TR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(1971 - 22.06.1996)</a:t>
              </a:r>
            </a:p>
            <a:p>
              <a:pPr algn="ctr"/>
              <a:endParaRPr lang="tr-TR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tr-TR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22.06.1996 tarihinde eşi Murat ve tek çocuğu Uğur'la birlikte şehit edilmiştir.</a:t>
              </a:r>
              <a:endParaRPr lang="tr-TR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3" name="Picture 2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90378" y="1655932"/>
            <a:ext cx="1535389" cy="18375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4" name="Grup 83"/>
          <p:cNvGrpSpPr/>
          <p:nvPr/>
        </p:nvGrpSpPr>
        <p:grpSpPr>
          <a:xfrm>
            <a:off x="1038607" y="3794673"/>
            <a:ext cx="3115569" cy="1509596"/>
            <a:chOff x="1198885" y="3788128"/>
            <a:chExt cx="2876547" cy="1509596"/>
          </a:xfrm>
        </p:grpSpPr>
        <p:pic>
          <p:nvPicPr>
            <p:cNvPr id="85" name="Resim 84"/>
            <p:cNvPicPr>
              <a:picLocks noChangeAspect="1"/>
            </p:cNvPicPr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8885" y="3788128"/>
              <a:ext cx="2876547" cy="1509596"/>
            </a:xfrm>
            <a:prstGeom prst="rect">
              <a:avLst/>
            </a:prstGeom>
          </p:spPr>
        </p:pic>
        <p:sp>
          <p:nvSpPr>
            <p:cNvPr id="86" name="Metin kutusu 85"/>
            <p:cNvSpPr txBox="1"/>
            <p:nvPr/>
          </p:nvSpPr>
          <p:spPr>
            <a:xfrm>
              <a:off x="1360992" y="3866929"/>
              <a:ext cx="2552335" cy="12839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tr-TR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Nurettin ARSLAN</a:t>
              </a:r>
            </a:p>
            <a:p>
              <a:pPr algn="ctr"/>
              <a:endParaRPr lang="tr-TR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tr-TR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(01/01/1968-23/04/1996)</a:t>
              </a:r>
            </a:p>
            <a:p>
              <a:pPr algn="ctr"/>
              <a:endParaRPr lang="tr-TR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tr-TR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 Maraş ili Ekinözü İlçesinde Öğretmen iken 23.04.1996 Yılında Şehit Oldu.</a:t>
              </a:r>
              <a:endParaRPr lang="tr-TR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7" name="Dikdörtgen 86"/>
          <p:cNvSpPr/>
          <p:nvPr/>
        </p:nvSpPr>
        <p:spPr>
          <a:xfrm>
            <a:off x="4944126" y="803176"/>
            <a:ext cx="424436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Alfabeyi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ö</a:t>
            </a:r>
            <a:r>
              <a:rPr lang="tr-TR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ğretti</a:t>
            </a: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onlara,</a:t>
            </a:r>
            <a:b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İnsanları sevmeyi öğretti.</a:t>
            </a:r>
            <a:b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İlaç oldu yaralara,</a:t>
            </a:r>
            <a:b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Umudu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direnmeyi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ö</a:t>
            </a:r>
            <a:r>
              <a:rPr lang="tr-TR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ğretti</a:t>
            </a: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Dikdörtgen 87"/>
          <p:cNvSpPr/>
          <p:nvPr/>
        </p:nvSpPr>
        <p:spPr>
          <a:xfrm>
            <a:off x="4932320" y="1839845"/>
            <a:ext cx="424436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Sönmeyen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güneş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oldu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Yeşertti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çiçeklerini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Tükenmez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nefes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oldu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Sevgi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doldurdu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hepsinin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ci</a:t>
            </a:r>
            <a:r>
              <a:rPr lang="tr-TR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ğerini</a:t>
            </a: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Dikdörtgen 88"/>
          <p:cNvSpPr/>
          <p:nvPr/>
        </p:nvSpPr>
        <p:spPr>
          <a:xfrm>
            <a:off x="4960812" y="3067860"/>
            <a:ext cx="424436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Gül hasta olsa,</a:t>
            </a:r>
            <a:br>
              <a:rPr lang="es-E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</a:t>
            </a:r>
            <a:r>
              <a:rPr lang="tr-TR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ğretmen</a:t>
            </a: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hastalanırdı.</a:t>
            </a:r>
            <a:b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Karanfil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tr-TR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ğlasa</a:t>
            </a: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Dayanamazd</a:t>
            </a:r>
            <a:r>
              <a:rPr lang="tr-TR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ı, o da ağlardı.</a:t>
            </a:r>
            <a:r>
              <a:rPr lang="tr-TR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341" y="927771"/>
            <a:ext cx="2173730" cy="3540276"/>
          </a:xfrm>
          <a:prstGeom prst="rect">
            <a:avLst/>
          </a:prstGeom>
        </p:spPr>
      </p:pic>
      <p:sp>
        <p:nvSpPr>
          <p:cNvPr id="7" name="Dikdörtgen 6"/>
          <p:cNvSpPr/>
          <p:nvPr/>
        </p:nvSpPr>
        <p:spPr>
          <a:xfrm>
            <a:off x="3493497" y="2105952"/>
            <a:ext cx="5364535" cy="914400"/>
          </a:xfrm>
          <a:prstGeom prst="rect">
            <a:avLst/>
          </a:prstGeom>
          <a:solidFill>
            <a:srgbClr val="856D47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Bütün çiçekler sizler için</a:t>
            </a:r>
          </a:p>
          <a:p>
            <a:pPr algn="ctr"/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Öğretmenler gününüz kutlu olsun</a:t>
            </a:r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610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0000">
        <p14:prism isContent="1"/>
        <p:sndAc>
          <p:stSnd>
            <p:snd r:embed="rId3" name="sehit-ogretmen.wav"/>
          </p:stSnd>
        </p:sndAc>
      </p:transition>
    </mc:Choice>
    <mc:Fallback xmlns="">
      <p:transition spd="slow" advClick="0" advTm="110000">
        <p:fade/>
        <p:sndAc>
          <p:stSnd>
            <p:snd r:embed="rId39" name="sehit-ogretme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300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6" dur="10000" fill="hold"/>
                                        <p:tgtEl>
                                          <p:spTgt spid="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300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7393 0.04953 L -0.17607 0.04953 E" pathEditMode="fixed" ptsTypes="">
                                      <p:cBhvr>
                                        <p:cTn id="8" dur="1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9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3" presetClass="path" presetSubtype="0" repeatCount="indefinite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2.77778E-6 1.48148E-6 L 0.66423 0.00486 " pathEditMode="fixed" rAng="0" ptsTypes="AA">
                                      <p:cBhvr>
                                        <p:cTn id="13" dur="27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12" y="23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nodeType="withEffect">
                                  <p:stCondLst>
                                    <p:cond delay="2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nodeType="withEffect">
                                  <p:stCondLst>
                                    <p:cond delay="29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nodeType="withEffect">
                                  <p:stCondLst>
                                    <p:cond delay="37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37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xit" presetSubtype="0" fill="hold" nodeType="withEffect">
                                  <p:stCondLst>
                                    <p:cond delay="44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45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xit" presetSubtype="0" fill="hold" nodeType="withEffect">
                                  <p:stCondLst>
                                    <p:cond delay="5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5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xit" presetSubtype="0" fill="hold" nodeType="withEffect">
                                  <p:stCondLst>
                                    <p:cond delay="60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2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xit" presetSubtype="0" fill="hold" nodeType="withEffect">
                                  <p:stCondLst>
                                    <p:cond delay="2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xit" presetSubtype="0" fill="hold" nodeType="withEffect">
                                  <p:stCondLst>
                                    <p:cond delay="29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xit" presetSubtype="0" fill="hold" nodeType="withEffect">
                                  <p:stCondLst>
                                    <p:cond delay="37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nodeType="withEffect">
                                  <p:stCondLst>
                                    <p:cond delay="37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xit" presetSubtype="0" fill="hold" nodeType="withEffect">
                                  <p:stCondLst>
                                    <p:cond delay="44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nodeType="withEffect">
                                  <p:stCondLst>
                                    <p:cond delay="45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xit" presetSubtype="0" fill="hold" nodeType="withEffect">
                                  <p:stCondLst>
                                    <p:cond delay="5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nodeType="withEffect">
                                  <p:stCondLst>
                                    <p:cond delay="52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xit" presetSubtype="0" fill="hold" nodeType="withEffect">
                                  <p:stCondLst>
                                    <p:cond delay="60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47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7" presetClass="entr" presetSubtype="0" fill="hold" grpId="0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3000" fill="hold"/>
                                        <p:tgtEl>
                                          <p:spTgt spid="1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0" fill="hold"/>
                                        <p:tgtEl>
                                          <p:spTgt spid="1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7" presetClass="entr" presetSubtype="0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3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7" presetClass="entr" presetSubtype="0" fill="hold" grpId="0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37" presetClass="exit" presetSubtype="0" fill="hold" grpId="1" nodeType="withEffect">
                                  <p:stCondLst>
                                    <p:cond delay="3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30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3000"/>
                                        <p:tgtEl>
                                          <p:spTgt spid="1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00" decel="100000"/>
                                        <p:tgtEl>
                                          <p:spTgt spid="1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700" accel="100000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37" presetClass="exit" presetSubtype="0" fill="hold" grpId="1" nodeType="withEffect">
                                  <p:stCondLst>
                                    <p:cond delay="3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3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3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00" decel="100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700" accel="100000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37" presetClass="exit" presetSubtype="0" fill="hold" grpId="1" nodeType="withEffect">
                                  <p:stCondLst>
                                    <p:cond delay="3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3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00" decel="100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700" accel="100000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47" presetClass="entr" presetSubtype="0" fill="hold" grpId="0" nodeType="withEffect">
                                  <p:stCondLst>
                                    <p:cond delay="360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3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7" presetClass="entr" presetSubtype="0" fill="hold" grpId="0" nodeType="withEffect">
                                  <p:stCondLst>
                                    <p:cond delay="40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3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7" presetClass="entr" presetSubtype="0" fill="hold" grpId="0" nodeType="withEffect">
                                  <p:stCondLst>
                                    <p:cond delay="44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3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37" presetClass="exit" presetSubtype="0" fill="hold" grpId="1" nodeType="withEffect">
                                  <p:stCondLst>
                                    <p:cond delay="5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3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3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300" decel="100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700" accel="100000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37" presetClass="exit" presetSubtype="0" fill="hold" grpId="1" nodeType="withEffect">
                                  <p:stCondLst>
                                    <p:cond delay="5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3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3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300" decel="100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700" accel="100000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37" presetClass="exit" presetSubtype="0" fill="hold" grpId="1" nodeType="withEffect">
                                  <p:stCondLst>
                                    <p:cond delay="5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3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3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00" decel="100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2700" accel="100000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47" presetClass="entr" presetSubtype="0" fill="hold" grpId="0" nodeType="withEffect">
                                  <p:stCondLst>
                                    <p:cond delay="560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3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7" presetClass="entr" presetSubtype="0" fill="hold" grpId="0" nodeType="withEffect">
                                  <p:stCondLst>
                                    <p:cond delay="600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3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63000"/>
                            </p:stCondLst>
                            <p:childTnLst>
                              <p:par>
                                <p:cTn id="17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3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37" presetClass="exit" presetSubtype="0" fill="hold" grpId="1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3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3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300" decel="100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2700" accel="100000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37" presetClass="exit" presetSubtype="0" fill="hold" grpId="1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3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3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00" decel="100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2700" accel="100000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37" presetClass="exit" presetSubtype="0" fill="hold" grpId="1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3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3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300" decel="100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2700" accel="100000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47" presetClass="entr" presetSubtype="0" fill="hold" grpId="0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3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3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3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4" presetID="47" presetClass="entr" presetSubtype="0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3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7" dur="3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3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47" presetClass="entr" presetSubtype="0" fill="hold" grpId="0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3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3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3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4" presetID="37" presetClass="exit" presetSubtype="0" fill="hold" grpId="1" nodeType="withEffect">
                                  <p:stCondLst>
                                    <p:cond delay="3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3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3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300" decel="100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2700" accel="100000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37" presetClass="exit" presetSubtype="0" fill="hold" grpId="1" nodeType="withEffect">
                                  <p:stCondLst>
                                    <p:cond delay="3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3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30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300" decel="1000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2700" accel="100000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37" presetClass="exit" presetSubtype="0" fill="hold" grpId="1" nodeType="withEffect">
                                  <p:stCondLst>
                                    <p:cond delay="3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3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8" dur="3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300" decel="100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2700" accel="100000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9" presetClass="exit" presetSubtype="0" fill="hold" nodeType="withEffect">
                                  <p:stCondLst>
                                    <p:cond delay="35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3" dur="30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9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9" presetClass="exit" presetSubtype="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9" presetClass="exit" presetSubtype="0" fill="hold" nodeType="withEffect">
                                  <p:stCondLst>
                                    <p:cond delay="2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9" presetClass="exit" presetSubtype="0" fill="hold" nodeType="withEffect">
                                  <p:stCondLst>
                                    <p:cond delay="29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9" presetClass="exit" presetSubtype="0" fill="hold" nodeType="withEffect">
                                  <p:stCondLst>
                                    <p:cond delay="37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9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9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3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9" presetClass="exit" presetSubtype="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9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9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9" presetClass="exit" presetSubtype="0" fill="hold" nodeType="withEffect">
                                  <p:stCondLst>
                                    <p:cond delay="2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9" presetClass="entr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5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9" presetClass="exit" presetSubtype="0" fill="hold" nodeType="withEffect">
                                  <p:stCondLst>
                                    <p:cond delay="29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9" presetClass="entr" presetSubtype="0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1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9" presetClass="exit" presetSubtype="0" fill="hold" nodeType="withEffect">
                                  <p:stCondLst>
                                    <p:cond delay="37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47" presetClass="exit" presetSubtype="0" fill="hold" nodeType="withEffect">
                                  <p:stCondLst>
                                    <p:cond delay="3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6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7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6" presetClass="emph" presetSubtype="0" repeatCount="200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04" dur="10000" fill="hold"/>
                                        <p:tgtEl>
                                          <p:spTgt spid="9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05" presetID="35" presetClass="path" presetSubtype="0" repeatCount="200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9067 0.08264 L -0.15934 0.08264 E" pathEditMode="fixed" ptsTypes="">
                                      <p:cBhvr>
                                        <p:cTn id="306" dur="10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7" presetID="9" presetClass="exit" presetSubtype="0" fill="hold" nodeType="withEffect">
                                  <p:stCondLst>
                                    <p:cond delay="39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0" presetClass="entr" presetSubtype="0" fill="hold" nodeType="withEffect">
                                  <p:stCondLst>
                                    <p:cond delay="420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10" presetClass="entr" presetSubtype="0" fill="hold" grpId="0" nodeType="withEffect">
                                  <p:stCondLst>
                                    <p:cond delay="4500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26" presetClass="emph" presetSubtype="0" repeatCount="indefinite" fill="hold" nodeType="withEffect">
                                  <p:stCondLst>
                                    <p:cond delay="4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7" dur="5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8" dur="2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" grpId="0"/>
      <p:bldP spid="1049" grpId="1"/>
      <p:bldP spid="38" grpId="0"/>
      <p:bldP spid="38" grpId="1"/>
      <p:bldP spid="39" grpId="0"/>
      <p:bldP spid="39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87" grpId="0"/>
      <p:bldP spid="87" grpId="1"/>
      <p:bldP spid="88" grpId="0"/>
      <p:bldP spid="88" grpId="1"/>
      <p:bldP spid="89" grpId="0"/>
      <p:bldP spid="89" grpId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 3"/>
          <p:cNvGrpSpPr/>
          <p:nvPr/>
        </p:nvGrpSpPr>
        <p:grpSpPr>
          <a:xfrm>
            <a:off x="2438400" y="1676400"/>
            <a:ext cx="4343400" cy="3048000"/>
            <a:chOff x="4184962" y="799508"/>
            <a:chExt cx="4616138" cy="2933136"/>
          </a:xfrm>
        </p:grpSpPr>
        <p:pic>
          <p:nvPicPr>
            <p:cNvPr id="5" name="Resim 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84962" y="799508"/>
              <a:ext cx="4616138" cy="2933136"/>
            </a:xfrm>
            <a:prstGeom prst="rect">
              <a:avLst/>
            </a:prstGeom>
          </p:spPr>
        </p:pic>
        <p:sp useBgFill="1">
          <p:nvSpPr>
            <p:cNvPr id="6" name="Dikdörtgen 5"/>
            <p:cNvSpPr/>
            <p:nvPr/>
          </p:nvSpPr>
          <p:spPr>
            <a:xfrm>
              <a:off x="4352878" y="1238029"/>
              <a:ext cx="4281828" cy="6103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Hazırlayan</a:t>
              </a:r>
            </a:p>
            <a:p>
              <a:pPr algn="ctr"/>
              <a:r>
                <a:rPr lang="tr-TR" sz="2400" dirty="0" smtClean="0">
                  <a:latin typeface="Times New Roman" panose="02020603050405020304" pitchFamily="18" charset="0"/>
                  <a:cs typeface="Times New Roman" panose="02020603050405020304" pitchFamily="18" charset="0"/>
                  <a:hlinkClick r:id="rId3"/>
                </a:rPr>
                <a:t>www.mebders.com</a:t>
              </a:r>
              <a:endPara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tr-TR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info@mebders.com</a:t>
              </a:r>
              <a:endParaRPr lang="tr-TR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 useBgFill="1">
        <p:nvSpPr>
          <p:cNvPr id="7" name="Dikdörtgen 6"/>
          <p:cNvSpPr/>
          <p:nvPr/>
        </p:nvSpPr>
        <p:spPr>
          <a:xfrm>
            <a:off x="2813947" y="3221989"/>
            <a:ext cx="3592305" cy="8483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Şiir : Mustafa Ulaş</a:t>
            </a:r>
          </a:p>
          <a:p>
            <a:pPr algn="ctr"/>
            <a:endParaRPr lang="tr-TR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r-TR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Tüm Şehit Öğretmenlerimizin Listesi</a:t>
            </a:r>
            <a:endParaRPr lang="tr-TR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998" y="5142097"/>
            <a:ext cx="9237997" cy="1715903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998" y="-99677"/>
            <a:ext cx="35442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421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14:prism isContent="1"/>
        <p:sndAc>
          <p:endSnd/>
        </p:sndAc>
      </p:transition>
    </mc:Choice>
    <mc:Fallback xmlns="">
      <p:transition spd="slow" advTm="10000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fcb025ba9a6ccf8fed139b5222f2a63b17a4791"/>
  <p:tag name="ISPRING_RESOURCE_PATHS_HASH_PRESENTER" val="4746fbe49123cf578d7553ca3b120d7dd5915fc"/>
</p:tagLst>
</file>

<file path=ppt/theme/theme1.xml><?xml version="1.0" encoding="utf-8"?>
<a:theme xmlns:a="http://schemas.openxmlformats.org/drawingml/2006/main" name="Blank">
  <a:themeElements>
    <a:clrScheme name="Özel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DB3E2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TC103457515[[fn=Görüntüle]]</Template>
  <TotalTime>2991</TotalTime>
  <Words>357</Words>
  <Application>Microsoft Office PowerPoint</Application>
  <PresentationFormat>Ekran Gösterisi (4:3)</PresentationFormat>
  <Paragraphs>78</Paragraphs>
  <Slides>3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8" baseType="lpstr">
      <vt:lpstr>Arial</vt:lpstr>
      <vt:lpstr>Calibri</vt:lpstr>
      <vt:lpstr>Franklin Gothic Medium Cond</vt:lpstr>
      <vt:lpstr>Times New Roman</vt:lpstr>
      <vt:lpstr>Blank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Şehit Öğretmenlerimize</dc:title>
  <dc:creator>www.mebders.com</dc:creator>
  <cp:lastModifiedBy>Muhammet Bozkurt</cp:lastModifiedBy>
  <cp:revision>43</cp:revision>
  <dcterms:created xsi:type="dcterms:W3CDTF">2013-05-23T00:52:45Z</dcterms:created>
  <dcterms:modified xsi:type="dcterms:W3CDTF">2017-11-13T20:42:54Z</dcterms:modified>
  <cp:contentStatus>Tamamlandı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