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260" r:id="rId3"/>
    <p:sldId id="262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D47"/>
    <a:srgbClr val="3A382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8CCB-60D5-4364-AA7A-7C63D8900EF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BC8AF-0D44-4DAF-B293-ACABD08C9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BC8AF-0D44-4DAF-B293-ACABD08C9C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2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4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3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3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9D5C-7180-4EB4-ABAC-B8291AE4A24B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3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Franklin Gothic Medium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9" Type="http://schemas.openxmlformats.org/officeDocument/2006/relationships/audio" Target="../media/audio1.wav"/><Relationship Id="rId3" Type="http://schemas.openxmlformats.org/officeDocument/2006/relationships/audio" Target="../media/audio1.wav"/><Relationship Id="rId21" Type="http://schemas.openxmlformats.org/officeDocument/2006/relationships/image" Target="../media/image22.jpeg"/><Relationship Id="rId34" Type="http://schemas.openxmlformats.org/officeDocument/2006/relationships/image" Target="../media/image3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33" Type="http://schemas.openxmlformats.org/officeDocument/2006/relationships/image" Target="../media/image33.jpeg"/><Relationship Id="rId38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2.jpg"/><Relationship Id="rId37" Type="http://schemas.openxmlformats.org/officeDocument/2006/relationships/image" Target="../media/image37.jpg"/><Relationship Id="rId5" Type="http://schemas.openxmlformats.org/officeDocument/2006/relationships/image" Target="../media/image6.jp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8.jpeg"/><Relationship Id="rId36" Type="http://schemas.openxmlformats.org/officeDocument/2006/relationships/image" Target="../media/image36.jp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31" Type="http://schemas.openxmlformats.org/officeDocument/2006/relationships/image" Target="../media/image3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.png"/><Relationship Id="rId30" Type="http://schemas.openxmlformats.org/officeDocument/2006/relationships/image" Target="../media/image30.jpeg"/><Relationship Id="rId35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bder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://www.meb.gov.tr/belirligunler/sehitogretmenl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2438400" y="1676400"/>
            <a:ext cx="4343400" cy="3048000"/>
            <a:chOff x="4184962" y="799508"/>
            <a:chExt cx="4616138" cy="2933136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962" y="799508"/>
              <a:ext cx="4616138" cy="2933136"/>
            </a:xfrm>
            <a:prstGeom prst="rect">
              <a:avLst/>
            </a:prstGeom>
          </p:spPr>
        </p:pic>
        <p:sp useBgFill="1">
          <p:nvSpPr>
            <p:cNvPr id="6" name="Dikdörtgen 5"/>
            <p:cNvSpPr/>
            <p:nvPr/>
          </p:nvSpPr>
          <p:spPr>
            <a:xfrm>
              <a:off x="4352878" y="1238029"/>
              <a:ext cx="4281828" cy="610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Şehit Öğretmenlerimize</a:t>
              </a:r>
              <a:endParaRPr lang="tr-TR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 useBgFill="1">
        <p:nvSpPr>
          <p:cNvPr id="7" name="Dikdörtgen 6"/>
          <p:cNvSpPr/>
          <p:nvPr/>
        </p:nvSpPr>
        <p:spPr>
          <a:xfrm>
            <a:off x="2895600" y="3359058"/>
            <a:ext cx="3592305" cy="848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Tıklamadan, sesli izleyiniz</a:t>
            </a:r>
            <a:endParaRPr lang="tr-T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8" y="5142097"/>
            <a:ext cx="9237997" cy="171590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8" y="-99677"/>
            <a:ext cx="3544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7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1694601"/>
            <a:ext cx="11811000" cy="8857401"/>
          </a:xfrm>
          <a:prstGeom prst="rect">
            <a:avLst/>
          </a:prstGeom>
        </p:spPr>
      </p:pic>
      <p:pic>
        <p:nvPicPr>
          <p:cNvPr id="92" name="Resim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1768905"/>
            <a:ext cx="11809868" cy="885740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43" y="-509235"/>
            <a:ext cx="2138863" cy="4297363"/>
          </a:xfrm>
          <a:prstGeom prst="rect">
            <a:avLst/>
          </a:prstGeom>
        </p:spPr>
      </p:pic>
      <p:pic>
        <p:nvPicPr>
          <p:cNvPr id="1026" name="Picture 2" descr="http://www.meb.gov.tr/belirligunler/sehitogretmenler/foto/15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02" y="1660626"/>
            <a:ext cx="1586974" cy="1858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2" name="Grup 1041"/>
          <p:cNvGrpSpPr/>
          <p:nvPr/>
        </p:nvGrpSpPr>
        <p:grpSpPr>
          <a:xfrm>
            <a:off x="-6088687" y="5339249"/>
            <a:ext cx="15270787" cy="1577050"/>
            <a:chOff x="-1490680" y="4964159"/>
            <a:chExt cx="15270787" cy="1577050"/>
          </a:xfrm>
        </p:grpSpPr>
        <p:grpSp>
          <p:nvGrpSpPr>
            <p:cNvPr id="1041" name="Grup 1040"/>
            <p:cNvGrpSpPr/>
            <p:nvPr/>
          </p:nvGrpSpPr>
          <p:grpSpPr>
            <a:xfrm>
              <a:off x="-1490680" y="4964159"/>
              <a:ext cx="15270787" cy="1577050"/>
              <a:chOff x="-1453187" y="5006041"/>
              <a:chExt cx="15270787" cy="1577050"/>
            </a:xfrm>
          </p:grpSpPr>
          <p:grpSp>
            <p:nvGrpSpPr>
              <p:cNvPr id="29" name="Grup 28"/>
              <p:cNvGrpSpPr/>
              <p:nvPr/>
            </p:nvGrpSpPr>
            <p:grpSpPr>
              <a:xfrm>
                <a:off x="-1453187" y="5006041"/>
                <a:ext cx="15270787" cy="1577050"/>
                <a:chOff x="-6216930" y="5297842"/>
                <a:chExt cx="15270787" cy="1577050"/>
              </a:xfrm>
            </p:grpSpPr>
            <p:grpSp>
              <p:nvGrpSpPr>
                <p:cNvPr id="21" name="Grup 20"/>
                <p:cNvGrpSpPr/>
                <p:nvPr/>
              </p:nvGrpSpPr>
              <p:grpSpPr>
                <a:xfrm>
                  <a:off x="-6216930" y="5297842"/>
                  <a:ext cx="11475823" cy="1577050"/>
                  <a:chOff x="-2379064" y="5314734"/>
                  <a:chExt cx="11475823" cy="1577050"/>
                </a:xfrm>
              </p:grpSpPr>
              <p:pic>
                <p:nvPicPr>
                  <p:cNvPr id="11" name="Resim 10"/>
                  <p:cNvPicPr>
                    <a:picLocks noChangeAspect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57800" y="5314734"/>
                    <a:ext cx="3838959" cy="1577050"/>
                  </a:xfrm>
                  <a:prstGeom prst="rect">
                    <a:avLst/>
                  </a:prstGeom>
                </p:spPr>
              </p:pic>
              <p:pic>
                <p:nvPicPr>
                  <p:cNvPr id="24" name="Resim 23"/>
                  <p:cNvPicPr>
                    <a:picLocks noChangeAspect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46307" y="5314734"/>
                    <a:ext cx="3838959" cy="1577050"/>
                  </a:xfrm>
                  <a:prstGeom prst="rect">
                    <a:avLst/>
                  </a:prstGeom>
                </p:spPr>
              </p:pic>
              <p:pic>
                <p:nvPicPr>
                  <p:cNvPr id="28" name="Resim 27"/>
                  <p:cNvPicPr>
                    <a:picLocks noChangeAspect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379064" y="5314734"/>
                    <a:ext cx="3838959" cy="157705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0" name="Resim 29"/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14898" y="5297842"/>
                  <a:ext cx="3838959" cy="1577050"/>
                </a:xfrm>
                <a:prstGeom prst="rect">
                  <a:avLst/>
                </a:prstGeom>
              </p:spPr>
            </p:pic>
          </p:grpSp>
          <p:pic>
            <p:nvPicPr>
              <p:cNvPr id="1038" name="Picture 14" descr="http://www.meb.gov.tr/belirligunler/sehitogretmenler/foto/124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7071" y="5271271"/>
                <a:ext cx="845303" cy="107474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" name="Resim 102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2660" y="5247453"/>
                <a:ext cx="844181" cy="101301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5" name="Resim 1024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2253" y="5271271"/>
                <a:ext cx="829893" cy="99894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7" name="Resim 1026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3909" y="5287952"/>
                <a:ext cx="773865" cy="99936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29" name="Resim 1028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9582" y="5256311"/>
                <a:ext cx="819566" cy="100704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31" name="Resim 1030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2755" y="5306288"/>
                <a:ext cx="812066" cy="101646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33" name="Resim 1032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1894" y="5234215"/>
                <a:ext cx="892966" cy="112070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35" name="Resim 1034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9797" y="5245476"/>
                <a:ext cx="855627" cy="107238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37" name="Resim 103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987" y="5242285"/>
                <a:ext cx="836601" cy="106270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39" name="Resim 1038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68330" y="5189332"/>
                <a:ext cx="927455" cy="116558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40" name="Resim 1039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05471" y="5223235"/>
                <a:ext cx="901378" cy="114775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028" name="Picture 4" descr="http://www.meb.gov.tr/belirligunler/sehitogretmenler/foto/134.jpg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7930" y="5287952"/>
              <a:ext cx="909870" cy="105160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meb.gov.tr/belirligunler/sehitogretmenler/foto/152.jpg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8739" y="5271271"/>
              <a:ext cx="891368" cy="10465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meb.gov.tr/belirligunler/sehitogretmenler/foto/138.jpg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5711" y="5287952"/>
              <a:ext cx="846496" cy="9783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meb.gov.tr/belirligunler/sehitogretmenler/foto/149.jpg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3746" y="5264670"/>
              <a:ext cx="836242" cy="10531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yenipazar.org.tr/yenipazar/tarih/images/bulentay.jpg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389" y="5294410"/>
              <a:ext cx="835725" cy="10070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Resim 14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849" y="-218774"/>
            <a:ext cx="3375538" cy="6553804"/>
          </a:xfrm>
          <a:prstGeom prst="rect">
            <a:avLst/>
          </a:prstGeom>
        </p:spPr>
      </p:pic>
      <p:grpSp>
        <p:nvGrpSpPr>
          <p:cNvPr id="1050" name="Grup 1049"/>
          <p:cNvGrpSpPr/>
          <p:nvPr/>
        </p:nvGrpSpPr>
        <p:grpSpPr>
          <a:xfrm>
            <a:off x="1198885" y="3788128"/>
            <a:ext cx="2876547" cy="1402028"/>
            <a:chOff x="1198885" y="3788128"/>
            <a:chExt cx="2876547" cy="1402028"/>
          </a:xfrm>
        </p:grpSpPr>
        <p:pic>
          <p:nvPicPr>
            <p:cNvPr id="1043" name="Resim 1042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85" y="3788128"/>
              <a:ext cx="2876547" cy="1283489"/>
            </a:xfrm>
            <a:prstGeom prst="rect">
              <a:avLst/>
            </a:prstGeom>
          </p:spPr>
        </p:pic>
        <p:sp>
          <p:nvSpPr>
            <p:cNvPr id="1045" name="Metin kutusu 1044"/>
            <p:cNvSpPr txBox="1"/>
            <p:nvPr/>
          </p:nvSpPr>
          <p:spPr>
            <a:xfrm>
              <a:off x="1360992" y="3866930"/>
              <a:ext cx="2552335" cy="1323226"/>
            </a:xfrm>
            <a:prstGeom prst="rect">
              <a:avLst/>
            </a:prstGeom>
            <a:noFill/>
          </p:spPr>
          <p:txBody>
            <a:bodyPr wrap="square" rtlCol="0">
              <a:normAutofit fontScale="77500" lnSpcReduction="20000"/>
            </a:bodyPr>
            <a:lstStyle/>
            <a:p>
              <a:pPr algn="ctr"/>
              <a:r>
                <a:rPr lang="tr-TR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Dilay </a:t>
              </a:r>
              <a:r>
                <a:rPr lang="tr-TR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KERMAN</a:t>
              </a:r>
            </a:p>
            <a:p>
              <a:pPr algn="ctr"/>
              <a:endPara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(26/01/1983-04/09/2011</a:t>
              </a:r>
              <a:r>
                <a:rPr lang="tr-TR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Tunceli Merkez Rehberlik ve Araştırma Merkezi Görme Engelliler Sınıf Öğretmeni İken 04/09/2011 tarihinde şehit edildi.</a:t>
              </a:r>
            </a:p>
            <a:p>
              <a:r>
                <a:rPr lang="tr-T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grpSp>
        <p:nvGrpSpPr>
          <p:cNvPr id="1048" name="Grup 1047"/>
          <p:cNvGrpSpPr/>
          <p:nvPr/>
        </p:nvGrpSpPr>
        <p:grpSpPr>
          <a:xfrm>
            <a:off x="4352487" y="381000"/>
            <a:ext cx="4189621" cy="4077434"/>
            <a:chOff x="4184962" y="799508"/>
            <a:chExt cx="4616138" cy="2933136"/>
          </a:xfrm>
        </p:grpSpPr>
        <p:pic>
          <p:nvPicPr>
            <p:cNvPr id="1046" name="Resim 1045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962" y="799508"/>
              <a:ext cx="4616138" cy="2933136"/>
            </a:xfrm>
            <a:prstGeom prst="rect">
              <a:avLst/>
            </a:prstGeom>
          </p:spPr>
        </p:pic>
        <p:sp useBgFill="1">
          <p:nvSpPr>
            <p:cNvPr id="1047" name="Dikdörtgen 1046"/>
            <p:cNvSpPr/>
            <p:nvPr/>
          </p:nvSpPr>
          <p:spPr>
            <a:xfrm>
              <a:off x="4340862" y="934980"/>
              <a:ext cx="4298711" cy="26126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049" name="Dikdörtgen 1048"/>
          <p:cNvSpPr/>
          <p:nvPr/>
        </p:nvSpPr>
        <p:spPr>
          <a:xfrm>
            <a:off x="4976620" y="642005"/>
            <a:ext cx="31521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İR KÖY ÖĞRETMENİNİN </a:t>
            </a:r>
            <a:r>
              <a:rPr lang="tr-T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HAYATI</a:t>
            </a:r>
          </a:p>
          <a:p>
            <a:endParaRPr lang="tr-TR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Hayaliydi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ğretmen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olmak.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Küçük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kafalar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 bilgiyle doldurmak.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Taze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fidanlar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 hayata hazırlayıp,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ınlara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güvenle bakmak.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8" name="Dikdörtgen 37"/>
          <p:cNvSpPr/>
          <p:nvPr/>
        </p:nvSpPr>
        <p:spPr>
          <a:xfrm>
            <a:off x="4976620" y="2082686"/>
            <a:ext cx="31521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Siirt’te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Şırnak’ta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Edirne’de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Mardin’de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ğının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dalgalandığı her yerde,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yapmaya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ırdı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Sonunda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virane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köye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atand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9" name="Dikdörtgen 38"/>
          <p:cNvSpPr/>
          <p:nvPr/>
        </p:nvSpPr>
        <p:spPr>
          <a:xfrm>
            <a:off x="4976620" y="3073593"/>
            <a:ext cx="31521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Siirt’te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Şırnak’ta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Edirne’de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Mardin’de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ğının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dalgalandığı her yerde,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görev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yapmaya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ırdı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Sonunda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virane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köye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atand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41" name="Dikdörtgen 40"/>
          <p:cNvSpPr/>
          <p:nvPr/>
        </p:nvSpPr>
        <p:spPr>
          <a:xfrm>
            <a:off x="4459805" y="762000"/>
            <a:ext cx="424436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Hemen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görmek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istiyordu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okulu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duramad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 sevincinden.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Karşıladı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onu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kırık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kapı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yıkık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merdiven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Hiçbir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şey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kıramazdı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isteğini,yok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edemezdi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hevesini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Yeşertecekti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elleriyle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büyütecekti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bütün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çiçeklerini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42" name="Dikdörtgen 41"/>
          <p:cNvSpPr/>
          <p:nvPr/>
        </p:nvSpPr>
        <p:spPr>
          <a:xfrm>
            <a:off x="4475733" y="1828800"/>
            <a:ext cx="372464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Duvarlara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sinmiş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nefret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savaş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kokusu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ıllar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buraya girmemiş çiçek ile ışık ordusu.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Tatl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 bir tebessümle gülümsedi öğretmen,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“Art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ık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karanlıklar aydınlanacak.” dedi içinden.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43" name="Dikdörtgen 42"/>
          <p:cNvSpPr/>
          <p:nvPr/>
        </p:nvSpPr>
        <p:spPr>
          <a:xfrm>
            <a:off x="4515155" y="3093057"/>
            <a:ext cx="31521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Sevgi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kardeşlik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unutulmuş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tozlu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masada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İnsanları sevin yazıyordu kırık tahtada.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Ayd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ınlığa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sıkılmış kör kurşunlar,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Delikler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açm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ış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kararmış duvarda.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44" name="Dikdörtgen 43"/>
          <p:cNvSpPr/>
          <p:nvPr/>
        </p:nvSpPr>
        <p:spPr>
          <a:xfrm>
            <a:off x="4513402" y="762000"/>
            <a:ext cx="424436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Yerde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birkaç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ırık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tebeşir, kül olmuş kitaplar,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ıkılan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duvarın altında kalmış bütün umutlar.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ı, hep gözyaşı geriye kalan,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ık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ışık ta yayılmıyor boynu bükük isli lambadan.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45" name="Dikdörtgen 44"/>
          <p:cNvSpPr/>
          <p:nvPr/>
        </p:nvSpPr>
        <p:spPr>
          <a:xfrm>
            <a:off x="4488982" y="1799819"/>
            <a:ext cx="42443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Derste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ilk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günüydü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ğretmenin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ismini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ğrendi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çiçeklerinin,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Lale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Sümbül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Menekşe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ben de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Karanfil’im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Arkadan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utangaç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yükseldi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Benim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ım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Sevgi öğretmenim.”</a:t>
            </a:r>
            <a:r>
              <a:rPr lang="tr-T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46" name="Dikdörtgen 45"/>
          <p:cNvSpPr/>
          <p:nvPr/>
        </p:nvSpPr>
        <p:spPr>
          <a:xfrm>
            <a:off x="4479040" y="3058128"/>
            <a:ext cx="4244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Kararl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ıydı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Köy Öğretmeni, yürüyecekti hiç yılmadan.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Çiçeklerine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verecekti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suyundan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Tomurcukland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ıracaktı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onları, yeşertecekti,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Tükeninceye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damarlar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ındaki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kan.</a:t>
            </a: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1636" y="1660626"/>
            <a:ext cx="1586974" cy="1865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up 47"/>
          <p:cNvGrpSpPr/>
          <p:nvPr/>
        </p:nvGrpSpPr>
        <p:grpSpPr>
          <a:xfrm>
            <a:off x="1189133" y="3766264"/>
            <a:ext cx="2876547" cy="1458835"/>
            <a:chOff x="1198885" y="3788128"/>
            <a:chExt cx="2876547" cy="1458835"/>
          </a:xfrm>
        </p:grpSpPr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85" y="3788128"/>
              <a:ext cx="2876547" cy="1384581"/>
            </a:xfrm>
            <a:prstGeom prst="rect">
              <a:avLst/>
            </a:prstGeom>
          </p:spPr>
        </p:pic>
        <p:sp>
          <p:nvSpPr>
            <p:cNvPr id="50" name="Metin kutusu 49"/>
            <p:cNvSpPr txBox="1"/>
            <p:nvPr/>
          </p:nvSpPr>
          <p:spPr>
            <a:xfrm>
              <a:off x="1360992" y="3866929"/>
              <a:ext cx="2552335" cy="138003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Erhan ÇAKMAK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(06.09.1971-15.07.1998)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</a:t>
              </a:r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temmuz 1998 çarşamba günü Yüksekova Kamışlı mevkiinde teröristlerle giriştiği silahlı çatışmada şehit düştü.</a:t>
              </a:r>
              <a:r>
                <a:rPr lang="tr-TR" sz="11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1636" y="1656602"/>
            <a:ext cx="1586974" cy="1834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up 51"/>
          <p:cNvGrpSpPr/>
          <p:nvPr/>
        </p:nvGrpSpPr>
        <p:grpSpPr>
          <a:xfrm>
            <a:off x="1087667" y="3779459"/>
            <a:ext cx="3115569" cy="1509596"/>
            <a:chOff x="1198885" y="3788128"/>
            <a:chExt cx="2876547" cy="1509596"/>
          </a:xfrm>
        </p:grpSpPr>
        <p:pic>
          <p:nvPicPr>
            <p:cNvPr id="53" name="Resim 52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85" y="3788128"/>
              <a:ext cx="2876547" cy="1509596"/>
            </a:xfrm>
            <a:prstGeom prst="rect">
              <a:avLst/>
            </a:prstGeom>
          </p:spPr>
        </p:pic>
        <p:sp>
          <p:nvSpPr>
            <p:cNvPr id="54" name="Metin kutusu 53"/>
            <p:cNvSpPr txBox="1"/>
            <p:nvPr/>
          </p:nvSpPr>
          <p:spPr>
            <a:xfrm>
              <a:off x="1360992" y="3866929"/>
              <a:ext cx="2552335" cy="138003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Mustafa ÖZKAN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(15.07.1958-09.10.1997)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 </a:t>
              </a:r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görev yeri olan Tarsus ilçesinde 17 Ekim 1997 Perşembe günü evinden okuluna, görevinin başına giderken hain terör örgütü tarafından sabah 07.30 evinin önünde hunharca şehit edilmiştir.</a:t>
              </a:r>
              <a:endParaRPr lang="tr-TR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179" y="1648907"/>
            <a:ext cx="1578431" cy="1834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up 55"/>
          <p:cNvGrpSpPr/>
          <p:nvPr/>
        </p:nvGrpSpPr>
        <p:grpSpPr>
          <a:xfrm>
            <a:off x="1103798" y="3785346"/>
            <a:ext cx="3115569" cy="1509596"/>
            <a:chOff x="1198885" y="3788128"/>
            <a:chExt cx="2876547" cy="1509596"/>
          </a:xfrm>
        </p:grpSpPr>
        <p:pic>
          <p:nvPicPr>
            <p:cNvPr id="57" name="Resim 56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85" y="3788128"/>
              <a:ext cx="2876547" cy="1509596"/>
            </a:xfrm>
            <a:prstGeom prst="rect">
              <a:avLst/>
            </a:prstGeom>
          </p:spPr>
        </p:pic>
        <p:sp>
          <p:nvSpPr>
            <p:cNvPr id="58" name="Metin kutusu 57"/>
            <p:cNvSpPr txBox="1"/>
            <p:nvPr/>
          </p:nvSpPr>
          <p:spPr>
            <a:xfrm>
              <a:off x="1360992" y="3866929"/>
              <a:ext cx="2552335" cy="1283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Lütfi ÖLMEZ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(15/01/1960-01/09/1997)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D.Bakır</a:t>
              </a:r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ili Merkez Ticaret Meslek Lisesi Öğretmeni İken 01.09.1997 Tarihinde Şehit oldu</a:t>
              </a:r>
              <a:endParaRPr lang="tr-TR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082" y="1648907"/>
            <a:ext cx="1572527" cy="1834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up 59"/>
          <p:cNvGrpSpPr/>
          <p:nvPr/>
        </p:nvGrpSpPr>
        <p:grpSpPr>
          <a:xfrm>
            <a:off x="1069621" y="3779459"/>
            <a:ext cx="3115569" cy="1509596"/>
            <a:chOff x="1198885" y="3788128"/>
            <a:chExt cx="2876547" cy="1509596"/>
          </a:xfrm>
        </p:grpSpPr>
        <p:pic>
          <p:nvPicPr>
            <p:cNvPr id="61" name="Resim 60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85" y="3788128"/>
              <a:ext cx="2876547" cy="1509596"/>
            </a:xfrm>
            <a:prstGeom prst="rect">
              <a:avLst/>
            </a:prstGeom>
          </p:spPr>
        </p:pic>
        <p:sp>
          <p:nvSpPr>
            <p:cNvPr id="62" name="Metin kutusu 61"/>
            <p:cNvSpPr txBox="1"/>
            <p:nvPr/>
          </p:nvSpPr>
          <p:spPr>
            <a:xfrm>
              <a:off x="1360992" y="3866929"/>
              <a:ext cx="2552335" cy="1283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Bülent AY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(13/02/1970-12/02/1997)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Yozgat </a:t>
              </a:r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İstiklâl Lisesi öğretmeni iken Batman İli Jandarma Komutanlığında yedek subayı görevinde 12.02.1997 Tarihinde Şehit oldu.</a:t>
              </a:r>
              <a:endParaRPr lang="tr-TR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474" y="1658266"/>
            <a:ext cx="1568135" cy="1834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up 63"/>
          <p:cNvGrpSpPr/>
          <p:nvPr/>
        </p:nvGrpSpPr>
        <p:grpSpPr>
          <a:xfrm>
            <a:off x="1059679" y="3776624"/>
            <a:ext cx="3115569" cy="1509596"/>
            <a:chOff x="1198885" y="3788128"/>
            <a:chExt cx="2876547" cy="1509596"/>
          </a:xfrm>
        </p:grpSpPr>
        <p:pic>
          <p:nvPicPr>
            <p:cNvPr id="65" name="Resim 64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85" y="3788128"/>
              <a:ext cx="2876547" cy="1509596"/>
            </a:xfrm>
            <a:prstGeom prst="rect">
              <a:avLst/>
            </a:prstGeom>
          </p:spPr>
        </p:pic>
        <p:sp>
          <p:nvSpPr>
            <p:cNvPr id="66" name="Metin kutusu 65"/>
            <p:cNvSpPr txBox="1"/>
            <p:nvPr/>
          </p:nvSpPr>
          <p:spPr>
            <a:xfrm>
              <a:off x="1360992" y="3866929"/>
              <a:ext cx="2552335" cy="1283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Nesrin ÜNÜGÜR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(01.01.1966 - 01.10.1996)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01.10.1996 tarihinde </a:t>
              </a:r>
              <a:r>
                <a:rPr lang="tr-TR" sz="11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Hantepe</a:t>
              </a:r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tr-TR" sz="11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Köyünde'nden</a:t>
              </a:r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kaçırılarak, köy dışında dört arkadaşı ile birlikte şehit edilmiştir.</a:t>
              </a:r>
              <a:endParaRPr lang="tr-TR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0325" y="1639678"/>
            <a:ext cx="1558774" cy="1834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up 67"/>
          <p:cNvGrpSpPr/>
          <p:nvPr/>
        </p:nvGrpSpPr>
        <p:grpSpPr>
          <a:xfrm>
            <a:off x="1054439" y="3739099"/>
            <a:ext cx="3115569" cy="1509596"/>
            <a:chOff x="1198885" y="3788128"/>
            <a:chExt cx="2876547" cy="1509596"/>
          </a:xfrm>
        </p:grpSpPr>
        <p:pic>
          <p:nvPicPr>
            <p:cNvPr id="69" name="Resim 68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85" y="3788128"/>
              <a:ext cx="2876547" cy="1509596"/>
            </a:xfrm>
            <a:prstGeom prst="rect">
              <a:avLst/>
            </a:prstGeom>
          </p:spPr>
        </p:pic>
        <p:sp>
          <p:nvSpPr>
            <p:cNvPr id="70" name="Metin kutusu 69"/>
            <p:cNvSpPr txBox="1"/>
            <p:nvPr/>
          </p:nvSpPr>
          <p:spPr>
            <a:xfrm>
              <a:off x="1360992" y="3866929"/>
              <a:ext cx="2552335" cy="1283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Mustafa Saadettin KÜÇÜK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(05.10.1973 - 01.10.1996)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01.10.1996 tarihinde </a:t>
              </a:r>
              <a:r>
                <a:rPr lang="tr-TR" sz="11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Hantepe</a:t>
              </a:r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Köyü'nden kaçırılarak köy dışında dört arkadaşı ile birlikte şehit edilmiştir.</a:t>
              </a:r>
              <a:endParaRPr lang="tr-TR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7801" y="1639677"/>
            <a:ext cx="1523789" cy="1834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up 71"/>
          <p:cNvGrpSpPr/>
          <p:nvPr/>
        </p:nvGrpSpPr>
        <p:grpSpPr>
          <a:xfrm>
            <a:off x="1045681" y="3775300"/>
            <a:ext cx="3115569" cy="1509596"/>
            <a:chOff x="1198885" y="3788128"/>
            <a:chExt cx="2876547" cy="1509596"/>
          </a:xfrm>
        </p:grpSpPr>
        <p:pic>
          <p:nvPicPr>
            <p:cNvPr id="73" name="Resim 72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85" y="3788128"/>
              <a:ext cx="2876547" cy="1509596"/>
            </a:xfrm>
            <a:prstGeom prst="rect">
              <a:avLst/>
            </a:prstGeom>
          </p:spPr>
        </p:pic>
        <p:sp>
          <p:nvSpPr>
            <p:cNvPr id="74" name="Metin kutusu 73"/>
            <p:cNvSpPr txBox="1"/>
            <p:nvPr/>
          </p:nvSpPr>
          <p:spPr>
            <a:xfrm>
              <a:off x="1360992" y="3866929"/>
              <a:ext cx="2552335" cy="1283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Cuma İBİŞ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(01.01.1970 - 01.10.1996)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01.10.1996 tarihinde </a:t>
              </a:r>
              <a:r>
                <a:rPr lang="tr-TR" sz="11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Hantepe</a:t>
              </a:r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Köyü'nden kaçırılarak, köy dışında dört arkadaşı ile birlikte şehit edilmiştir.</a:t>
              </a:r>
              <a:endParaRPr lang="tr-TR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5960" y="1654739"/>
            <a:ext cx="1572649" cy="1837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up 75"/>
          <p:cNvGrpSpPr/>
          <p:nvPr/>
        </p:nvGrpSpPr>
        <p:grpSpPr>
          <a:xfrm>
            <a:off x="1035739" y="3774079"/>
            <a:ext cx="3115569" cy="1509596"/>
            <a:chOff x="1198885" y="3788128"/>
            <a:chExt cx="2876547" cy="1509596"/>
          </a:xfrm>
        </p:grpSpPr>
        <p:pic>
          <p:nvPicPr>
            <p:cNvPr id="77" name="Resim 76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85" y="3788128"/>
              <a:ext cx="2876547" cy="1509596"/>
            </a:xfrm>
            <a:prstGeom prst="rect">
              <a:avLst/>
            </a:prstGeom>
          </p:spPr>
        </p:pic>
        <p:sp>
          <p:nvSpPr>
            <p:cNvPr id="78" name="Metin kutusu 77"/>
            <p:cNvSpPr txBox="1"/>
            <p:nvPr/>
          </p:nvSpPr>
          <p:spPr>
            <a:xfrm>
              <a:off x="1360992" y="3866929"/>
              <a:ext cx="2552335" cy="1283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Uğur GÖREN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(12.12.1970 - 01.10.1996)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01.10.1996 tarihinde </a:t>
              </a:r>
              <a:r>
                <a:rPr lang="tr-TR" sz="11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Hantepe</a:t>
              </a:r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Köyünden kaçırılarak, köy dışında dört arkadaşı ile birlikte şehit edilmiştir.</a:t>
              </a:r>
              <a:endParaRPr lang="tr-TR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7276" y="1646418"/>
            <a:ext cx="1571823" cy="1837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up 79"/>
          <p:cNvGrpSpPr/>
          <p:nvPr/>
        </p:nvGrpSpPr>
        <p:grpSpPr>
          <a:xfrm>
            <a:off x="1093856" y="3785346"/>
            <a:ext cx="3115569" cy="1509596"/>
            <a:chOff x="1198885" y="3788128"/>
            <a:chExt cx="2876547" cy="1509596"/>
          </a:xfrm>
        </p:grpSpPr>
        <p:pic>
          <p:nvPicPr>
            <p:cNvPr id="81" name="Resim 80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85" y="3788128"/>
              <a:ext cx="2876547" cy="1509596"/>
            </a:xfrm>
            <a:prstGeom prst="rect">
              <a:avLst/>
            </a:prstGeom>
          </p:spPr>
        </p:pic>
        <p:sp>
          <p:nvSpPr>
            <p:cNvPr id="82" name="Metin kutusu 81"/>
            <p:cNvSpPr txBox="1"/>
            <p:nvPr/>
          </p:nvSpPr>
          <p:spPr>
            <a:xfrm>
              <a:off x="1360992" y="3866929"/>
              <a:ext cx="2552335" cy="1283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Aynur SARI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(1971 - 22.06.1996)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22.06.1996 tarihinde eşi Murat ve tek çocuğu Uğur'la birlikte şehit edilmiştir.</a:t>
              </a:r>
              <a:endParaRPr lang="tr-TR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0378" y="1655932"/>
            <a:ext cx="1535389" cy="1837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up 83"/>
          <p:cNvGrpSpPr/>
          <p:nvPr/>
        </p:nvGrpSpPr>
        <p:grpSpPr>
          <a:xfrm>
            <a:off x="1038607" y="3794673"/>
            <a:ext cx="3115569" cy="1509596"/>
            <a:chOff x="1198885" y="3788128"/>
            <a:chExt cx="2876547" cy="1509596"/>
          </a:xfrm>
        </p:grpSpPr>
        <p:pic>
          <p:nvPicPr>
            <p:cNvPr id="85" name="Resim 84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85" y="3788128"/>
              <a:ext cx="2876547" cy="1509596"/>
            </a:xfrm>
            <a:prstGeom prst="rect">
              <a:avLst/>
            </a:prstGeom>
          </p:spPr>
        </p:pic>
        <p:sp>
          <p:nvSpPr>
            <p:cNvPr id="86" name="Metin kutusu 85"/>
            <p:cNvSpPr txBox="1"/>
            <p:nvPr/>
          </p:nvSpPr>
          <p:spPr>
            <a:xfrm>
              <a:off x="1360992" y="3866929"/>
              <a:ext cx="2552335" cy="12839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Nurettin ARSLAN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(01/01/1968-23/04/1996)</a:t>
              </a:r>
            </a:p>
            <a:p>
              <a:pPr algn="ctr"/>
              <a:endParaRPr lang="tr-TR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11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 Maraş ili Ekinözü İlçesinde Öğretmen iken 23.04.1996 Yılında Şehit Oldu.</a:t>
              </a:r>
              <a:endParaRPr lang="tr-TR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Dikdörtgen 86"/>
          <p:cNvSpPr/>
          <p:nvPr/>
        </p:nvSpPr>
        <p:spPr>
          <a:xfrm>
            <a:off x="4944126" y="803176"/>
            <a:ext cx="4244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Alfabeyi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ğretti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onlara,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İnsanları sevmeyi öğretti.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İlaç oldu yaralara,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Umudu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direnmeyi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ö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ğretti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Dikdörtgen 87"/>
          <p:cNvSpPr/>
          <p:nvPr/>
        </p:nvSpPr>
        <p:spPr>
          <a:xfrm>
            <a:off x="4932320" y="1839845"/>
            <a:ext cx="4244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Sönmeyen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güneş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Yeşertti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çiçeklerini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Tükenmez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nefes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oldu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Sevgi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doldurdu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hepsinin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ğerini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Dikdörtgen 88"/>
          <p:cNvSpPr/>
          <p:nvPr/>
        </p:nvSpPr>
        <p:spPr>
          <a:xfrm>
            <a:off x="4960812" y="3067860"/>
            <a:ext cx="4244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Gül hasta olsa,</a:t>
            </a:r>
            <a:br>
              <a:rPr lang="es-E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ğretmen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hastalanırdı.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Karanfil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tr-TR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ğlasa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Dayanamazd</a:t>
            </a:r>
            <a:r>
              <a:rPr lang="tr-T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ı, o da ağlardı.</a:t>
            </a:r>
            <a:r>
              <a:rPr lang="tr-TR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41" y="927771"/>
            <a:ext cx="2173730" cy="354027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3493497" y="2105952"/>
            <a:ext cx="5364535" cy="914400"/>
          </a:xfrm>
          <a:prstGeom prst="rect">
            <a:avLst/>
          </a:prstGeom>
          <a:solidFill>
            <a:srgbClr val="856D47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Bütün çiçekler sizler için</a:t>
            </a:r>
          </a:p>
          <a:p>
            <a:pPr algn="ctr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Öğretmenler gününüz kutlu olsun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1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0">
        <p14:prism isContent="1"/>
        <p:sndAc>
          <p:stSnd>
            <p:snd r:embed="rId3" name="sehit-ogretmen.wav"/>
          </p:stSnd>
        </p:sndAc>
      </p:transition>
    </mc:Choice>
    <mc:Fallback xmlns="">
      <p:transition spd="slow" advClick="0" advTm="110000">
        <p:fade/>
        <p:sndAc>
          <p:stSnd>
            <p:snd r:embed="rId39" name="sehit-ogretme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3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3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7393 0.04953 L -0.17607 0.04953 E" pathEditMode="fixed" ptsTypes="">
                                      <p:cBhvr>
                                        <p:cTn id="8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repeatCount="indefinite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2.77778E-6 1.48148E-6 L 0.66423 0.00486 " pathEditMode="fixed" rAng="0" ptsTypes="AA">
                                      <p:cBhvr>
                                        <p:cTn id="13" dur="27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2" y="2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4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4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7" presetClass="exit" presetSubtype="0" fill="hold" grpId="1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3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decel="100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7" presetClass="exit" presetSubtype="0" fill="hold" grpId="1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7" presetClass="exit" presetSubtype="0" fill="hold" grpId="1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3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grpId="0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7" presetClass="exit" presetSubtype="0" fill="hold" grpId="1" nodeType="withEffect">
                                  <p:stCondLst>
                                    <p:cond delay="5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7" presetClass="exit" presetSubtype="0" fill="hold" grpId="1" nodeType="withEffect">
                                  <p:stCondLst>
                                    <p:cond delay="5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7" presetClass="exit" presetSubtype="0" fill="hold" grpId="1" nodeType="withEffect">
                                  <p:stCondLst>
                                    <p:cond delay="5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3000"/>
                            </p:stCondLst>
                            <p:childTnLst>
                              <p:par>
                                <p:cTn id="1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7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3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7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3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" decel="100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7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7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7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7" presetClass="exit" presetSubtype="0" fill="hold" grpId="1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3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" decel="100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7" presetClass="exit" presetSubtype="0" fill="hold" grpId="1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3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00" decel="100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7" presetClass="exit" presetSubtype="0" fill="hold" grpId="1" nodeType="withEffect">
                                  <p:stCondLst>
                                    <p:cond delay="3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3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decel="100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700" accel="1000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9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3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ntr" presetSubtype="0" fill="hold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xit" presetSubtype="0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7" presetClass="exit" presetSubtype="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6" presetClass="emph" presetSubtype="0" repeatCount="2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04" dur="10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35" presetClass="path" presetSubtype="0" repeatCount="2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9067 0.08264 L -0.15934 0.08264 E" pathEditMode="fixed" ptsTypes="">
                                      <p:cBhvr>
                                        <p:cTn id="306" dur="1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6" presetClass="emph" presetSubtype="0" repeatCount="indefinite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" grpId="0"/>
      <p:bldP spid="1049" grpId="1"/>
      <p:bldP spid="38" grpId="0"/>
      <p:bldP spid="38" grpId="1"/>
      <p:bldP spid="39" grpId="0"/>
      <p:bldP spid="39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87" grpId="0"/>
      <p:bldP spid="87" grpId="1"/>
      <p:bldP spid="88" grpId="0"/>
      <p:bldP spid="88" grpId="1"/>
      <p:bldP spid="89" grpId="0"/>
      <p:bldP spid="89" grpId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2438400" y="1676400"/>
            <a:ext cx="4343400" cy="3048000"/>
            <a:chOff x="4184962" y="799508"/>
            <a:chExt cx="4616138" cy="2933136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962" y="799508"/>
              <a:ext cx="4616138" cy="2933136"/>
            </a:xfrm>
            <a:prstGeom prst="rect">
              <a:avLst/>
            </a:prstGeom>
          </p:spPr>
        </p:pic>
        <p:sp useBgFill="1">
          <p:nvSpPr>
            <p:cNvPr id="6" name="Dikdörtgen 5"/>
            <p:cNvSpPr/>
            <p:nvPr/>
          </p:nvSpPr>
          <p:spPr>
            <a:xfrm>
              <a:off x="4352878" y="1238029"/>
              <a:ext cx="4281828" cy="610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Hazırlayan</a:t>
              </a:r>
            </a:p>
            <a:p>
              <a:pPr algn="ctr"/>
              <a:r>
                <a: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www.mebders.com</a:t>
              </a:r>
              <a:endPara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info@mebders.com</a:t>
              </a:r>
              <a:endParaRPr lang="tr-T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 useBgFill="1">
        <p:nvSpPr>
          <p:cNvPr id="7" name="Dikdörtgen 6"/>
          <p:cNvSpPr/>
          <p:nvPr/>
        </p:nvSpPr>
        <p:spPr>
          <a:xfrm>
            <a:off x="2813947" y="3221989"/>
            <a:ext cx="3592305" cy="848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Şiir : Mustafa Ulaş</a:t>
            </a:r>
          </a:p>
          <a:p>
            <a:pPr algn="ctr"/>
            <a:endParaRPr lang="tr-T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Tüm Şehit Öğretmenlerimizin Listesi</a:t>
            </a:r>
            <a:endParaRPr lang="tr-T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8" y="5142097"/>
            <a:ext cx="9237997" cy="171590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8" y="-99677"/>
            <a:ext cx="3544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>
        <p14:prism isContent="1"/>
        <p:sndAc>
          <p:endSnd/>
        </p:sndAc>
      </p:transition>
    </mc:Choice>
    <mc:Fallback xmlns="">
      <p:transition spd="slow" advTm="10000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  <p:tag name="ISPRING_RESOURCE_PATHS_HASH_PRESENTER" val="4746fbe49123cf578d7553ca3b120d7dd5915fc"/>
</p:tagLst>
</file>

<file path=ppt/theme/theme1.xml><?xml version="1.0" encoding="utf-8"?>
<a:theme xmlns:a="http://schemas.openxmlformats.org/drawingml/2006/main" name="Blank">
  <a:themeElements>
    <a:clrScheme name="Özel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DB3E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TC103457515[[fn=Görüntüle]]</Template>
  <TotalTime>2991</TotalTime>
  <Words>357</Words>
  <Application>Microsoft Office PowerPoint</Application>
  <PresentationFormat>Ekran Gösterisi (4:3)</PresentationFormat>
  <Paragraphs>78</Paragraphs>
  <Slides>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Medium Cond</vt:lpstr>
      <vt:lpstr>Times New Roman</vt:lpstr>
      <vt:lpstr>Blank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Şehit Öğretmenlerimize</dc:title>
  <dc:creator>www.mebders.com</dc:creator>
  <cp:lastModifiedBy>Muhammet Bozkurt</cp:lastModifiedBy>
  <cp:revision>43</cp:revision>
  <dcterms:created xsi:type="dcterms:W3CDTF">2013-05-23T00:52:45Z</dcterms:created>
  <dcterms:modified xsi:type="dcterms:W3CDTF">2017-11-13T20:42:54Z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