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custDataLst>
    <p:tags r:id="rId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E30"/>
    <a:srgbClr val="FFDE79"/>
    <a:srgbClr val="906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6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77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84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29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00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76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03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5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63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1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5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5729-3C02-4C71-BFB6-ED14AAFC4A64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DFCD-C3D8-4644-8F24-D8CB08AD1C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97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g"/><Relationship Id="rId39" Type="http://schemas.openxmlformats.org/officeDocument/2006/relationships/image" Target="../media/image39.jpg"/><Relationship Id="rId21" Type="http://schemas.openxmlformats.org/officeDocument/2006/relationships/image" Target="../media/image21.jpeg"/><Relationship Id="rId34" Type="http://schemas.openxmlformats.org/officeDocument/2006/relationships/image" Target="../media/image34.jpg"/><Relationship Id="rId42" Type="http://schemas.openxmlformats.org/officeDocument/2006/relationships/image" Target="../media/image42.jpg"/><Relationship Id="rId47" Type="http://schemas.openxmlformats.org/officeDocument/2006/relationships/image" Target="../media/image47.jp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6" Type="http://schemas.openxmlformats.org/officeDocument/2006/relationships/image" Target="../media/image16.jpe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37" Type="http://schemas.openxmlformats.org/officeDocument/2006/relationships/image" Target="../media/image37.jpg"/><Relationship Id="rId40" Type="http://schemas.openxmlformats.org/officeDocument/2006/relationships/image" Target="../media/image40.jpg"/><Relationship Id="rId45" Type="http://schemas.openxmlformats.org/officeDocument/2006/relationships/image" Target="../media/image45.jp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36" Type="http://schemas.openxmlformats.org/officeDocument/2006/relationships/image" Target="../media/image36.jp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g"/><Relationship Id="rId44" Type="http://schemas.openxmlformats.org/officeDocument/2006/relationships/image" Target="../media/image44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35" Type="http://schemas.openxmlformats.org/officeDocument/2006/relationships/image" Target="../media/image35.jpg"/><Relationship Id="rId43" Type="http://schemas.openxmlformats.org/officeDocument/2006/relationships/image" Target="../media/image43.jpg"/><Relationship Id="rId48" Type="http://schemas.openxmlformats.org/officeDocument/2006/relationships/audio" Target="../media/audio1.wav"/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38" Type="http://schemas.openxmlformats.org/officeDocument/2006/relationships/image" Target="../media/image38.jpg"/><Relationship Id="rId46" Type="http://schemas.openxmlformats.org/officeDocument/2006/relationships/image" Target="../media/image46.jpg"/><Relationship Id="rId20" Type="http://schemas.openxmlformats.org/officeDocument/2006/relationships/image" Target="../media/image20.jpeg"/><Relationship Id="rId41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ikdörtgen 9">
            <a:hlinkClick r:id="" action="ppaction://hlinkshowjump?jump=nextslide"/>
          </p:cNvPr>
          <p:cNvSpPr/>
          <p:nvPr/>
        </p:nvSpPr>
        <p:spPr>
          <a:xfrm>
            <a:off x="10684042" y="6328611"/>
            <a:ext cx="866274" cy="3368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" y="5677948"/>
            <a:ext cx="819105" cy="8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546"/>
            <a:ext cx="12210587" cy="6858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8569088" y="2525477"/>
            <a:ext cx="36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Zamanlar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9619199" y="3428999"/>
            <a:ext cx="15616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Rize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630499" y="1420948"/>
            <a:ext cx="7536215" cy="4877877"/>
          </a:xfrm>
          <a:prstGeom prst="roundRect">
            <a:avLst/>
          </a:prstGeom>
          <a:ln w="190500">
            <a:solidFill>
              <a:srgbClr val="E47E3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3" y="1476703"/>
            <a:ext cx="7414754" cy="476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Grup 30"/>
          <p:cNvGrpSpPr/>
          <p:nvPr/>
        </p:nvGrpSpPr>
        <p:grpSpPr>
          <a:xfrm>
            <a:off x="0" y="-35546"/>
            <a:ext cx="24279508" cy="1078020"/>
            <a:chOff x="0" y="-35546"/>
            <a:chExt cx="24279508" cy="1078020"/>
          </a:xfrm>
        </p:grpSpPr>
        <p:grpSp>
          <p:nvGrpSpPr>
            <p:cNvPr id="18" name="Grup 17"/>
            <p:cNvGrpSpPr/>
            <p:nvPr/>
          </p:nvGrpSpPr>
          <p:grpSpPr>
            <a:xfrm>
              <a:off x="0" y="-35543"/>
              <a:ext cx="12210587" cy="1078017"/>
              <a:chOff x="0" y="-35543"/>
              <a:chExt cx="12210587" cy="1078017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35543"/>
                <a:ext cx="6155473" cy="1078017"/>
              </a:xfrm>
              <a:prstGeom prst="rect">
                <a:avLst/>
              </a:prstGeom>
            </p:spPr>
          </p:pic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5114" y="-35543"/>
                <a:ext cx="6155473" cy="1078017"/>
              </a:xfrm>
              <a:prstGeom prst="rect">
                <a:avLst/>
              </a:prstGeom>
            </p:spPr>
          </p:pic>
          <p:pic>
            <p:nvPicPr>
              <p:cNvPr id="10" name="Resim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948" y="163873"/>
                <a:ext cx="1359163" cy="686749"/>
              </a:xfrm>
              <a:prstGeom prst="rect">
                <a:avLst/>
              </a:prstGeom>
            </p:spPr>
          </p:pic>
          <p:pic>
            <p:nvPicPr>
              <p:cNvPr id="11" name="Resim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653" y="163873"/>
                <a:ext cx="1372175" cy="686749"/>
              </a:xfrm>
              <a:prstGeom prst="rect">
                <a:avLst/>
              </a:prstGeom>
            </p:spPr>
          </p:pic>
          <p:pic>
            <p:nvPicPr>
              <p:cNvPr id="12" name="Resim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5371" y="160090"/>
                <a:ext cx="1341221" cy="686749"/>
              </a:xfrm>
              <a:prstGeom prst="rect">
                <a:avLst/>
              </a:prstGeom>
            </p:spPr>
          </p:pic>
          <p:pic>
            <p:nvPicPr>
              <p:cNvPr id="13" name="Resim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916" y="160090"/>
                <a:ext cx="1356891" cy="686749"/>
              </a:xfrm>
              <a:prstGeom prst="rect">
                <a:avLst/>
              </a:prstGeom>
            </p:spPr>
          </p:pic>
          <p:pic>
            <p:nvPicPr>
              <p:cNvPr id="14" name="Resim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199" y="160090"/>
                <a:ext cx="1372025" cy="686749"/>
              </a:xfrm>
              <a:prstGeom prst="rect">
                <a:avLst/>
              </a:prstGeom>
            </p:spPr>
          </p:pic>
          <p:pic>
            <p:nvPicPr>
              <p:cNvPr id="15" name="Resim 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68" y="160089"/>
                <a:ext cx="1370013" cy="686749"/>
              </a:xfrm>
              <a:prstGeom prst="rect">
                <a:avLst/>
              </a:prstGeom>
            </p:spPr>
          </p:pic>
          <p:pic>
            <p:nvPicPr>
              <p:cNvPr id="16" name="Resim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7325" y="160089"/>
                <a:ext cx="1371902" cy="686749"/>
              </a:xfrm>
              <a:prstGeom prst="rect">
                <a:avLst/>
              </a:prstGeom>
            </p:spPr>
          </p:pic>
          <p:pic>
            <p:nvPicPr>
              <p:cNvPr id="17" name="Resim 1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3771" y="160089"/>
                <a:ext cx="1355150" cy="686749"/>
              </a:xfrm>
              <a:prstGeom prst="rect">
                <a:avLst/>
              </a:prstGeom>
            </p:spPr>
          </p:pic>
        </p:grpSp>
        <p:grpSp>
          <p:nvGrpSpPr>
            <p:cNvPr id="19" name="Grup 18"/>
            <p:cNvGrpSpPr/>
            <p:nvPr/>
          </p:nvGrpSpPr>
          <p:grpSpPr>
            <a:xfrm>
              <a:off x="12068921" y="-35546"/>
              <a:ext cx="12210587" cy="1078017"/>
              <a:chOff x="0" y="-35543"/>
              <a:chExt cx="12210587" cy="1078017"/>
            </a:xfrm>
          </p:grpSpPr>
          <p:pic>
            <p:nvPicPr>
              <p:cNvPr id="20" name="Resim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35543"/>
                <a:ext cx="6155473" cy="1078017"/>
              </a:xfrm>
              <a:prstGeom prst="rect">
                <a:avLst/>
              </a:prstGeom>
            </p:spPr>
          </p:pic>
          <p:pic>
            <p:nvPicPr>
              <p:cNvPr id="21" name="Resim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5114" y="-35543"/>
                <a:ext cx="6155473" cy="1078017"/>
              </a:xfrm>
              <a:prstGeom prst="rect">
                <a:avLst/>
              </a:prstGeom>
            </p:spPr>
          </p:pic>
          <p:pic>
            <p:nvPicPr>
              <p:cNvPr id="22" name="Resim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079" y="163873"/>
                <a:ext cx="1355249" cy="686749"/>
              </a:xfrm>
              <a:prstGeom prst="rect">
                <a:avLst/>
              </a:prstGeom>
            </p:spPr>
          </p:pic>
          <p:pic>
            <p:nvPicPr>
              <p:cNvPr id="23" name="Resim 2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5064" y="163873"/>
                <a:ext cx="1390559" cy="686749"/>
              </a:xfrm>
              <a:prstGeom prst="rect">
                <a:avLst/>
              </a:prstGeom>
            </p:spPr>
          </p:pic>
          <p:pic>
            <p:nvPicPr>
              <p:cNvPr id="24" name="Resim 2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167" y="160090"/>
                <a:ext cx="1356931" cy="686749"/>
              </a:xfrm>
              <a:prstGeom prst="rect">
                <a:avLst/>
              </a:prstGeom>
            </p:spPr>
          </p:pic>
          <p:pic>
            <p:nvPicPr>
              <p:cNvPr id="25" name="Resim 2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1643" y="160090"/>
                <a:ext cx="1362164" cy="686749"/>
              </a:xfrm>
              <a:prstGeom prst="rect">
                <a:avLst/>
              </a:prstGeom>
            </p:spPr>
          </p:pic>
          <p:pic>
            <p:nvPicPr>
              <p:cNvPr id="26" name="Resim 2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5472" y="160090"/>
                <a:ext cx="1377969" cy="686749"/>
              </a:xfrm>
              <a:prstGeom prst="rect">
                <a:avLst/>
              </a:prstGeom>
            </p:spPr>
          </p:pic>
          <p:pic>
            <p:nvPicPr>
              <p:cNvPr id="27" name="Resim 26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7691" y="160089"/>
                <a:ext cx="1375090" cy="686749"/>
              </a:xfrm>
              <a:prstGeom prst="rect">
                <a:avLst/>
              </a:prstGeom>
            </p:spPr>
          </p:pic>
          <p:pic>
            <p:nvPicPr>
              <p:cNvPr id="28" name="Resim 27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4431" y="160089"/>
                <a:ext cx="1367781" cy="686749"/>
              </a:xfrm>
              <a:prstGeom prst="rect">
                <a:avLst/>
              </a:prstGeom>
            </p:spPr>
          </p:pic>
          <p:pic>
            <p:nvPicPr>
              <p:cNvPr id="29" name="Resim 28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03863" y="160089"/>
                <a:ext cx="1365058" cy="686749"/>
              </a:xfrm>
              <a:prstGeom prst="rect">
                <a:avLst/>
              </a:prstGeom>
            </p:spPr>
          </p:pic>
        </p:grpSp>
      </p:grpSp>
      <p:pic>
        <p:nvPicPr>
          <p:cNvPr id="32" name="Resim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6" y="1476703"/>
            <a:ext cx="7474531" cy="476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6" y="1476703"/>
            <a:ext cx="7474532" cy="476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3" y="1475546"/>
            <a:ext cx="7474533" cy="476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8" y="1475546"/>
            <a:ext cx="7474535" cy="476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3" y="1474388"/>
            <a:ext cx="7474535" cy="4769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" y="1474388"/>
            <a:ext cx="7462392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1" y="1466829"/>
            <a:ext cx="7471405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3" y="1466829"/>
            <a:ext cx="7465520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5" y="1466829"/>
            <a:ext cx="7492931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5" y="1459270"/>
            <a:ext cx="7483918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1" y="1468228"/>
            <a:ext cx="7512185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8" y="1450312"/>
            <a:ext cx="7501645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" y="1457871"/>
            <a:ext cx="7497588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" y="1439955"/>
            <a:ext cx="7497590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9" y="1448913"/>
            <a:ext cx="7479674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5" y="1458684"/>
            <a:ext cx="7529061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2" y="1456472"/>
            <a:ext cx="7527501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8" y="1455073"/>
            <a:ext cx="7539345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" y="1453923"/>
            <a:ext cx="7539346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3" y="1447087"/>
            <a:ext cx="7535290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1" y="1447086"/>
            <a:ext cx="7553091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0" y="1429751"/>
            <a:ext cx="7553092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8" y="1449140"/>
            <a:ext cx="7553093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5" y="1439954"/>
            <a:ext cx="7538418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1419789"/>
            <a:ext cx="7545752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3" y="1409488"/>
            <a:ext cx="7567581" cy="482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8" name="Yuvarlatılmış Dikdörtgen 57">
            <a:hlinkClick r:id="" action="ppaction://hlinkshowjump?jump=nextslide"/>
          </p:cNvPr>
          <p:cNvSpPr/>
          <p:nvPr/>
        </p:nvSpPr>
        <p:spPr>
          <a:xfrm>
            <a:off x="9841832" y="6233925"/>
            <a:ext cx="871939" cy="4556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2528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2" name="sirindir.wav"/>
          </p:stSnd>
        </p:sndAc>
      </p:transition>
    </mc:Choice>
    <mc:Fallback xmlns="">
      <p:transition spd="slow" advClick="0">
        <p:sndAc>
          <p:stSnd loop="1">
            <p:snd r:embed="rId48" name="sirindi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3.7037E-7 L -0.99231 -0.00093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2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 rot="20806165">
            <a:off x="5894544" y="2805753"/>
            <a:ext cx="324614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</p:txBody>
      </p:sp>
      <p:sp>
        <p:nvSpPr>
          <p:cNvPr id="8" name="Metin kutusu 7"/>
          <p:cNvSpPr txBox="1"/>
          <p:nvPr/>
        </p:nvSpPr>
        <p:spPr>
          <a:xfrm rot="20806165">
            <a:off x="6730858" y="4498050"/>
            <a:ext cx="29130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r>
              <a:rPr lang="tr-TR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©mebders.com</a:t>
            </a:r>
          </a:p>
        </p:txBody>
      </p:sp>
    </p:spTree>
    <p:extLst>
      <p:ext uri="{BB962C8B-B14F-4D97-AF65-F5344CB8AC3E}">
        <p14:creationId xmlns:p14="http://schemas.microsoft.com/office/powerpoint/2010/main" val="11338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4f2373bb6132123b9ca62074811678a6c5a1e6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16</Words>
  <Application>Microsoft Office PowerPoint</Application>
  <PresentationFormat>Geniş ekran</PresentationFormat>
  <Paragraphs>8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Eskiden Rize</dc:title>
  <dc:creator>Muhammet Bozkurt;www.mebders.com</dc:creator>
  <cp:lastModifiedBy>Muhammet Bozkurt</cp:lastModifiedBy>
  <cp:revision>24</cp:revision>
  <dcterms:created xsi:type="dcterms:W3CDTF">2016-02-27T18:42:01Z</dcterms:created>
  <dcterms:modified xsi:type="dcterms:W3CDTF">2018-04-30T21:38:29Z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