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65" r:id="rId4"/>
    <p:sldId id="266" r:id="rId5"/>
    <p:sldId id="26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AR CENA" panose="020B0604020202020204" charset="0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1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5069-9E80-4936-BD8A-413A07BE16E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D3EE-019E-4EE1-B606-05EEBAAE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g"/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12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5.jpg"/><Relationship Id="rId5" Type="http://schemas.openxmlformats.org/officeDocument/2006/relationships/image" Target="../media/image11.jpg"/><Relationship Id="rId10" Type="http://schemas.openxmlformats.org/officeDocument/2006/relationships/image" Target="../media/image14.jpg"/><Relationship Id="rId4" Type="http://schemas.openxmlformats.org/officeDocument/2006/relationships/image" Target="../media/image10.jpg"/><Relationship Id="rId9" Type="http://schemas.openxmlformats.org/officeDocument/2006/relationships/image" Target="../media/image4.jp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6.jpg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image" Target="../media/image19.jpg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23" Type="http://schemas.openxmlformats.org/officeDocument/2006/relationships/image" Target="../media/image7.pn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6824017" y="692696"/>
            <a:ext cx="1944216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6824017" y="2492896"/>
            <a:ext cx="1944216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/>
          <p:cNvSpPr/>
          <p:nvPr/>
        </p:nvSpPr>
        <p:spPr>
          <a:xfrm>
            <a:off x="6824017" y="4293096"/>
            <a:ext cx="1944216" cy="15121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467544" y="2420888"/>
            <a:ext cx="5904656" cy="34563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kdörtgen 12"/>
          <p:cNvSpPr/>
          <p:nvPr/>
        </p:nvSpPr>
        <p:spPr>
          <a:xfrm>
            <a:off x="467544" y="692696"/>
            <a:ext cx="5904656" cy="151216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RİZE</a:t>
            </a:r>
            <a:endParaRPr lang="en-US" sz="6000" dirty="0">
              <a:solidFill>
                <a:schemeClr val="tx1"/>
              </a:solidFill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39552" y="6165304"/>
            <a:ext cx="3888432" cy="4594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Müzik : Nesli-Şah - Kale Türküsü</a:t>
            </a:r>
            <a:endParaRPr lang="en-US" sz="2400" dirty="0">
              <a:solidFill>
                <a:schemeClr val="bg1"/>
              </a:solidFill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ikdörtgen 13">
            <a:hlinkClick r:id="" action="ppaction://hlinkshowjump?jump=nextslide"/>
          </p:cNvPr>
          <p:cNvSpPr/>
          <p:nvPr/>
        </p:nvSpPr>
        <p:spPr>
          <a:xfrm>
            <a:off x="7164288" y="6136146"/>
            <a:ext cx="1331364" cy="51774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bg1"/>
                </a:solidFill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Baslat</a:t>
            </a:r>
            <a:endParaRPr lang="en-US" sz="2400" dirty="0">
              <a:solidFill>
                <a:schemeClr val="bg1"/>
              </a:solidFill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Yuvarlatılmış Dikdörtgen 16"/>
          <p:cNvSpPr/>
          <p:nvPr/>
        </p:nvSpPr>
        <p:spPr>
          <a:xfrm>
            <a:off x="6739034" y="2047656"/>
            <a:ext cx="2088232" cy="1426968"/>
          </a:xfrm>
          <a:prstGeom prst="roundRect">
            <a:avLst/>
          </a:prstGeom>
          <a:solidFill>
            <a:schemeClr val="accent1">
              <a:lumMod val="75000"/>
              <a:alpha val="0"/>
            </a:schemeClr>
          </a:solidFill>
          <a:ln w="127000"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F:\Slaytlar\Resim Arşivi\Scrap Set\PNG Arşivi\Beautiful.Icons.Mix\BeautifulIconsMix\BGHSS\WinXPUpdate_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89040"/>
            <a:ext cx="816000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 8"/>
          <p:cNvGrpSpPr/>
          <p:nvPr/>
        </p:nvGrpSpPr>
        <p:grpSpPr>
          <a:xfrm>
            <a:off x="6732240" y="-5572000"/>
            <a:ext cx="1548172" cy="5184576"/>
            <a:chOff x="6732240" y="-1683568"/>
            <a:chExt cx="1548172" cy="5184576"/>
          </a:xfrm>
        </p:grpSpPr>
        <p:cxnSp>
          <p:nvCxnSpPr>
            <p:cNvPr id="7" name="Düz Bağlayıcı 6"/>
            <p:cNvCxnSpPr/>
            <p:nvPr/>
          </p:nvCxnSpPr>
          <p:spPr>
            <a:xfrm>
              <a:off x="7452320" y="-1683568"/>
              <a:ext cx="0" cy="4725144"/>
            </a:xfrm>
            <a:prstGeom prst="line">
              <a:avLst/>
            </a:prstGeom>
            <a:ln w="635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Yuvarlatılmış Dikdörtgen 7"/>
            <p:cNvSpPr/>
            <p:nvPr/>
          </p:nvSpPr>
          <p:spPr>
            <a:xfrm>
              <a:off x="6732240" y="3068960"/>
              <a:ext cx="1548172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Rize 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Yuvarlatılmış Dikdörtgen 13"/>
          <p:cNvSpPr/>
          <p:nvPr/>
        </p:nvSpPr>
        <p:spPr>
          <a:xfrm>
            <a:off x="6968039" y="2767736"/>
            <a:ext cx="1649693" cy="504056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Ören Yerleri  Müzeler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6961548" y="2258239"/>
            <a:ext cx="1656184" cy="3600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Galeri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67544" y="2767736"/>
            <a:ext cx="5904656" cy="310953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kdörtgen 19"/>
          <p:cNvSpPr/>
          <p:nvPr/>
        </p:nvSpPr>
        <p:spPr>
          <a:xfrm>
            <a:off x="467544" y="692696"/>
            <a:ext cx="5904656" cy="15121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RİZE</a:t>
            </a:r>
            <a:endParaRPr lang="en-US" sz="6000" dirty="0">
              <a:solidFill>
                <a:schemeClr val="tx1"/>
              </a:solidFill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:sndAc>
          <p:stSnd loop="1">
            <p:snd r:embed="rId2" name="nesli-sah-kale-turkusu.wav"/>
          </p:stSnd>
        </p:sndAc>
      </p:transition>
    </mc:Choice>
    <mc:Fallback xmlns="">
      <p:transition spd="slow" advClick="0" advTm="9000">
        <p:sndAc>
          <p:stSnd loop="1">
            <p:snd r:embed="rId6" name="nesli-sah-kale-turkusu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1.74838E-6 L -5.55556E-7 0.60107 " pathEditMode="relative" rAng="0" ptsTypes="AA" p14:bounceEnd="66667">
                                          <p:cBhvr>
                                            <p:cTn id="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00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10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" presetID="47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1.74838E-6 L -5.55556E-7 0.60107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00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10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" presetID="47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4" grpId="0" animBg="1"/>
          <p:bldP spid="1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617009" y="1844824"/>
            <a:ext cx="5616623" cy="47525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17008" y="332656"/>
            <a:ext cx="5616623" cy="11669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RİZE MANZARA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06663" y="1844824"/>
            <a:ext cx="5616623" cy="47525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28211" y="1814101"/>
            <a:ext cx="5616623" cy="47525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06662" y="1844824"/>
            <a:ext cx="5616623" cy="475252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3" descr="F:\Slaytlar\Resim Arşivi\Scrap Set\PNG Arşivi\Beautiful.Icons.Mix\BeautifulIconsMix\BGHSS\WinXPUpdate_12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41" y="4341192"/>
            <a:ext cx="816000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:\Slaytlar\Resim Arşivi\Scrap Set\PNG Arşivi\Beautiful.Icons.Mix\BeautifulIconsMix\BGHSS\Critical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34" y="6159500"/>
            <a:ext cx="517425" cy="5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605807" y="1814101"/>
            <a:ext cx="5616623" cy="475252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594605" y="1814101"/>
            <a:ext cx="5616623" cy="475252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607829" y="1814101"/>
            <a:ext cx="5616623" cy="475252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626189" y="1814101"/>
            <a:ext cx="5616623" cy="475252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29959" y="1783378"/>
            <a:ext cx="5616623" cy="475252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576245" y="1798740"/>
            <a:ext cx="5616623" cy="475252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6739034" y="2047656"/>
            <a:ext cx="2088232" cy="1426968"/>
          </a:xfrm>
          <a:prstGeom prst="roundRect">
            <a:avLst/>
          </a:prstGeom>
          <a:solidFill>
            <a:schemeClr val="accent1">
              <a:lumMod val="75000"/>
              <a:alpha val="0"/>
            </a:schemeClr>
          </a:solidFill>
          <a:ln w="127000"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6968039" y="2767736"/>
            <a:ext cx="1649693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Ören Yerleri  Müzeler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Yuvarlatılmış Dikdörtgen 36"/>
          <p:cNvSpPr/>
          <p:nvPr/>
        </p:nvSpPr>
        <p:spPr>
          <a:xfrm>
            <a:off x="6961548" y="2258239"/>
            <a:ext cx="1656184" cy="3600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Galeri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/>
    </mc:Choice>
    <mc:Fallback xmlns=""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16" grpId="0" animBg="1"/>
      <p:bldP spid="17" grpId="0" animBg="1"/>
      <p:bldP spid="31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617009" y="1844824"/>
            <a:ext cx="5616623" cy="47525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17008" y="332656"/>
            <a:ext cx="5616623" cy="11669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ÖREN YERLERİ &amp; MÜZELER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827584" y="2168860"/>
            <a:ext cx="3096344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0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Ambarlı – Balıklı Göl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17008" y="1844824"/>
            <a:ext cx="5616623" cy="47525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806795" y="2168860"/>
            <a:ext cx="2470957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0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Anzer</a:t>
            </a:r>
            <a:r>
              <a:rPr lang="tr-TR" sz="30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Yaylası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16524" y="1844824"/>
            <a:ext cx="5616623" cy="47525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788693" y="2046498"/>
            <a:ext cx="2664075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Aşıklar Köprüsü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612708" y="1916832"/>
            <a:ext cx="5616623" cy="475252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683568" y="2119944"/>
            <a:ext cx="5567843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Atatürkevi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Müzesi (Mehmet Mataracı Konağı)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613227" y="1844824"/>
            <a:ext cx="5616623" cy="475252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826336" y="2096852"/>
            <a:ext cx="2232248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Ayane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Tepesi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06736" y="1844824"/>
            <a:ext cx="5616623" cy="475252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86807" y="2119944"/>
            <a:ext cx="2232248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Ayder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Yaylası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609793" y="1844824"/>
            <a:ext cx="5616623" cy="475252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758147" y="2144402"/>
            <a:ext cx="2300437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Bilenköy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Cami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606735" y="1844824"/>
            <a:ext cx="5616623" cy="475252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/>
          <p:cNvSpPr/>
          <p:nvPr/>
        </p:nvSpPr>
        <p:spPr>
          <a:xfrm>
            <a:off x="802494" y="2082502"/>
            <a:ext cx="3778623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Botanik (Ziraat) Çay Bahçesi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13826" y="1844824"/>
            <a:ext cx="5616623" cy="475252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945112" y="2143036"/>
            <a:ext cx="1816212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Ciha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Kalesi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683568" y="1844824"/>
            <a:ext cx="5616623" cy="475252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Yuvarlatılmış Dikdörtgen 36"/>
          <p:cNvSpPr/>
          <p:nvPr/>
        </p:nvSpPr>
        <p:spPr>
          <a:xfrm>
            <a:off x="1007930" y="2154510"/>
            <a:ext cx="1848289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Deli Göl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654908" y="1880828"/>
            <a:ext cx="5616623" cy="475252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Yuvarlatılmış Dikdörtgen 38"/>
          <p:cNvSpPr/>
          <p:nvPr/>
        </p:nvSpPr>
        <p:spPr>
          <a:xfrm>
            <a:off x="982102" y="2118506"/>
            <a:ext cx="2225345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Kaçkar Dağı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628859" y="1844824"/>
            <a:ext cx="5616623" cy="475252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932460" y="2114854"/>
            <a:ext cx="1693382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Kale-i Bala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654222" y="1862826"/>
            <a:ext cx="5616623" cy="475252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Yuvarlatılmış Dikdörtgen 42"/>
          <p:cNvSpPr/>
          <p:nvPr/>
        </p:nvSpPr>
        <p:spPr>
          <a:xfrm>
            <a:off x="806874" y="2103358"/>
            <a:ext cx="4874552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Kıbledağı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Mesire Yeri ve Kent Ormanı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689497" y="1878564"/>
            <a:ext cx="5616623" cy="4752528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Yuvarlatılmış Dikdörtgen 44"/>
          <p:cNvSpPr/>
          <p:nvPr/>
        </p:nvSpPr>
        <p:spPr>
          <a:xfrm>
            <a:off x="932460" y="2117399"/>
            <a:ext cx="1693382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Kız Kalesi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677639" y="1842560"/>
            <a:ext cx="5616623" cy="4752528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Yuvarlatılmış Dikdörtgen 46"/>
          <p:cNvSpPr/>
          <p:nvPr/>
        </p:nvSpPr>
        <p:spPr>
          <a:xfrm>
            <a:off x="930465" y="2117399"/>
            <a:ext cx="2371677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Ovit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Dağbaşı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Gölü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689826" y="1912304"/>
            <a:ext cx="5616623" cy="4752528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Yuvarlatılmış Dikdörtgen 48"/>
          <p:cNvSpPr/>
          <p:nvPr/>
        </p:nvSpPr>
        <p:spPr>
          <a:xfrm>
            <a:off x="919969" y="2152246"/>
            <a:ext cx="2357948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Pileki</a:t>
            </a:r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Mağarası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683738" y="1907522"/>
            <a:ext cx="5616623" cy="475252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Yuvarlatılmış Dikdörtgen 50"/>
          <p:cNvSpPr/>
          <p:nvPr/>
        </p:nvSpPr>
        <p:spPr>
          <a:xfrm>
            <a:off x="889843" y="2152786"/>
            <a:ext cx="2700876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Etnografya Müzesi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690333" y="1909124"/>
            <a:ext cx="5616623" cy="4752528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Yuvarlatılmış Dikdörtgen 52"/>
          <p:cNvSpPr/>
          <p:nvPr/>
        </p:nvSpPr>
        <p:spPr>
          <a:xfrm>
            <a:off x="1006576" y="2215044"/>
            <a:ext cx="2196819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Rize Kalesi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646481" y="1874418"/>
            <a:ext cx="5616623" cy="4752528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Yuvarlatılmış Dikdörtgen 54"/>
          <p:cNvSpPr/>
          <p:nvPr/>
        </p:nvSpPr>
        <p:spPr>
          <a:xfrm>
            <a:off x="911853" y="2183339"/>
            <a:ext cx="1584176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 err="1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Zilkale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Yuvarlatılmış Dikdörtgen 55"/>
          <p:cNvSpPr/>
          <p:nvPr/>
        </p:nvSpPr>
        <p:spPr>
          <a:xfrm>
            <a:off x="827584" y="5877272"/>
            <a:ext cx="888437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500" b="1" dirty="0"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sz="2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2" descr="F:\Slaytlar\Resim Arşivi\Scrap Set\PNG Arşivi\Beautiful.Icons.Mix\BeautifulIconsMix\BGHSS\Critical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34" y="6159500"/>
            <a:ext cx="517425" cy="5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F:\Slaytlar\Resim Arşivi\Scrap Set\PNG Arşivi\Beautiful.Icons.Mix\BeautifulIconsMix\BGHSS\WinXPUpdate_128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41" y="4341192"/>
            <a:ext cx="816000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Yuvarlatılmış Dikdörtgen 66"/>
          <p:cNvSpPr/>
          <p:nvPr/>
        </p:nvSpPr>
        <p:spPr>
          <a:xfrm>
            <a:off x="6739034" y="2047656"/>
            <a:ext cx="2088232" cy="1426968"/>
          </a:xfrm>
          <a:prstGeom prst="roundRect">
            <a:avLst/>
          </a:prstGeom>
          <a:solidFill>
            <a:schemeClr val="accent1">
              <a:lumMod val="75000"/>
              <a:alpha val="0"/>
            </a:schemeClr>
          </a:solidFill>
          <a:ln w="127000"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Yuvarlatılmış Dikdörtgen 67"/>
          <p:cNvSpPr/>
          <p:nvPr/>
        </p:nvSpPr>
        <p:spPr>
          <a:xfrm>
            <a:off x="6968039" y="2767736"/>
            <a:ext cx="1649693" cy="504056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Ören Yerleri  Müzeler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Yuvarlatılmış Dikdörtgen 68"/>
          <p:cNvSpPr/>
          <p:nvPr/>
        </p:nvSpPr>
        <p:spPr>
          <a:xfrm>
            <a:off x="6961548" y="2258239"/>
            <a:ext cx="1656184" cy="3600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Galeri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7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0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4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0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6000"/>
                            </p:stCondLst>
                            <p:childTnLst>
                              <p:par>
                                <p:cTn id="12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80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3000"/>
                            </p:stCondLst>
                            <p:childTnLst>
                              <p:par>
                                <p:cTn id="12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0"/>
                            </p:stCondLst>
                            <p:childTnLst>
                              <p:par>
                                <p:cTn id="13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3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4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14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15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15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16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6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17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7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6824017" y="4581128"/>
            <a:ext cx="1944216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467544" y="2636912"/>
            <a:ext cx="5904656" cy="34563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4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anose="02000000000000000000" pitchFamily="2" charset="0"/>
              </a:rPr>
              <a:t>Muhammet BOZKURT</a:t>
            </a:r>
          </a:p>
          <a:p>
            <a:pPr algn="ctr"/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anose="02000000000000000000" pitchFamily="2" charset="0"/>
              </a:rPr>
              <a:t>www.mebders.com</a:t>
            </a:r>
          </a:p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anose="02000000000000000000" pitchFamily="2" charset="0"/>
              </a:rPr>
              <a:t>info@mebders.com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67544" y="692696"/>
            <a:ext cx="5904656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en-US" sz="6000" dirty="0">
              <a:solidFill>
                <a:schemeClr val="tx1"/>
              </a:solidFill>
              <a:latin typeface="AR CENA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F:\Slaytlar\Resim Arşivi\Scrap Set\PNG Arşivi\Beautiful.Icons.Mix\BeautifulIconsMix\BGHSS\Critical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34" y="6223943"/>
            <a:ext cx="517425" cy="5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sndAc>
          <p:endSnd/>
        </p:sndAc>
      </p:transition>
    </mc:Choice>
    <mc:Fallback xmlns="">
      <p:transition spd="slow" advTm="8000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29b37ea2313e3bf92f052610c1a9331084c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95</Words>
  <Application>Microsoft Office PowerPoint</Application>
  <PresentationFormat>Ekran Gösterisi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Calibri</vt:lpstr>
      <vt:lpstr>Arial</vt:lpstr>
      <vt:lpstr>Tahoma</vt:lpstr>
      <vt:lpstr>AR CENA</vt:lpstr>
      <vt:lpstr>Verdana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Rize Tanıtım</dc:title>
  <dc:creator>www.mebders.com</dc:creator>
  <cp:lastModifiedBy>Muhammet Bozkurt</cp:lastModifiedBy>
  <cp:revision>75</cp:revision>
  <dcterms:created xsi:type="dcterms:W3CDTF">2015-06-11T13:37:02Z</dcterms:created>
  <dcterms:modified xsi:type="dcterms:W3CDTF">2018-04-30T21:43:20Z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