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7" r:id="rId3"/>
    <p:sldId id="265" r:id="rId4"/>
    <p:sldId id="266" r:id="rId5"/>
    <p:sldId id="269" r:id="rId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Tahoma" panose="020B0604030504040204" pitchFamily="34" charset="0"/>
      <p:regular r:id="rId11"/>
      <p:bold r:id="rId12"/>
    </p:embeddedFont>
    <p:embeddedFont>
      <p:font typeface="AR CENA" panose="020B0604020202020204" charset="0"/>
      <p:regular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</p:embeddedFontLst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64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8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0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9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65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6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8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0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1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2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11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0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F5069-9E80-4936-BD8A-413A07BE16E9}" type="datetimeFigureOut">
              <a:rPr lang="en-US" smtClean="0"/>
              <a:t>5/1/2018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BD3EE-019E-4EE1-B606-05EEBAAE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00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jpg"/><Relationship Id="rId3" Type="http://schemas.openxmlformats.org/officeDocument/2006/relationships/image" Target="../media/image6.jpg"/><Relationship Id="rId7" Type="http://schemas.openxmlformats.org/officeDocument/2006/relationships/image" Target="../media/image7.png"/><Relationship Id="rId12" Type="http://schemas.openxmlformats.org/officeDocument/2006/relationships/image" Target="../media/image1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5.jpg"/><Relationship Id="rId5" Type="http://schemas.openxmlformats.org/officeDocument/2006/relationships/image" Target="../media/image11.jpg"/><Relationship Id="rId10" Type="http://schemas.openxmlformats.org/officeDocument/2006/relationships/image" Target="../media/image14.jpg"/><Relationship Id="rId4" Type="http://schemas.openxmlformats.org/officeDocument/2006/relationships/image" Target="../media/image10.jpg"/><Relationship Id="rId9" Type="http://schemas.openxmlformats.org/officeDocument/2006/relationships/image" Target="../media/image4.jpg"/><Relationship Id="rId1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jpg"/><Relationship Id="rId18" Type="http://schemas.openxmlformats.org/officeDocument/2006/relationships/image" Target="../media/image34.jpg"/><Relationship Id="rId3" Type="http://schemas.openxmlformats.org/officeDocument/2006/relationships/image" Target="../media/image6.jpg"/><Relationship Id="rId21" Type="http://schemas.openxmlformats.org/officeDocument/2006/relationships/image" Target="../media/image37.jp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17" Type="http://schemas.openxmlformats.org/officeDocument/2006/relationships/image" Target="../media/image33.jpg"/><Relationship Id="rId2" Type="http://schemas.openxmlformats.org/officeDocument/2006/relationships/image" Target="../media/image19.jpg"/><Relationship Id="rId16" Type="http://schemas.openxmlformats.org/officeDocument/2006/relationships/image" Target="../media/image32.jpg"/><Relationship Id="rId20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jpg"/><Relationship Id="rId15" Type="http://schemas.openxmlformats.org/officeDocument/2006/relationships/image" Target="../media/image31.jpg"/><Relationship Id="rId23" Type="http://schemas.openxmlformats.org/officeDocument/2006/relationships/image" Target="../media/image7.png"/><Relationship Id="rId10" Type="http://schemas.openxmlformats.org/officeDocument/2006/relationships/image" Target="../media/image26.jpg"/><Relationship Id="rId19" Type="http://schemas.openxmlformats.org/officeDocument/2006/relationships/image" Target="../media/image35.jpg"/><Relationship Id="rId4" Type="http://schemas.openxmlformats.org/officeDocument/2006/relationships/image" Target="../media/image20.jpg"/><Relationship Id="rId9" Type="http://schemas.openxmlformats.org/officeDocument/2006/relationships/image" Target="../media/image25.jpg"/><Relationship Id="rId14" Type="http://schemas.openxmlformats.org/officeDocument/2006/relationships/image" Target="../media/image30.jpg"/><Relationship Id="rId2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6824017" y="692696"/>
            <a:ext cx="1944216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kdörtgen 7"/>
          <p:cNvSpPr/>
          <p:nvPr/>
        </p:nvSpPr>
        <p:spPr>
          <a:xfrm>
            <a:off x="6824017" y="2492896"/>
            <a:ext cx="1944216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6824017" y="4293096"/>
            <a:ext cx="1944216" cy="151216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kdörtgen 9"/>
          <p:cNvSpPr/>
          <p:nvPr/>
        </p:nvSpPr>
        <p:spPr>
          <a:xfrm>
            <a:off x="467544" y="2420888"/>
            <a:ext cx="5904656" cy="345638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kdörtgen 12"/>
          <p:cNvSpPr/>
          <p:nvPr/>
        </p:nvSpPr>
        <p:spPr>
          <a:xfrm>
            <a:off x="467544" y="692696"/>
            <a:ext cx="5904656" cy="151216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RİZE</a:t>
            </a:r>
            <a:endParaRPr lang="en-US" sz="6000" dirty="0">
              <a:solidFill>
                <a:schemeClr val="tx1"/>
              </a:solidFill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539552" y="6165304"/>
            <a:ext cx="3888432" cy="459432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bg1"/>
                </a:solidFill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Müzik : Nesli-Şah - Kale Türküsü</a:t>
            </a:r>
            <a:endParaRPr lang="en-US" sz="2400" dirty="0">
              <a:solidFill>
                <a:schemeClr val="bg1"/>
              </a:solidFill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Dikdörtgen 13">
            <a:hlinkClick r:id="" action="ppaction://hlinkshowjump?jump=nextslide"/>
          </p:cNvPr>
          <p:cNvSpPr/>
          <p:nvPr/>
        </p:nvSpPr>
        <p:spPr>
          <a:xfrm>
            <a:off x="7164288" y="6136146"/>
            <a:ext cx="1331364" cy="51774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>
                <a:solidFill>
                  <a:schemeClr val="bg1"/>
                </a:solidFill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Baslat</a:t>
            </a:r>
            <a:endParaRPr lang="en-US" sz="2400" dirty="0">
              <a:solidFill>
                <a:schemeClr val="bg1"/>
              </a:solidFill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Yuvarlatılmış Dikdörtgen 16"/>
          <p:cNvSpPr/>
          <p:nvPr/>
        </p:nvSpPr>
        <p:spPr>
          <a:xfrm>
            <a:off x="6739034" y="2047656"/>
            <a:ext cx="2088232" cy="1426968"/>
          </a:xfrm>
          <a:prstGeom prst="roundRect">
            <a:avLst/>
          </a:prstGeom>
          <a:solidFill>
            <a:schemeClr val="accent1">
              <a:lumMod val="75000"/>
              <a:alpha val="0"/>
            </a:schemeClr>
          </a:solidFill>
          <a:ln w="127000">
            <a:solidFill>
              <a:schemeClr val="tx2">
                <a:lumMod val="75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1" name="Picture 3" descr="F:\Slaytlar\Resim Arşivi\Scrap Set\PNG Arşivi\Beautiful.Icons.Mix\BeautifulIconsMix\BGHSS\WinXPUpdate_128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789040"/>
            <a:ext cx="816000" cy="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 8"/>
          <p:cNvGrpSpPr/>
          <p:nvPr/>
        </p:nvGrpSpPr>
        <p:grpSpPr>
          <a:xfrm>
            <a:off x="6732240" y="-5572000"/>
            <a:ext cx="1548172" cy="5184576"/>
            <a:chOff x="6732240" y="-1683568"/>
            <a:chExt cx="1548172" cy="5184576"/>
          </a:xfrm>
        </p:grpSpPr>
        <p:cxnSp>
          <p:nvCxnSpPr>
            <p:cNvPr id="7" name="Düz Bağlayıcı 6"/>
            <p:cNvCxnSpPr/>
            <p:nvPr/>
          </p:nvCxnSpPr>
          <p:spPr>
            <a:xfrm>
              <a:off x="7452320" y="-1683568"/>
              <a:ext cx="0" cy="4725144"/>
            </a:xfrm>
            <a:prstGeom prst="line">
              <a:avLst/>
            </a:prstGeom>
            <a:ln w="63500" cmpd="tri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Yuvarlatılmış Dikdörtgen 7"/>
            <p:cNvSpPr/>
            <p:nvPr/>
          </p:nvSpPr>
          <p:spPr>
            <a:xfrm>
              <a:off x="6732240" y="3068960"/>
              <a:ext cx="1548172" cy="4320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Rize </a:t>
              </a:r>
              <a:endPara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4" name="Yuvarlatılmış Dikdörtgen 13"/>
          <p:cNvSpPr/>
          <p:nvPr/>
        </p:nvSpPr>
        <p:spPr>
          <a:xfrm>
            <a:off x="6968039" y="2767736"/>
            <a:ext cx="1649693" cy="504056"/>
          </a:xfrm>
          <a:prstGeom prst="round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Ören Yerleri  Müzeler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Yuvarlatılmış Dikdörtgen 15"/>
          <p:cNvSpPr/>
          <p:nvPr/>
        </p:nvSpPr>
        <p:spPr>
          <a:xfrm>
            <a:off x="6961548" y="2258239"/>
            <a:ext cx="1656184" cy="36004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Galeri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467544" y="2767736"/>
            <a:ext cx="5904656" cy="3109535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kdörtgen 19"/>
          <p:cNvSpPr/>
          <p:nvPr/>
        </p:nvSpPr>
        <p:spPr>
          <a:xfrm>
            <a:off x="467544" y="692696"/>
            <a:ext cx="5904656" cy="151216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RİZE</a:t>
            </a:r>
            <a:endParaRPr lang="en-US" sz="6000" dirty="0">
              <a:solidFill>
                <a:schemeClr val="tx1"/>
              </a:solidFill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:sndAc>
          <p:stSnd loop="1">
            <p:snd r:embed="rId2" name="nesli-sah-kale-turkusu.wav"/>
          </p:stSnd>
        </p:sndAc>
      </p:transition>
    </mc:Choice>
    <mc:Fallback xmlns="">
      <p:transition spd="slow" advClick="0" advTm="9000">
        <p:sndAc>
          <p:stSnd loop="1">
            <p:snd r:embed="rId6" name="nesli-sah-kale-turkusu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55556E-7 -1.74838E-6 L -5.55556E-7 0.60107 " pathEditMode="relative" rAng="0" ptsTypes="AA" p14:bounceEnd="66667">
                                          <p:cBhvr>
                                            <p:cTn id="6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3006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20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100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2" presetID="47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8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0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2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2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3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0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4" grpId="0" animBg="1"/>
          <p:bldP spid="1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55556E-7 -1.74838E-6 L -5.55556E-7 0.60107 " pathEditMode="relative" rAng="0" ptsTypes="AA">
                                          <p:cBhvr>
                                            <p:cTn id="6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3006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20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100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12" presetID="47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-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8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0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2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2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3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0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animBg="1"/>
          <p:bldP spid="14" grpId="0" animBg="1"/>
          <p:bldP spid="16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/>
          <p:cNvSpPr/>
          <p:nvPr/>
        </p:nvSpPr>
        <p:spPr>
          <a:xfrm>
            <a:off x="617009" y="1844824"/>
            <a:ext cx="5616623" cy="475252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617008" y="332656"/>
            <a:ext cx="5616623" cy="116692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RİZE MANZARA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06663" y="1844824"/>
            <a:ext cx="5616623" cy="475252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628211" y="1814101"/>
            <a:ext cx="5616623" cy="475252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606662" y="1844824"/>
            <a:ext cx="5616623" cy="475252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3" descr="F:\Slaytlar\Resim Arşivi\Scrap Set\PNG Arşivi\Beautiful.Icons.Mix\BeautifulIconsMix\BGHSS\WinXPUpdate_128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841" y="4341192"/>
            <a:ext cx="816000" cy="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F:\Slaytlar\Resim Arşivi\Scrap Set\PNG Arşivi\Beautiful.Icons.Mix\BeautifulIconsMix\BGHSS\Critical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934" y="6159500"/>
            <a:ext cx="517425" cy="51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605807" y="1814101"/>
            <a:ext cx="5616623" cy="4752528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594605" y="1814101"/>
            <a:ext cx="5616623" cy="4752528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607829" y="1814101"/>
            <a:ext cx="5616623" cy="4752528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626189" y="1814101"/>
            <a:ext cx="5616623" cy="4752528"/>
          </a:xfrm>
          <a:prstGeom prst="rect">
            <a:avLst/>
          </a:prstGeom>
          <a:blipFill>
            <a:blip r:embed="rId1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629959" y="1783378"/>
            <a:ext cx="5616623" cy="4752528"/>
          </a:xfrm>
          <a:prstGeom prst="rect">
            <a:avLst/>
          </a:prstGeom>
          <a:blipFill>
            <a:blip r:embed="rId13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576245" y="1798740"/>
            <a:ext cx="5616623" cy="4752528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Yuvarlatılmış Dikdörtgen 34"/>
          <p:cNvSpPr/>
          <p:nvPr/>
        </p:nvSpPr>
        <p:spPr>
          <a:xfrm>
            <a:off x="6739034" y="2047656"/>
            <a:ext cx="2088232" cy="1426968"/>
          </a:xfrm>
          <a:prstGeom prst="roundRect">
            <a:avLst/>
          </a:prstGeom>
          <a:solidFill>
            <a:schemeClr val="accent1">
              <a:lumMod val="75000"/>
              <a:alpha val="0"/>
            </a:schemeClr>
          </a:solidFill>
          <a:ln w="127000">
            <a:solidFill>
              <a:schemeClr val="tx2">
                <a:lumMod val="75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Yuvarlatılmış Dikdörtgen 35"/>
          <p:cNvSpPr/>
          <p:nvPr/>
        </p:nvSpPr>
        <p:spPr>
          <a:xfrm>
            <a:off x="6968039" y="2767736"/>
            <a:ext cx="1649693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Ören Yerleri  Müzeler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Yuvarlatılmış Dikdörtgen 36"/>
          <p:cNvSpPr/>
          <p:nvPr/>
        </p:nvSpPr>
        <p:spPr>
          <a:xfrm>
            <a:off x="6961548" y="2258239"/>
            <a:ext cx="1656184" cy="36004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Galeri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57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7000"/>
    </mc:Choice>
    <mc:Fallback xmlns="">
      <p:transition spd="slow" advClick="0"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0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0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00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20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16" grpId="0" animBg="1"/>
      <p:bldP spid="17" grpId="0" animBg="1"/>
      <p:bldP spid="31" grpId="0" animBg="1"/>
      <p:bldP spid="32" grpId="0" animBg="1"/>
      <p:bldP spid="33" grpId="0" animBg="1"/>
      <p:bldP spid="34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/>
          <p:cNvSpPr/>
          <p:nvPr/>
        </p:nvSpPr>
        <p:spPr>
          <a:xfrm>
            <a:off x="617009" y="1844824"/>
            <a:ext cx="5616623" cy="475252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Dikdörtgen 19"/>
          <p:cNvSpPr/>
          <p:nvPr/>
        </p:nvSpPr>
        <p:spPr>
          <a:xfrm>
            <a:off x="617008" y="332656"/>
            <a:ext cx="5616623" cy="116692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ÖREN YERLERİ &amp; MÜZELER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827584" y="2168860"/>
            <a:ext cx="3096344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30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Ambarlı – Balıklı Göl</a:t>
            </a:r>
            <a:endParaRPr lang="en-US" sz="3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17008" y="1844824"/>
            <a:ext cx="5616623" cy="475252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Yuvarlatılmış Dikdörtgen 20"/>
          <p:cNvSpPr/>
          <p:nvPr/>
        </p:nvSpPr>
        <p:spPr>
          <a:xfrm>
            <a:off x="806795" y="2168860"/>
            <a:ext cx="2470957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30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Anzer</a:t>
            </a:r>
            <a:r>
              <a:rPr lang="tr-TR" sz="30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Yaylası</a:t>
            </a:r>
            <a:endParaRPr lang="en-US" sz="3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616524" y="1844824"/>
            <a:ext cx="5616623" cy="475252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Yuvarlatılmış Dikdörtgen 22"/>
          <p:cNvSpPr/>
          <p:nvPr/>
        </p:nvSpPr>
        <p:spPr>
          <a:xfrm>
            <a:off x="788693" y="2046498"/>
            <a:ext cx="2664075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Aşıklar Köprüsü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612708" y="1916832"/>
            <a:ext cx="5616623" cy="475252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Yuvarlatılmış Dikdörtgen 24"/>
          <p:cNvSpPr/>
          <p:nvPr/>
        </p:nvSpPr>
        <p:spPr>
          <a:xfrm>
            <a:off x="683568" y="2119944"/>
            <a:ext cx="5567843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Atatürkevi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Müzesi (Mehmet Mataracı Konağı)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613227" y="1844824"/>
            <a:ext cx="5616623" cy="4752528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826336" y="2096852"/>
            <a:ext cx="2232248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Ayane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Tepesi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606736" y="1844824"/>
            <a:ext cx="5616623" cy="4752528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786807" y="2119944"/>
            <a:ext cx="2232248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Ayder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Yaylası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609793" y="1844824"/>
            <a:ext cx="5616623" cy="4752528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Yuvarlatılmış Dikdörtgen 30"/>
          <p:cNvSpPr/>
          <p:nvPr/>
        </p:nvSpPr>
        <p:spPr>
          <a:xfrm>
            <a:off x="758147" y="2144402"/>
            <a:ext cx="2300437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Bilenköy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Cami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606735" y="1844824"/>
            <a:ext cx="5616623" cy="4752528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/>
          <p:cNvSpPr/>
          <p:nvPr/>
        </p:nvSpPr>
        <p:spPr>
          <a:xfrm>
            <a:off x="802494" y="2082502"/>
            <a:ext cx="3778623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Botanik (Ziraat) Çay Bahçesi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613826" y="1844824"/>
            <a:ext cx="5616623" cy="4752528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Yuvarlatılmış Dikdörtgen 34"/>
          <p:cNvSpPr/>
          <p:nvPr/>
        </p:nvSpPr>
        <p:spPr>
          <a:xfrm>
            <a:off x="945112" y="2143036"/>
            <a:ext cx="1816212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Ciha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Kalesi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Dikdörtgen 35"/>
          <p:cNvSpPr/>
          <p:nvPr/>
        </p:nvSpPr>
        <p:spPr>
          <a:xfrm>
            <a:off x="683568" y="1844824"/>
            <a:ext cx="5616623" cy="4752528"/>
          </a:xfrm>
          <a:prstGeom prst="rect">
            <a:avLst/>
          </a:prstGeom>
          <a:blipFill>
            <a:blip r:embed="rId1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Yuvarlatılmış Dikdörtgen 36"/>
          <p:cNvSpPr/>
          <p:nvPr/>
        </p:nvSpPr>
        <p:spPr>
          <a:xfrm>
            <a:off x="1007930" y="2154510"/>
            <a:ext cx="1848289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Deli Göl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Dikdörtgen 37"/>
          <p:cNvSpPr/>
          <p:nvPr/>
        </p:nvSpPr>
        <p:spPr>
          <a:xfrm>
            <a:off x="654908" y="1880828"/>
            <a:ext cx="5616623" cy="4752528"/>
          </a:xfrm>
          <a:prstGeom prst="rect">
            <a:avLst/>
          </a:prstGeom>
          <a:blipFill>
            <a:blip r:embed="rId13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Yuvarlatılmış Dikdörtgen 38"/>
          <p:cNvSpPr/>
          <p:nvPr/>
        </p:nvSpPr>
        <p:spPr>
          <a:xfrm>
            <a:off x="982102" y="2118506"/>
            <a:ext cx="2225345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Kaçkar Dağı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Dikdörtgen 39"/>
          <p:cNvSpPr/>
          <p:nvPr/>
        </p:nvSpPr>
        <p:spPr>
          <a:xfrm>
            <a:off x="628859" y="1844824"/>
            <a:ext cx="5616623" cy="4752528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Yuvarlatılmış Dikdörtgen 40"/>
          <p:cNvSpPr/>
          <p:nvPr/>
        </p:nvSpPr>
        <p:spPr>
          <a:xfrm>
            <a:off x="932460" y="2114854"/>
            <a:ext cx="1693382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Kale-i Bala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Dikdörtgen 41"/>
          <p:cNvSpPr/>
          <p:nvPr/>
        </p:nvSpPr>
        <p:spPr>
          <a:xfrm>
            <a:off x="654222" y="1862826"/>
            <a:ext cx="5616623" cy="4752528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Yuvarlatılmış Dikdörtgen 42"/>
          <p:cNvSpPr/>
          <p:nvPr/>
        </p:nvSpPr>
        <p:spPr>
          <a:xfrm>
            <a:off x="806874" y="2103358"/>
            <a:ext cx="4874552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Kıbledağı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Mesire Yeri ve Kent Ormanı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689497" y="1878564"/>
            <a:ext cx="5616623" cy="4752528"/>
          </a:xfrm>
          <a:prstGeom prst="rect">
            <a:avLst/>
          </a:prstGeom>
          <a:blipFill>
            <a:blip r:embed="rId16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Yuvarlatılmış Dikdörtgen 44"/>
          <p:cNvSpPr/>
          <p:nvPr/>
        </p:nvSpPr>
        <p:spPr>
          <a:xfrm>
            <a:off x="932460" y="2117399"/>
            <a:ext cx="1693382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Kız Kalesi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677639" y="1842560"/>
            <a:ext cx="5616623" cy="4752528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Yuvarlatılmış Dikdörtgen 46"/>
          <p:cNvSpPr/>
          <p:nvPr/>
        </p:nvSpPr>
        <p:spPr>
          <a:xfrm>
            <a:off x="930465" y="2117399"/>
            <a:ext cx="2371677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Ovit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Dağbaşı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Gölü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689826" y="1912304"/>
            <a:ext cx="5616623" cy="4752528"/>
          </a:xfrm>
          <a:prstGeom prst="rect">
            <a:avLst/>
          </a:prstGeom>
          <a:blipFill>
            <a:blip r:embed="rId18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Yuvarlatılmış Dikdörtgen 48"/>
          <p:cNvSpPr/>
          <p:nvPr/>
        </p:nvSpPr>
        <p:spPr>
          <a:xfrm>
            <a:off x="919969" y="2152246"/>
            <a:ext cx="2357948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Pileki</a:t>
            </a:r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Mağarası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Dikdörtgen 49"/>
          <p:cNvSpPr/>
          <p:nvPr/>
        </p:nvSpPr>
        <p:spPr>
          <a:xfrm>
            <a:off x="683738" y="1907522"/>
            <a:ext cx="5616623" cy="4752528"/>
          </a:xfrm>
          <a:prstGeom prst="rect">
            <a:avLst/>
          </a:prstGeom>
          <a:blipFill>
            <a:blip r:embed="rId19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Yuvarlatılmış Dikdörtgen 50"/>
          <p:cNvSpPr/>
          <p:nvPr/>
        </p:nvSpPr>
        <p:spPr>
          <a:xfrm>
            <a:off x="889843" y="2152786"/>
            <a:ext cx="2700876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Etnografya Müzesi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690333" y="1909124"/>
            <a:ext cx="5616623" cy="4752528"/>
          </a:xfrm>
          <a:prstGeom prst="rect">
            <a:avLst/>
          </a:prstGeom>
          <a:blipFill>
            <a:blip r:embed="rId20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Yuvarlatılmış Dikdörtgen 52"/>
          <p:cNvSpPr/>
          <p:nvPr/>
        </p:nvSpPr>
        <p:spPr>
          <a:xfrm>
            <a:off x="1006576" y="2215044"/>
            <a:ext cx="2196819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Rize Kalesi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Dikdörtgen 53"/>
          <p:cNvSpPr/>
          <p:nvPr/>
        </p:nvSpPr>
        <p:spPr>
          <a:xfrm>
            <a:off x="646481" y="1874418"/>
            <a:ext cx="5616623" cy="4752528"/>
          </a:xfrm>
          <a:prstGeom prst="rect">
            <a:avLst/>
          </a:prstGeom>
          <a:blipFill>
            <a:blip r:embed="rId21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Yuvarlatılmış Dikdörtgen 54"/>
          <p:cNvSpPr/>
          <p:nvPr/>
        </p:nvSpPr>
        <p:spPr>
          <a:xfrm>
            <a:off x="911853" y="2183339"/>
            <a:ext cx="1584176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 err="1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Zilkale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Yuvarlatılmış Dikdörtgen 55"/>
          <p:cNvSpPr/>
          <p:nvPr/>
        </p:nvSpPr>
        <p:spPr>
          <a:xfrm>
            <a:off x="827584" y="5877272"/>
            <a:ext cx="888437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500" b="1" dirty="0"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Son</a:t>
            </a:r>
            <a:endParaRPr lang="en-US" sz="2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4" name="Picture 2" descr="F:\Slaytlar\Resim Arşivi\Scrap Set\PNG Arşivi\Beautiful.Icons.Mix\BeautifulIconsMix\BGHSS\Critical.png">
            <a:hlinkClick r:id="" action="ppaction://hlinkshowjump?jump=lastslide"/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934" y="6159500"/>
            <a:ext cx="517425" cy="51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" descr="F:\Slaytlar\Resim Arşivi\Scrap Set\PNG Arşivi\Beautiful.Icons.Mix\BeautifulIconsMix\BGHSS\WinXPUpdate_128.png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841" y="4341192"/>
            <a:ext cx="816000" cy="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Yuvarlatılmış Dikdörtgen 66"/>
          <p:cNvSpPr/>
          <p:nvPr/>
        </p:nvSpPr>
        <p:spPr>
          <a:xfrm>
            <a:off x="6739034" y="2047656"/>
            <a:ext cx="2088232" cy="1426968"/>
          </a:xfrm>
          <a:prstGeom prst="roundRect">
            <a:avLst/>
          </a:prstGeom>
          <a:solidFill>
            <a:schemeClr val="accent1">
              <a:lumMod val="75000"/>
              <a:alpha val="0"/>
            </a:schemeClr>
          </a:solidFill>
          <a:ln w="127000">
            <a:solidFill>
              <a:schemeClr val="tx2">
                <a:lumMod val="75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Yuvarlatılmış Dikdörtgen 67"/>
          <p:cNvSpPr/>
          <p:nvPr/>
        </p:nvSpPr>
        <p:spPr>
          <a:xfrm>
            <a:off x="6968039" y="2767736"/>
            <a:ext cx="1649693" cy="504056"/>
          </a:xfrm>
          <a:prstGeom prst="round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Ören Yerleri  Müzeler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Yuvarlatılmış Dikdörtgen 68"/>
          <p:cNvSpPr/>
          <p:nvPr/>
        </p:nvSpPr>
        <p:spPr>
          <a:xfrm>
            <a:off x="6961548" y="2258239"/>
            <a:ext cx="1656184" cy="36004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38100"/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Galeri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45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0"/>
                            </p:stCondLst>
                            <p:childTnLst>
                              <p:par>
                                <p:cTn id="39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0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000"/>
                            </p:stCondLst>
                            <p:childTnLst>
                              <p:par>
                                <p:cTn id="57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900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4000"/>
                            </p:stCondLst>
                            <p:childTnLst>
                              <p:par>
                                <p:cTn id="66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6000"/>
                            </p:stCondLst>
                            <p:childTnLst>
                              <p:par>
                                <p:cTn id="71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10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3000"/>
                            </p:stCondLst>
                            <p:childTnLst>
                              <p:par>
                                <p:cTn id="80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8000"/>
                            </p:stCondLst>
                            <p:childTnLst>
                              <p:par>
                                <p:cTn id="84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0"/>
                            </p:stCondLst>
                            <p:childTnLst>
                              <p:par>
                                <p:cTn id="89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0"/>
                            </p:stCondLst>
                            <p:childTnLst>
                              <p:par>
                                <p:cTn id="93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7000"/>
                            </p:stCondLst>
                            <p:childTnLst>
                              <p:par>
                                <p:cTn id="98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2000"/>
                            </p:stCondLst>
                            <p:childTnLst>
                              <p:par>
                                <p:cTn id="102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4000"/>
                            </p:stCondLst>
                            <p:childTnLst>
                              <p:par>
                                <p:cTn id="107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9000"/>
                            </p:stCondLst>
                            <p:childTnLst>
                              <p:par>
                                <p:cTn id="111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1000"/>
                            </p:stCondLst>
                            <p:childTnLst>
                              <p:par>
                                <p:cTn id="116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6000"/>
                            </p:stCondLst>
                            <p:childTnLst>
                              <p:par>
                                <p:cTn id="120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8000"/>
                            </p:stCondLst>
                            <p:childTnLst>
                              <p:par>
                                <p:cTn id="125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93000"/>
                            </p:stCondLst>
                            <p:childTnLst>
                              <p:par>
                                <p:cTn id="129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500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00"/>
                            </p:stCondLst>
                            <p:childTnLst>
                              <p:par>
                                <p:cTn id="138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2000"/>
                            </p:stCondLst>
                            <p:childTnLst>
                              <p:par>
                                <p:cTn id="143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7000"/>
                            </p:stCondLst>
                            <p:childTnLst>
                              <p:par>
                                <p:cTn id="147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9000"/>
                            </p:stCondLst>
                            <p:childTnLst>
                              <p:par>
                                <p:cTn id="152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14000"/>
                            </p:stCondLst>
                            <p:childTnLst>
                              <p:par>
                                <p:cTn id="156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16000"/>
                            </p:stCondLst>
                            <p:childTnLst>
                              <p:par>
                                <p:cTn id="161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21000"/>
                            </p:stCondLst>
                            <p:childTnLst>
                              <p:par>
                                <p:cTn id="165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23000"/>
                            </p:stCondLst>
                            <p:childTnLst>
                              <p:par>
                                <p:cTn id="170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28000"/>
                            </p:stCondLst>
                            <p:childTnLst>
                              <p:par>
                                <p:cTn id="174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30000"/>
                            </p:stCondLst>
                            <p:childTnLst>
                              <p:par>
                                <p:cTn id="179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6824017" y="4581128"/>
            <a:ext cx="1944216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kdörtgen 9"/>
          <p:cNvSpPr/>
          <p:nvPr/>
        </p:nvSpPr>
        <p:spPr>
          <a:xfrm>
            <a:off x="467544" y="2636912"/>
            <a:ext cx="5904656" cy="345638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tr-TR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4000" b="1" spc="50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CENA" panose="02000000000000000000" pitchFamily="2" charset="0"/>
              </a:rPr>
              <a:t>Muhammet BOZKURT</a:t>
            </a:r>
          </a:p>
          <a:p>
            <a:pPr algn="ctr"/>
            <a:endParaRPr lang="tr-TR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CENA" panose="02000000000000000000" pitchFamily="2" charset="0"/>
              </a:rPr>
              <a:t>www.mebders.com</a:t>
            </a:r>
          </a:p>
          <a:p>
            <a:pPr algn="ctr"/>
            <a:r>
              <a:rPr lang="tr-TR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CENA" panose="02000000000000000000" pitchFamily="2" charset="0"/>
              </a:rPr>
              <a:t>info@mebders.com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CENA" panose="02000000000000000000" pitchFamily="2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67544" y="692696"/>
            <a:ext cx="5904656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 CENA" panose="020000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en-US" sz="6000" dirty="0">
              <a:solidFill>
                <a:schemeClr val="tx1"/>
              </a:solidFill>
              <a:latin typeface="AR CENA" panose="020000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Picture 2" descr="F:\Slaytlar\Resim Arşivi\Scrap Set\PNG Arşivi\Beautiful.Icons.Mix\BeautifulIconsMix\BGHSS\Critical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934" y="6223943"/>
            <a:ext cx="517425" cy="51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83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>
        <p:sndAc>
          <p:endSnd/>
        </p:sndAc>
      </p:transition>
    </mc:Choice>
    <mc:Fallback xmlns="">
      <p:transition spd="slow" advTm="8000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29b37ea2313e3bf92f052610c1a9331084c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95</Words>
  <Application>Microsoft Office PowerPoint</Application>
  <PresentationFormat>Ekran Gösterisi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Calibri</vt:lpstr>
      <vt:lpstr>Arial</vt:lpstr>
      <vt:lpstr>Tahoma</vt:lpstr>
      <vt:lpstr>AR CENA</vt:lpstr>
      <vt:lpstr>Verdana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Rize Tanıtım</dc:title>
  <dc:creator>www.mebders.com</dc:creator>
  <cp:lastModifiedBy>Muhammet Bozkurt</cp:lastModifiedBy>
  <cp:revision>75</cp:revision>
  <dcterms:created xsi:type="dcterms:W3CDTF">2015-06-11T13:37:02Z</dcterms:created>
  <dcterms:modified xsi:type="dcterms:W3CDTF">2018-04-30T21:43:20Z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