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257" r:id="rId4"/>
    <p:sldId id="323" r:id="rId5"/>
    <p:sldId id="324" r:id="rId6"/>
    <p:sldId id="321" r:id="rId7"/>
    <p:sldId id="325" r:id="rId8"/>
    <p:sldId id="274" r:id="rId9"/>
  </p:sldIdLst>
  <p:sldSz cx="12192000" cy="6858000"/>
  <p:notesSz cx="6858000" cy="9144000"/>
  <p:custDataLst>
    <p:tags r:id="rId10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.pn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3.png"/><Relationship Id="rId5" Type="http://schemas.openxmlformats.org/officeDocument/2006/relationships/audio" Target="../media/audio3.wav"/><Relationship Id="rId15" Type="http://schemas.openxmlformats.org/officeDocument/2006/relationships/image" Target="../media/image6.png"/><Relationship Id="rId10" Type="http://schemas.openxmlformats.org/officeDocument/2006/relationships/audio" Target="../media/audio8.wav"/><Relationship Id="rId19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jpeg"/><Relationship Id="rId3" Type="http://schemas.openxmlformats.org/officeDocument/2006/relationships/audio" Target="../media/audio9.wav"/><Relationship Id="rId7" Type="http://schemas.openxmlformats.org/officeDocument/2006/relationships/audio" Target="../media/audio13.wav"/><Relationship Id="rId12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12.wav"/><Relationship Id="rId11" Type="http://schemas.openxmlformats.org/officeDocument/2006/relationships/image" Target="../media/image5.png"/><Relationship Id="rId5" Type="http://schemas.openxmlformats.org/officeDocument/2006/relationships/audio" Target="../media/audio11.wav"/><Relationship Id="rId15" Type="http://schemas.openxmlformats.org/officeDocument/2006/relationships/image" Target="../media/image14.jpg"/><Relationship Id="rId10" Type="http://schemas.openxmlformats.org/officeDocument/2006/relationships/image" Target="../media/image4.png"/><Relationship Id="rId4" Type="http://schemas.openxmlformats.org/officeDocument/2006/relationships/audio" Target="../media/audio10.wav"/><Relationship Id="rId9" Type="http://schemas.openxmlformats.org/officeDocument/2006/relationships/image" Target="../media/image2.pn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4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audio" Target="../media/audio17.wav"/><Relationship Id="rId11" Type="http://schemas.openxmlformats.org/officeDocument/2006/relationships/image" Target="../media/image15.jpeg"/><Relationship Id="rId5" Type="http://schemas.openxmlformats.org/officeDocument/2006/relationships/audio" Target="../media/audio16.wav"/><Relationship Id="rId10" Type="http://schemas.openxmlformats.org/officeDocument/2006/relationships/image" Target="../media/image5.png"/><Relationship Id="rId4" Type="http://schemas.openxmlformats.org/officeDocument/2006/relationships/audio" Target="../media/audio15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13" Type="http://schemas.openxmlformats.org/officeDocument/2006/relationships/audio" Target="../media/audio20.wav"/><Relationship Id="rId3" Type="http://schemas.openxmlformats.org/officeDocument/2006/relationships/audio" Target="../media/audio18.wav"/><Relationship Id="rId7" Type="http://schemas.openxmlformats.org/officeDocument/2006/relationships/image" Target="../media/image5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openxmlformats.org/officeDocument/2006/relationships/image" Target="../media/image18.jpeg"/><Relationship Id="rId5" Type="http://schemas.openxmlformats.org/officeDocument/2006/relationships/image" Target="../media/image2.pn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2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audio" Target="../media/audio2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hyperlink" Target="http://www.mebder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534688"/>
            <a:ext cx="28424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EŞLİK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3011742"/>
            <a:ext cx="61766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Eş nesnelere örnekler verir.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1 - 3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509578" y="2849657"/>
            <a:ext cx="12330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GEOMETRİ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796642" y="4088314"/>
            <a:ext cx="638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Eşlik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50" y="3887737"/>
            <a:ext cx="1039944" cy="142026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14" y="1558101"/>
            <a:ext cx="1507459" cy="91529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98" y="1972362"/>
            <a:ext cx="1285657" cy="12342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46" y="2603462"/>
            <a:ext cx="766390" cy="178712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22" y="2224005"/>
            <a:ext cx="1295992" cy="1251303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05" y="4458330"/>
            <a:ext cx="1295992" cy="1251303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59" y="2944264"/>
            <a:ext cx="1285657" cy="1234274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94" y="4692383"/>
            <a:ext cx="1507459" cy="915295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968" y="3272121"/>
            <a:ext cx="1039944" cy="1420262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04" y="3564082"/>
            <a:ext cx="766390" cy="178712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320120" y="752267"/>
            <a:ext cx="708318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B</a:t>
            </a:r>
            <a:r>
              <a:rPr lang="nn-NO" dirty="0"/>
              <a:t>irbirinin aynı olan ya da şekil olarak birbirine benzeyen nesnelerin </a:t>
            </a:r>
          </a:p>
          <a:p>
            <a:r>
              <a:rPr lang="nn-NO" dirty="0"/>
              <a:t>her birine eş denir.</a:t>
            </a:r>
            <a:endParaRPr lang="tr-TR" dirty="0"/>
          </a:p>
        </p:txBody>
      </p:sp>
      <p:sp>
        <p:nvSpPr>
          <p:cNvPr id="9" name="Eşleştir"/>
          <p:cNvSpPr/>
          <p:nvPr/>
        </p:nvSpPr>
        <p:spPr>
          <a:xfrm>
            <a:off x="10301513" y="1372468"/>
            <a:ext cx="1518782" cy="4539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Eşleştir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38791" y="6433626"/>
            <a:ext cx="10580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</a:rPr>
              <a:t>Yönerge : Öğrenciler konuşturularak görsellerin eşleri buldurulur. Sonrasında «Eşleştir» </a:t>
            </a:r>
            <a:r>
              <a:rPr lang="tr-TR" sz="1600" dirty="0" err="1">
                <a:solidFill>
                  <a:schemeClr val="bg1"/>
                </a:solidFill>
              </a:rPr>
              <a:t>bütonu</a:t>
            </a:r>
            <a:r>
              <a:rPr lang="tr-TR" sz="1600" dirty="0">
                <a:solidFill>
                  <a:schemeClr val="bg1"/>
                </a:solidFill>
              </a:rPr>
              <a:t> ile eşleştirme yapılır.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0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32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ngisi-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rbirinin-e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mph" presetSubtype="0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ndur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yumu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km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2 - 3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796642" y="4088314"/>
            <a:ext cx="638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Eşlik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3496248" y="861449"/>
            <a:ext cx="487225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Birbirinin çifti olan varlıkların da her biri </a:t>
            </a:r>
            <a:r>
              <a:rPr lang="tr-TR" dirty="0" err="1"/>
              <a:t>eşdir</a:t>
            </a:r>
            <a:r>
              <a:rPr lang="tr-TR" dirty="0"/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597" y="1422241"/>
            <a:ext cx="6049250" cy="3722068"/>
          </a:xfrm>
          <a:prstGeom prst="rect">
            <a:avLst/>
          </a:prstGeom>
        </p:spPr>
      </p:pic>
      <p:sp>
        <p:nvSpPr>
          <p:cNvPr id="22" name="Diğer Resim"/>
          <p:cNvSpPr/>
          <p:nvPr/>
        </p:nvSpPr>
        <p:spPr>
          <a:xfrm>
            <a:off x="7490075" y="5437286"/>
            <a:ext cx="1518782" cy="4539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Diğer Resim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40" y="1482177"/>
            <a:ext cx="3829162" cy="3759758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41" y="1924247"/>
            <a:ext cx="3829162" cy="2718056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38" y="1898198"/>
            <a:ext cx="3631236" cy="2718056"/>
          </a:xfrm>
          <a:prstGeom prst="rect">
            <a:avLst/>
          </a:prstGeom>
        </p:spPr>
      </p:pic>
      <p:sp>
        <p:nvSpPr>
          <p:cNvPr id="26" name="Metin kutusu 25"/>
          <p:cNvSpPr txBox="1"/>
          <p:nvPr/>
        </p:nvSpPr>
        <p:spPr>
          <a:xfrm>
            <a:off x="10509578" y="2849657"/>
            <a:ext cx="12330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GEOMETRİ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5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ift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kizler-esd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yakkab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llerim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ldiv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7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3 - 3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796642" y="4088314"/>
            <a:ext cx="638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Eşlik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2065199" y="861449"/>
            <a:ext cx="773389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Eşlik ve eşitlik farklı şeylerdir. Eşlik varlıklar için, eşitlik sayılar için kullanılır.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797791" y="1998881"/>
            <a:ext cx="2414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1 + 1 = 2</a:t>
            </a:r>
          </a:p>
        </p:txBody>
      </p:sp>
      <p:sp>
        <p:nvSpPr>
          <p:cNvPr id="9" name="Sağ Ok 8"/>
          <p:cNvSpPr/>
          <p:nvPr/>
        </p:nvSpPr>
        <p:spPr>
          <a:xfrm>
            <a:off x="5548256" y="2213517"/>
            <a:ext cx="1037230" cy="2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7028499" y="1985667"/>
            <a:ext cx="1441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eşittir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3786692" y="2958743"/>
            <a:ext cx="1439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8 = 8</a:t>
            </a:r>
          </a:p>
        </p:txBody>
      </p:sp>
      <p:sp>
        <p:nvSpPr>
          <p:cNvPr id="26" name="Sağ Ok 25"/>
          <p:cNvSpPr/>
          <p:nvPr/>
        </p:nvSpPr>
        <p:spPr>
          <a:xfrm>
            <a:off x="5576943" y="3179986"/>
            <a:ext cx="1037230" cy="2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/>
          <p:cNvSpPr txBox="1"/>
          <p:nvPr/>
        </p:nvSpPr>
        <p:spPr>
          <a:xfrm>
            <a:off x="7057186" y="2952136"/>
            <a:ext cx="1441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eşittir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81" y="3895264"/>
            <a:ext cx="2162263" cy="1534840"/>
          </a:xfrm>
          <a:prstGeom prst="rect">
            <a:avLst/>
          </a:prstGeom>
        </p:spPr>
      </p:pic>
      <p:sp>
        <p:nvSpPr>
          <p:cNvPr id="33" name="Sağ Ok 32"/>
          <p:cNvSpPr/>
          <p:nvPr/>
        </p:nvSpPr>
        <p:spPr>
          <a:xfrm>
            <a:off x="5576943" y="4474744"/>
            <a:ext cx="1037230" cy="2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/>
          <p:cNvSpPr txBox="1"/>
          <p:nvPr/>
        </p:nvSpPr>
        <p:spPr>
          <a:xfrm>
            <a:off x="7088484" y="4189533"/>
            <a:ext cx="1268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err="1"/>
              <a:t>eşdir</a:t>
            </a:r>
            <a:endParaRPr lang="tr-TR" sz="4000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10509578" y="2849657"/>
            <a:ext cx="12330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GEOMETRİ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67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it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r-arti-b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ek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llerim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 animBg="1"/>
      <p:bldP spid="10" grpId="0"/>
      <p:bldP spid="25" grpId="0"/>
      <p:bldP spid="26" grpId="0" animBg="1"/>
      <p:bldP spid="27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1 - 2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2159378" y="771806"/>
            <a:ext cx="7216633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Eşi olmayan varlığın üzerine tıklayınız.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0796642" y="4088314"/>
            <a:ext cx="638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Eşlik</a:t>
            </a:r>
          </a:p>
        </p:txBody>
      </p:sp>
      <p:pic>
        <p:nvPicPr>
          <p:cNvPr id="4" name="Resim 3">
            <a:hlinkClick r:id="" action="ppaction://noaction">
              <a:snd r:embed="rId8" name="olmadiyeni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96" y="1442032"/>
            <a:ext cx="968390" cy="1369803"/>
          </a:xfrm>
          <a:prstGeom prst="rect">
            <a:avLst/>
          </a:prstGeom>
        </p:spPr>
      </p:pic>
      <p:pic>
        <p:nvPicPr>
          <p:cNvPr id="17" name="Resim 16">
            <a:hlinkClick r:id="" action="ppaction://noaction">
              <a:snd r:embed="rId8" name="olmadiyeni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54" y="4521431"/>
            <a:ext cx="968390" cy="1369803"/>
          </a:xfrm>
          <a:prstGeom prst="rect">
            <a:avLst/>
          </a:prstGeom>
        </p:spPr>
      </p:pic>
      <p:pic>
        <p:nvPicPr>
          <p:cNvPr id="5" name="Resim 4">
            <a:hlinkClick r:id="" action="ppaction://noaction">
              <a:snd r:embed="rId8" name="olmadiyeni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72" y="2977349"/>
            <a:ext cx="968390" cy="1369803"/>
          </a:xfrm>
          <a:prstGeom prst="rect">
            <a:avLst/>
          </a:prstGeom>
        </p:spPr>
      </p:pic>
      <p:pic>
        <p:nvPicPr>
          <p:cNvPr id="19" name="Resim 18">
            <a:hlinkClick r:id="" action="ppaction://noaction">
              <a:snd r:embed="rId8" name="olmadiyeni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99" y="1439386"/>
            <a:ext cx="968390" cy="1369803"/>
          </a:xfrm>
          <a:prstGeom prst="rect">
            <a:avLst/>
          </a:prstGeom>
        </p:spPr>
      </p:pic>
      <p:pic>
        <p:nvPicPr>
          <p:cNvPr id="6" name="Resim 5">
            <a:hlinkClick r:id="" action="ppaction://noaction">
              <a:snd r:embed="rId8" name="olmadiyeni.wav"/>
            </a:hlinkClick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73" y="1439386"/>
            <a:ext cx="974839" cy="1378926"/>
          </a:xfrm>
          <a:prstGeom prst="rect">
            <a:avLst/>
          </a:prstGeom>
        </p:spPr>
      </p:pic>
      <p:pic>
        <p:nvPicPr>
          <p:cNvPr id="21" name="Resim 20">
            <a:hlinkClick r:id="" action="ppaction://noaction">
              <a:snd r:embed="rId8" name="olmadiyeni.wav"/>
            </a:hlinkClick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72" y="4521431"/>
            <a:ext cx="974839" cy="1378926"/>
          </a:xfrm>
          <a:prstGeom prst="rect">
            <a:avLst/>
          </a:prstGeom>
        </p:spPr>
      </p:pic>
      <p:pic>
        <p:nvPicPr>
          <p:cNvPr id="7" name="Resim 6">
            <a:hlinkClick r:id="" action="ppaction://noaction">
              <a:snd r:embed="rId8" name="olmadiyeni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73" y="2992770"/>
            <a:ext cx="968390" cy="1369803"/>
          </a:xfrm>
          <a:prstGeom prst="rect">
            <a:avLst/>
          </a:prstGeom>
        </p:spPr>
      </p:pic>
      <p:pic>
        <p:nvPicPr>
          <p:cNvPr id="23" name="Resim 22">
            <a:hlinkClick r:id="" action="ppaction://noaction">
              <a:snd r:embed="rId8" name="olmadiyeni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74" y="2968225"/>
            <a:ext cx="968390" cy="1369803"/>
          </a:xfrm>
          <a:prstGeom prst="rect">
            <a:avLst/>
          </a:prstGeom>
        </p:spPr>
      </p:pic>
      <p:pic>
        <p:nvPicPr>
          <p:cNvPr id="8" name="Resim 7">
            <a:hlinkClick r:id="" action="ppaction://noaction">
              <a:snd r:embed="rId13" name="aferinyeni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50" y="4523886"/>
            <a:ext cx="973104" cy="1376471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10509578" y="2849657"/>
            <a:ext cx="12330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GEOMETRİ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4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5" y="-115878"/>
            <a:ext cx="8583102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2" y="3423111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2 - 2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2159378" y="771806"/>
            <a:ext cx="7216633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500" dirty="0">
                <a:solidFill>
                  <a:srgbClr val="000000"/>
                </a:solidFill>
                <a:latin typeface="Hand writing Mutlu" panose="00002100000000000000" pitchFamily="2" charset="0"/>
              </a:rPr>
              <a:t>Aşağıdaki sayının eşiti hangisidir ?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0796642" y="4088314"/>
            <a:ext cx="638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Eşlik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5451424" y="2162851"/>
            <a:ext cx="74571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4000" dirty="0"/>
              <a:t>16</a:t>
            </a:r>
          </a:p>
        </p:txBody>
      </p:sp>
      <p:sp>
        <p:nvSpPr>
          <p:cNvPr id="24" name="Metin kutusu 23">
            <a:hlinkClick r:id="" action="ppaction://noaction">
              <a:snd r:embed="rId8" name="olmadiyeni.wav"/>
            </a:hlinkClick>
          </p:cNvPr>
          <p:cNvSpPr txBox="1"/>
          <p:nvPr/>
        </p:nvSpPr>
        <p:spPr>
          <a:xfrm>
            <a:off x="3211597" y="4334710"/>
            <a:ext cx="143981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4000" dirty="0"/>
              <a:t>7 + 5</a:t>
            </a:r>
          </a:p>
        </p:txBody>
      </p:sp>
      <p:sp>
        <p:nvSpPr>
          <p:cNvPr id="25" name="Metin kutusu 24">
            <a:hlinkClick r:id="" action="ppaction://noaction">
              <a:snd r:embed="rId9" name="aferinyeni.wav"/>
            </a:hlinkClick>
          </p:cNvPr>
          <p:cNvSpPr txBox="1"/>
          <p:nvPr/>
        </p:nvSpPr>
        <p:spPr>
          <a:xfrm>
            <a:off x="5182301" y="4334710"/>
            <a:ext cx="143981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4000" dirty="0"/>
              <a:t>9 + 7</a:t>
            </a:r>
          </a:p>
        </p:txBody>
      </p:sp>
      <p:sp>
        <p:nvSpPr>
          <p:cNvPr id="26" name="Metin kutusu 25">
            <a:hlinkClick r:id="" action="ppaction://noaction">
              <a:snd r:embed="rId8" name="olmadiyeni.wav"/>
            </a:hlinkClick>
          </p:cNvPr>
          <p:cNvSpPr txBox="1"/>
          <p:nvPr/>
        </p:nvSpPr>
        <p:spPr>
          <a:xfrm>
            <a:off x="7153005" y="4331298"/>
            <a:ext cx="1439818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4000" dirty="0"/>
              <a:t>7 + 7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10509578" y="2849657"/>
            <a:ext cx="12330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GEOMETRİ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7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f1502c5e83ed866f5af33d63a9a23c4d4f7ab9e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5191</TotalTime>
  <Words>157</Words>
  <Application>Microsoft Office PowerPoint</Application>
  <PresentationFormat>Geniş ekran</PresentationFormat>
  <Paragraphs>52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3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Eşlik</dc:title>
  <dc:creator>www.mebders.com</dc:creator>
  <cp:lastModifiedBy>Muhammet Bozkurt</cp:lastModifiedBy>
  <cp:revision>355</cp:revision>
  <dcterms:created xsi:type="dcterms:W3CDTF">2015-08-18T22:48:21Z</dcterms:created>
  <dcterms:modified xsi:type="dcterms:W3CDTF">2018-04-10T23:26:17Z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