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72" r:id="rId3"/>
    <p:sldId id="257" r:id="rId4"/>
    <p:sldId id="323" r:id="rId5"/>
    <p:sldId id="324" r:id="rId6"/>
    <p:sldId id="321" r:id="rId7"/>
    <p:sldId id="325" r:id="rId8"/>
    <p:sldId id="274" r:id="rId9"/>
  </p:sldIdLst>
  <p:sldSz cx="12192000" cy="6858000"/>
  <p:notesSz cx="6858000" cy="9144000"/>
  <p:custDataLst>
    <p:tags r:id="rId10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4200"/>
    <a:srgbClr val="1A2D61"/>
    <a:srgbClr val="D59536"/>
    <a:srgbClr val="523100"/>
    <a:srgbClr val="150C00"/>
    <a:srgbClr val="794903"/>
    <a:srgbClr val="160D00"/>
    <a:srgbClr val="271800"/>
    <a:srgbClr val="F2A83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56" d="100"/>
          <a:sy n="56" d="100"/>
        </p:scale>
        <p:origin x="62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83004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3458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BB411-A31F-4C74-86E0-37E823FE09E7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68415-F5C2-4A62-9197-6D18D847839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102357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160C-0521-4735-8F58-EFFF5270DCD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F3B71-CE77-445F-971A-9E65000F32C5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573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1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7ABA8A-3FE2-4C1C-82FD-14E02E2E916F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4/11/2018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3456275-69BF-4A56-B691-A9AD780ADCC5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4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image" Target="../media/image4.png"/><Relationship Id="rId1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2.png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.png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11" Type="http://schemas.openxmlformats.org/officeDocument/2006/relationships/image" Target="../media/image3.png"/><Relationship Id="rId5" Type="http://schemas.openxmlformats.org/officeDocument/2006/relationships/audio" Target="../media/audio3.wav"/><Relationship Id="rId15" Type="http://schemas.openxmlformats.org/officeDocument/2006/relationships/image" Target="../media/image6.png"/><Relationship Id="rId10" Type="http://schemas.openxmlformats.org/officeDocument/2006/relationships/audio" Target="../media/audio8.wav"/><Relationship Id="rId19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audio" Target="../media/audio7.wav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.jpeg"/><Relationship Id="rId3" Type="http://schemas.openxmlformats.org/officeDocument/2006/relationships/audio" Target="../media/audio9.wav"/><Relationship Id="rId7" Type="http://schemas.openxmlformats.org/officeDocument/2006/relationships/audio" Target="../media/audio13.wav"/><Relationship Id="rId12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2.wav"/><Relationship Id="rId11" Type="http://schemas.openxmlformats.org/officeDocument/2006/relationships/image" Target="../media/image5.png"/><Relationship Id="rId5" Type="http://schemas.openxmlformats.org/officeDocument/2006/relationships/audio" Target="../media/audio11.wav"/><Relationship Id="rId15" Type="http://schemas.openxmlformats.org/officeDocument/2006/relationships/image" Target="../media/image14.jpg"/><Relationship Id="rId10" Type="http://schemas.openxmlformats.org/officeDocument/2006/relationships/image" Target="../media/image4.png"/><Relationship Id="rId4" Type="http://schemas.openxmlformats.org/officeDocument/2006/relationships/audio" Target="../media/audio10.wav"/><Relationship Id="rId9" Type="http://schemas.openxmlformats.org/officeDocument/2006/relationships/image" Target="../media/image2.png"/><Relationship Id="rId1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audio14.wav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audio" Target="../media/audio17.wav"/><Relationship Id="rId11" Type="http://schemas.openxmlformats.org/officeDocument/2006/relationships/image" Target="../media/image15.jpeg"/><Relationship Id="rId5" Type="http://schemas.openxmlformats.org/officeDocument/2006/relationships/audio" Target="../media/audio16.wav"/><Relationship Id="rId10" Type="http://schemas.openxmlformats.org/officeDocument/2006/relationships/image" Target="../media/image5.png"/><Relationship Id="rId4" Type="http://schemas.openxmlformats.org/officeDocument/2006/relationships/audio" Target="../media/audio15.wav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wav"/><Relationship Id="rId13" Type="http://schemas.openxmlformats.org/officeDocument/2006/relationships/audio" Target="../media/audio20.wav"/><Relationship Id="rId3" Type="http://schemas.openxmlformats.org/officeDocument/2006/relationships/audio" Target="../media/audio18.wav"/><Relationship Id="rId7" Type="http://schemas.openxmlformats.org/officeDocument/2006/relationships/image" Target="../media/image5.png"/><Relationship Id="rId12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11" Type="http://schemas.openxmlformats.org/officeDocument/2006/relationships/image" Target="../media/image18.jpeg"/><Relationship Id="rId5" Type="http://schemas.openxmlformats.org/officeDocument/2006/relationships/image" Target="../media/image2.png"/><Relationship Id="rId10" Type="http://schemas.openxmlformats.org/officeDocument/2006/relationships/image" Target="../media/image17.jpeg"/><Relationship Id="rId4" Type="http://schemas.openxmlformats.org/officeDocument/2006/relationships/image" Target="../media/image3.png"/><Relationship Id="rId9" Type="http://schemas.openxmlformats.org/officeDocument/2006/relationships/image" Target="../media/image16.jpeg"/><Relationship Id="rId1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wav"/><Relationship Id="rId3" Type="http://schemas.openxmlformats.org/officeDocument/2006/relationships/audio" Target="../media/audio21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audio" Target="../media/audio20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2.wav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6" Type="http://schemas.openxmlformats.org/officeDocument/2006/relationships/hyperlink" Target="http://www.mebders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68" y="3344220"/>
            <a:ext cx="1589676" cy="2836296"/>
          </a:xfrm>
          <a:prstGeom prst="rect">
            <a:avLst/>
          </a:prstGeom>
        </p:spPr>
      </p:pic>
      <p:sp>
        <p:nvSpPr>
          <p:cNvPr id="8" name="Yuvarlatılmış Dikdörtgen 7">
            <a:hlinkClick r:id="" action="ppaction://hlinkshowjump?jump=nextslide"/>
          </p:cNvPr>
          <p:cNvSpPr/>
          <p:nvPr/>
        </p:nvSpPr>
        <p:spPr>
          <a:xfrm>
            <a:off x="8079129" y="486136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379807" y="1111405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379807" y="1588459"/>
            <a:ext cx="395255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MATEMATİK</a:t>
            </a:r>
          </a:p>
        </p:txBody>
      </p:sp>
      <p:sp>
        <p:nvSpPr>
          <p:cNvPr id="13" name="Metin kutusu 12"/>
          <p:cNvSpPr txBox="1"/>
          <p:nvPr/>
        </p:nvSpPr>
        <p:spPr>
          <a:xfrm>
            <a:off x="3379807" y="2534688"/>
            <a:ext cx="284244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KONU		: </a:t>
            </a:r>
            <a:r>
              <a:rPr lang="tr-TR" dirty="0">
                <a:solidFill>
                  <a:srgbClr val="1A2D6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EŞLİK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379807" y="2055977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3379807" y="3011742"/>
            <a:ext cx="617669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</a:p>
          <a:p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Eş nesnelere örnekler verir.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115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1 - 3</a:t>
            </a:r>
          </a:p>
        </p:txBody>
      </p:sp>
      <p:sp>
        <p:nvSpPr>
          <p:cNvPr id="346" name="Metin kutusu 345"/>
          <p:cNvSpPr txBox="1"/>
          <p:nvPr/>
        </p:nvSpPr>
        <p:spPr>
          <a:xfrm>
            <a:off x="10509578" y="2849657"/>
            <a:ext cx="12330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GEOMETRİ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796642" y="4088314"/>
            <a:ext cx="638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Eşlik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550" y="3887737"/>
            <a:ext cx="1039944" cy="1420262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714" y="1558101"/>
            <a:ext cx="1507459" cy="91529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498" y="1972362"/>
            <a:ext cx="1285657" cy="123427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446" y="2603462"/>
            <a:ext cx="766390" cy="178712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122" y="2224005"/>
            <a:ext cx="1295992" cy="1251303"/>
          </a:xfrm>
          <a:prstGeom prst="rect">
            <a:avLst/>
          </a:prstGeom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705" y="4458330"/>
            <a:ext cx="1295992" cy="1251303"/>
          </a:xfrm>
          <a:prstGeom prst="rect">
            <a:avLst/>
          </a:prstGeom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859" y="2944264"/>
            <a:ext cx="1285657" cy="1234274"/>
          </a:xfrm>
          <a:prstGeom prst="rect">
            <a:avLst/>
          </a:prstGeom>
        </p:spPr>
      </p:pic>
      <p:pic>
        <p:nvPicPr>
          <p:cNvPr id="41" name="Resim 4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294" y="4692383"/>
            <a:ext cx="1507459" cy="915295"/>
          </a:xfrm>
          <a:prstGeom prst="rect">
            <a:avLst/>
          </a:prstGeom>
        </p:spPr>
      </p:pic>
      <p:pic>
        <p:nvPicPr>
          <p:cNvPr id="42" name="Resim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968" y="3272121"/>
            <a:ext cx="1039944" cy="1420262"/>
          </a:xfrm>
          <a:prstGeom prst="rect">
            <a:avLst/>
          </a:prstGeom>
        </p:spPr>
      </p:pic>
      <p:pic>
        <p:nvPicPr>
          <p:cNvPr id="44" name="Resim 4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104" y="3564082"/>
            <a:ext cx="766390" cy="1787127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2320120" y="752267"/>
            <a:ext cx="7083188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B</a:t>
            </a:r>
            <a:r>
              <a:rPr lang="nn-NO" dirty="0"/>
              <a:t>irbirinin aynı olan ya da şekil olarak birbirine benzeyen nesnelerin </a:t>
            </a:r>
          </a:p>
          <a:p>
            <a:r>
              <a:rPr lang="nn-NO" dirty="0"/>
              <a:t>her birine eş denir.</a:t>
            </a:r>
            <a:endParaRPr lang="tr-TR" dirty="0"/>
          </a:p>
        </p:txBody>
      </p:sp>
      <p:sp>
        <p:nvSpPr>
          <p:cNvPr id="9" name="Eşleştir"/>
          <p:cNvSpPr/>
          <p:nvPr/>
        </p:nvSpPr>
        <p:spPr>
          <a:xfrm>
            <a:off x="10301513" y="1372468"/>
            <a:ext cx="1518782" cy="4539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Eşleştir</a:t>
            </a:r>
          </a:p>
        </p:txBody>
      </p:sp>
      <p:sp>
        <p:nvSpPr>
          <p:cNvPr id="10" name="Metin kutusu 9"/>
          <p:cNvSpPr txBox="1"/>
          <p:nvPr/>
        </p:nvSpPr>
        <p:spPr>
          <a:xfrm>
            <a:off x="438791" y="6433626"/>
            <a:ext cx="105803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solidFill>
                  <a:schemeClr val="bg1"/>
                </a:solidFill>
              </a:rPr>
              <a:t>Yönerge : Öğrenciler konuşturularak görsellerin eşleri buldurulur. Sonrasında «Eşleştir» </a:t>
            </a:r>
            <a:r>
              <a:rPr lang="tr-TR" sz="1600" dirty="0" err="1">
                <a:solidFill>
                  <a:schemeClr val="bg1"/>
                </a:solidFill>
              </a:rPr>
              <a:t>bütonu</a:t>
            </a:r>
            <a:r>
              <a:rPr lang="tr-TR" sz="1600" dirty="0">
                <a:solidFill>
                  <a:schemeClr val="bg1"/>
                </a:solidFill>
              </a:rPr>
              <a:t> ile eşleştirme yapılır.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403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32" presetClass="emph" presetSubtype="0" repeatCount="2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ngisi-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irbirinin-es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6" presetClass="emph" presetSubtype="0" autoRev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u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ondurm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0"/>
                            </p:stCondLst>
                            <p:childTnLst>
                              <p:par>
                                <p:cTn id="48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yumurt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9000"/>
                            </p:stCondLst>
                            <p:childTnLst>
                              <p:par>
                                <p:cTn id="53" presetID="6" presetClass="emph" presetSubtype="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ekme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2 - 3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796642" y="4088314"/>
            <a:ext cx="638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Eşlik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3496248" y="861449"/>
            <a:ext cx="487225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Birbirinin çifti olan varlıkların da her biri </a:t>
            </a:r>
            <a:r>
              <a:rPr lang="tr-TR" dirty="0" err="1"/>
              <a:t>eşdir</a:t>
            </a:r>
            <a:r>
              <a:rPr lang="tr-TR" dirty="0"/>
              <a:t>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597" y="1422241"/>
            <a:ext cx="6049250" cy="3722068"/>
          </a:xfrm>
          <a:prstGeom prst="rect">
            <a:avLst/>
          </a:prstGeom>
        </p:spPr>
      </p:pic>
      <p:sp>
        <p:nvSpPr>
          <p:cNvPr id="22" name="Diğer Resim"/>
          <p:cNvSpPr/>
          <p:nvPr/>
        </p:nvSpPr>
        <p:spPr>
          <a:xfrm>
            <a:off x="7490075" y="5437286"/>
            <a:ext cx="1518782" cy="4539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Diğer Resim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840" y="1482177"/>
            <a:ext cx="3829162" cy="3759758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641" y="1924247"/>
            <a:ext cx="3829162" cy="2718056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438" y="1898198"/>
            <a:ext cx="3631236" cy="2718056"/>
          </a:xfrm>
          <a:prstGeom prst="rect">
            <a:avLst/>
          </a:prstGeom>
        </p:spPr>
      </p:pic>
      <p:sp>
        <p:nvSpPr>
          <p:cNvPr id="26" name="Metin kutusu 25"/>
          <p:cNvSpPr txBox="1"/>
          <p:nvPr/>
        </p:nvSpPr>
        <p:spPr>
          <a:xfrm>
            <a:off x="10509578" y="2849657"/>
            <a:ext cx="12330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GEOMETRİ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250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iftl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kizler-esdi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yakkab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llerimi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decel="10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ldiv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37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016" y="-115878"/>
            <a:ext cx="8221710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16" y="3399298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Örnek : 3 - 3</a:t>
            </a:r>
          </a:p>
        </p:txBody>
      </p:sp>
      <p:sp>
        <p:nvSpPr>
          <p:cNvPr id="347" name="Metin kutusu 346"/>
          <p:cNvSpPr txBox="1"/>
          <p:nvPr/>
        </p:nvSpPr>
        <p:spPr>
          <a:xfrm>
            <a:off x="10796642" y="4088314"/>
            <a:ext cx="638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Eşlik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2065199" y="861449"/>
            <a:ext cx="7733894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Eşlik ve eşitlik farklı şeylerdir. Eşlik varlıklar için, eşitlik sayılar için kullanılır.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2797791" y="1998881"/>
            <a:ext cx="24144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1 + 1 = 2</a:t>
            </a:r>
          </a:p>
        </p:txBody>
      </p:sp>
      <p:sp>
        <p:nvSpPr>
          <p:cNvPr id="9" name="Sağ Ok 8"/>
          <p:cNvSpPr/>
          <p:nvPr/>
        </p:nvSpPr>
        <p:spPr>
          <a:xfrm>
            <a:off x="5548256" y="2213517"/>
            <a:ext cx="1037230" cy="2894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7028499" y="1985667"/>
            <a:ext cx="14416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eşittir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3786692" y="2958743"/>
            <a:ext cx="1439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8 = 8</a:t>
            </a:r>
          </a:p>
        </p:txBody>
      </p:sp>
      <p:sp>
        <p:nvSpPr>
          <p:cNvPr id="26" name="Sağ Ok 25"/>
          <p:cNvSpPr/>
          <p:nvPr/>
        </p:nvSpPr>
        <p:spPr>
          <a:xfrm>
            <a:off x="5576943" y="3179986"/>
            <a:ext cx="1037230" cy="2894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Metin kutusu 26"/>
          <p:cNvSpPr txBox="1"/>
          <p:nvPr/>
        </p:nvSpPr>
        <p:spPr>
          <a:xfrm>
            <a:off x="7057186" y="2952136"/>
            <a:ext cx="14416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eşittir</a:t>
            </a: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881" y="3895264"/>
            <a:ext cx="2162263" cy="1534840"/>
          </a:xfrm>
          <a:prstGeom prst="rect">
            <a:avLst/>
          </a:prstGeom>
        </p:spPr>
      </p:pic>
      <p:sp>
        <p:nvSpPr>
          <p:cNvPr id="33" name="Sağ Ok 32"/>
          <p:cNvSpPr/>
          <p:nvPr/>
        </p:nvSpPr>
        <p:spPr>
          <a:xfrm>
            <a:off x="5576943" y="4474744"/>
            <a:ext cx="1037230" cy="2894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Metin kutusu 33"/>
          <p:cNvSpPr txBox="1"/>
          <p:nvPr/>
        </p:nvSpPr>
        <p:spPr>
          <a:xfrm>
            <a:off x="7088484" y="4189533"/>
            <a:ext cx="12682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 err="1"/>
              <a:t>eşdir</a:t>
            </a:r>
            <a:endParaRPr lang="tr-TR" sz="4000" dirty="0"/>
          </a:p>
        </p:txBody>
      </p:sp>
      <p:sp>
        <p:nvSpPr>
          <p:cNvPr id="35" name="Metin kutusu 34"/>
          <p:cNvSpPr txBox="1"/>
          <p:nvPr/>
        </p:nvSpPr>
        <p:spPr>
          <a:xfrm>
            <a:off x="10509578" y="2849657"/>
            <a:ext cx="12330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GEOMETRİ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467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sitli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ir-arti-bi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ekiz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llerim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8" grpId="0"/>
      <p:bldP spid="9" grpId="0" animBg="1"/>
      <p:bldP spid="10" grpId="0"/>
      <p:bldP spid="25" grpId="0"/>
      <p:bldP spid="26" grpId="0" animBg="1"/>
      <p:bldP spid="27" grpId="0"/>
      <p:bldP spid="33" grpId="0" animBg="1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1 - 2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2159378" y="771806"/>
            <a:ext cx="7216633" cy="4770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Eşi olmayan varlığın üzerine tıklayınız.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10796642" y="4088314"/>
            <a:ext cx="638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Eşlik</a:t>
            </a:r>
          </a:p>
        </p:txBody>
      </p:sp>
      <p:pic>
        <p:nvPicPr>
          <p:cNvPr id="4" name="Resim 3">
            <a:hlinkClick r:id="" action="ppaction://noaction">
              <a:snd r:embed="rId8" name="olmadiyeni.wav"/>
            </a:hlinkClick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796" y="1442032"/>
            <a:ext cx="968390" cy="1369803"/>
          </a:xfrm>
          <a:prstGeom prst="rect">
            <a:avLst/>
          </a:prstGeom>
        </p:spPr>
      </p:pic>
      <p:pic>
        <p:nvPicPr>
          <p:cNvPr id="17" name="Resim 16">
            <a:hlinkClick r:id="" action="ppaction://noaction">
              <a:snd r:embed="rId8" name="olmadiyeni.wav"/>
            </a:hlinkClick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54" y="4521431"/>
            <a:ext cx="968390" cy="1369803"/>
          </a:xfrm>
          <a:prstGeom prst="rect">
            <a:avLst/>
          </a:prstGeom>
        </p:spPr>
      </p:pic>
      <p:pic>
        <p:nvPicPr>
          <p:cNvPr id="5" name="Resim 4">
            <a:hlinkClick r:id="" action="ppaction://noaction">
              <a:snd r:embed="rId8" name="olmadiyeni.wav"/>
            </a:hlinkClick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572" y="2977349"/>
            <a:ext cx="968390" cy="1369803"/>
          </a:xfrm>
          <a:prstGeom prst="rect">
            <a:avLst/>
          </a:prstGeom>
        </p:spPr>
      </p:pic>
      <p:pic>
        <p:nvPicPr>
          <p:cNvPr id="19" name="Resim 18">
            <a:hlinkClick r:id="" action="ppaction://noaction">
              <a:snd r:embed="rId8" name="olmadiyeni.wav"/>
            </a:hlinkClick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999" y="1439386"/>
            <a:ext cx="968390" cy="1369803"/>
          </a:xfrm>
          <a:prstGeom prst="rect">
            <a:avLst/>
          </a:prstGeom>
        </p:spPr>
      </p:pic>
      <p:pic>
        <p:nvPicPr>
          <p:cNvPr id="6" name="Resim 5">
            <a:hlinkClick r:id="" action="ppaction://noaction">
              <a:snd r:embed="rId8" name="olmadiyeni.wav"/>
            </a:hlinkClick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173" y="1439386"/>
            <a:ext cx="974839" cy="1378926"/>
          </a:xfrm>
          <a:prstGeom prst="rect">
            <a:avLst/>
          </a:prstGeom>
        </p:spPr>
      </p:pic>
      <p:pic>
        <p:nvPicPr>
          <p:cNvPr id="21" name="Resim 20">
            <a:hlinkClick r:id="" action="ppaction://noaction">
              <a:snd r:embed="rId8" name="olmadiyeni.wav"/>
            </a:hlinkClick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572" y="4521431"/>
            <a:ext cx="974839" cy="1378926"/>
          </a:xfrm>
          <a:prstGeom prst="rect">
            <a:avLst/>
          </a:prstGeom>
        </p:spPr>
      </p:pic>
      <p:pic>
        <p:nvPicPr>
          <p:cNvPr id="7" name="Resim 6">
            <a:hlinkClick r:id="" action="ppaction://noaction">
              <a:snd r:embed="rId8" name="olmadiyeni.wav"/>
            </a:hlinkClick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173" y="2992770"/>
            <a:ext cx="968390" cy="1369803"/>
          </a:xfrm>
          <a:prstGeom prst="rect">
            <a:avLst/>
          </a:prstGeom>
        </p:spPr>
      </p:pic>
      <p:pic>
        <p:nvPicPr>
          <p:cNvPr id="23" name="Resim 22">
            <a:hlinkClick r:id="" action="ppaction://noaction">
              <a:snd r:embed="rId8" name="olmadiyeni.wav"/>
            </a:hlinkClick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774" y="2968225"/>
            <a:ext cx="968390" cy="1369803"/>
          </a:xfrm>
          <a:prstGeom prst="rect">
            <a:avLst/>
          </a:prstGeom>
        </p:spPr>
      </p:pic>
      <p:pic>
        <p:nvPicPr>
          <p:cNvPr id="8" name="Resim 7">
            <a:hlinkClick r:id="" action="ppaction://noaction">
              <a:snd r:embed="rId13" name="aferinyeni.wav"/>
            </a:hlinkClick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250" y="4523886"/>
            <a:ext cx="973104" cy="1376471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10509578" y="2849657"/>
            <a:ext cx="12330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GEOMETRİ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647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Main_Board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625" y="-115878"/>
            <a:ext cx="8583102" cy="7694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2" y="3423111"/>
            <a:ext cx="1589676" cy="2836296"/>
          </a:xfrm>
          <a:prstGeom prst="rect">
            <a:avLst/>
          </a:prstGeom>
        </p:spPr>
      </p:pic>
      <p:pic>
        <p:nvPicPr>
          <p:cNvPr id="29" name="Picture 1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939" y="2339610"/>
            <a:ext cx="2451426" cy="423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ağ Ok 29">
            <a:hlinkClick r:id="" action="ppaction://hlinkshowjump?jump=nextslide"/>
          </p:cNvPr>
          <p:cNvSpPr/>
          <p:nvPr/>
        </p:nvSpPr>
        <p:spPr>
          <a:xfrm>
            <a:off x="11431520" y="5419627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pic>
        <p:nvPicPr>
          <p:cNvPr id="31" name="Resim 30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931" y="6110178"/>
            <a:ext cx="465223" cy="465223"/>
          </a:xfrm>
          <a:prstGeom prst="rect">
            <a:avLst/>
          </a:prstGeom>
        </p:spPr>
      </p:pic>
      <p:sp>
        <p:nvSpPr>
          <p:cNvPr id="36" name="Metin kutusu 35"/>
          <p:cNvSpPr txBox="1"/>
          <p:nvPr/>
        </p:nvSpPr>
        <p:spPr>
          <a:xfrm>
            <a:off x="10301513" y="4897419"/>
            <a:ext cx="1749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Etkinlik : 2 - 2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2159378" y="771806"/>
            <a:ext cx="7216633" cy="4770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500" dirty="0">
                <a:solidFill>
                  <a:srgbClr val="000000"/>
                </a:solidFill>
                <a:latin typeface="Hand writing Mutlu" panose="00002100000000000000" pitchFamily="2" charset="0"/>
              </a:rPr>
              <a:t>Aşağıdaki sayının eşiti hangisidir ?</a:t>
            </a:r>
          </a:p>
        </p:txBody>
      </p:sp>
      <p:sp>
        <p:nvSpPr>
          <p:cNvPr id="15" name="Metin kutusu 14"/>
          <p:cNvSpPr txBox="1"/>
          <p:nvPr/>
        </p:nvSpPr>
        <p:spPr>
          <a:xfrm>
            <a:off x="10796642" y="4088314"/>
            <a:ext cx="638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solidFill>
                  <a:srgbClr val="523100"/>
                </a:solidFill>
              </a:rPr>
              <a:t>Eşlik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5451424" y="2162851"/>
            <a:ext cx="745717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4000" dirty="0"/>
              <a:t>16</a:t>
            </a:r>
          </a:p>
        </p:txBody>
      </p:sp>
      <p:sp>
        <p:nvSpPr>
          <p:cNvPr id="24" name="Metin kutusu 23">
            <a:hlinkClick r:id="" action="ppaction://noaction">
              <a:snd r:embed="rId8" name="olmadiyeni.wav"/>
            </a:hlinkClick>
          </p:cNvPr>
          <p:cNvSpPr txBox="1"/>
          <p:nvPr/>
        </p:nvSpPr>
        <p:spPr>
          <a:xfrm>
            <a:off x="3211597" y="4334710"/>
            <a:ext cx="1439818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4000" dirty="0"/>
              <a:t>7 + 5</a:t>
            </a:r>
          </a:p>
        </p:txBody>
      </p:sp>
      <p:sp>
        <p:nvSpPr>
          <p:cNvPr id="25" name="Metin kutusu 24">
            <a:hlinkClick r:id="" action="ppaction://noaction">
              <a:snd r:embed="rId9" name="aferinyeni.wav"/>
            </a:hlinkClick>
          </p:cNvPr>
          <p:cNvSpPr txBox="1"/>
          <p:nvPr/>
        </p:nvSpPr>
        <p:spPr>
          <a:xfrm>
            <a:off x="5182301" y="4334710"/>
            <a:ext cx="1439818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4000" dirty="0"/>
              <a:t>9 + 7</a:t>
            </a:r>
          </a:p>
        </p:txBody>
      </p:sp>
      <p:sp>
        <p:nvSpPr>
          <p:cNvPr id="26" name="Metin kutusu 25">
            <a:hlinkClick r:id="" action="ppaction://noaction">
              <a:snd r:embed="rId8" name="olmadiyeni.wav"/>
            </a:hlinkClick>
          </p:cNvPr>
          <p:cNvSpPr txBox="1"/>
          <p:nvPr/>
        </p:nvSpPr>
        <p:spPr>
          <a:xfrm>
            <a:off x="7153005" y="4331298"/>
            <a:ext cx="1439818" cy="70788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r-TR" sz="4000" dirty="0"/>
              <a:t>7 + 7</a:t>
            </a:r>
          </a:p>
        </p:txBody>
      </p:sp>
      <p:sp>
        <p:nvSpPr>
          <p:cNvPr id="27" name="Metin kutusu 26"/>
          <p:cNvSpPr txBox="1"/>
          <p:nvPr/>
        </p:nvSpPr>
        <p:spPr>
          <a:xfrm>
            <a:off x="10509578" y="2849657"/>
            <a:ext cx="12330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500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GEOMETRİ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670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  <p:sndAc>
          <p:endSnd/>
        </p:sndAc>
      </p:transition>
    </mc:Choice>
    <mc:Fallback xmlns="">
      <p:transition spd="slow" advClick="0">
        <p:fade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tkinlik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73" y="2047856"/>
            <a:ext cx="1589676" cy="2836296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639118" y="684337"/>
            <a:ext cx="45923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Ses Kaynağı: Zümra BOZKURT</a:t>
            </a: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endParaRPr lang="tr-TR" sz="2500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0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www.mebders.com</a:t>
            </a:r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000000"/>
                </a:solidFill>
                <a:latin typeface="Tahoma"/>
              </a:rPr>
              <a:t>©mebders.com</a:t>
            </a:r>
          </a:p>
        </p:txBody>
      </p:sp>
      <p:sp>
        <p:nvSpPr>
          <p:cNvPr id="6" name="Yuvarlatılmış Dikdörtgen 5">
            <a:hlinkClick r:id="" action="ppaction://hlinkshowjump?jump=endshow"/>
          </p:cNvPr>
          <p:cNvSpPr/>
          <p:nvPr/>
        </p:nvSpPr>
        <p:spPr>
          <a:xfrm>
            <a:off x="10128738" y="5444197"/>
            <a:ext cx="1294228" cy="54864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dirty="0">
                <a:solidFill>
                  <a:schemeClr val="bg2">
                    <a:lumMod val="1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66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conveyor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oscakal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9"/>
  <p:tag name="ISPRING_RESOURCE_PATHS_HASH_PRESENTER" val="f1502c5e83ed866f5af33d63a9a23c4d4f7ab9e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5191</TotalTime>
  <Words>157</Words>
  <Application>Microsoft Office PowerPoint</Application>
  <PresentationFormat>Geniş ekran</PresentationFormat>
  <Paragraphs>52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3" baseType="lpstr">
      <vt:lpstr>Arial</vt:lpstr>
      <vt:lpstr>Calibri</vt:lpstr>
      <vt:lpstr>Hand writing Mutlu</vt:lpstr>
      <vt:lpstr>Tahoma</vt:lpstr>
      <vt:lpstr>Advertising_Booth_Display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Eşlik</dc:title>
  <dc:creator>www.mebders.com</dc:creator>
  <cp:lastModifiedBy>Muhammet Bozkurt</cp:lastModifiedBy>
  <cp:revision>355</cp:revision>
  <dcterms:created xsi:type="dcterms:W3CDTF">2015-08-18T22:48:21Z</dcterms:created>
  <dcterms:modified xsi:type="dcterms:W3CDTF">2018-04-10T23:26:17Z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47CDB9D4-C571-40E4-A60F-B84C9155C95F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