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57" r:id="rId4"/>
    <p:sldId id="326" r:id="rId5"/>
    <p:sldId id="327" r:id="rId6"/>
    <p:sldId id="328" r:id="rId7"/>
    <p:sldId id="321" r:id="rId8"/>
    <p:sldId id="329" r:id="rId9"/>
    <p:sldId id="330" r:id="rId10"/>
    <p:sldId id="331" r:id="rId11"/>
    <p:sldId id="274" r:id="rId12"/>
  </p:sldIdLst>
  <p:sldSz cx="12192000" cy="6858000"/>
  <p:notesSz cx="6858000" cy="9144000"/>
  <p:custDataLst>
    <p:tags r:id="rId13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56" d="100"/>
          <a:sy n="56" d="100"/>
        </p:scale>
        <p:origin x="62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.png"/><Relationship Id="rId7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3.png"/><Relationship Id="rId7" Type="http://schemas.openxmlformats.org/officeDocument/2006/relationships/audio" Target="../media/audio2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3.png"/><Relationship Id="rId7" Type="http://schemas.openxmlformats.org/officeDocument/2006/relationships/audio" Target="../media/audio2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3.png"/><Relationship Id="rId7" Type="http://schemas.openxmlformats.org/officeDocument/2006/relationships/audio" Target="../media/audio2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6014275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DOĞAL SAYILARLA TOPLAMA İŞLEMİ</a:t>
            </a:r>
          </a:p>
          <a:p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   PROBLEM ÇÖZME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271891"/>
            <a:ext cx="6176692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 Doğal sayılarla toplama işlemini gerektiren problemleri çözer ve kurar.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1 - 4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7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231489" y="4088314"/>
            <a:ext cx="176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Problem Çözme</a:t>
            </a:r>
          </a:p>
        </p:txBody>
      </p:sp>
      <p:sp>
        <p:nvSpPr>
          <p:cNvPr id="9" name="Eşleştir"/>
          <p:cNvSpPr/>
          <p:nvPr/>
        </p:nvSpPr>
        <p:spPr>
          <a:xfrm>
            <a:off x="326308" y="2127533"/>
            <a:ext cx="1518782" cy="4539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Problem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2314592" y="6433626"/>
            <a:ext cx="6006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chemeClr val="bg1"/>
                </a:solidFill>
              </a:rPr>
              <a:t>Yönerge : Akış </a:t>
            </a:r>
            <a:r>
              <a:rPr lang="tr-TR" sz="1600" dirty="0" err="1">
                <a:solidFill>
                  <a:schemeClr val="bg1"/>
                </a:solidFill>
              </a:rPr>
              <a:t>bütonu</a:t>
            </a:r>
            <a:r>
              <a:rPr lang="tr-TR" sz="1600" dirty="0">
                <a:solidFill>
                  <a:schemeClr val="bg1"/>
                </a:solidFill>
              </a:rPr>
              <a:t> ile problemi aşamalı olarak anlatıp sunun.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210" y="855768"/>
            <a:ext cx="6163535" cy="2543530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2202514" y="3479274"/>
            <a:ext cx="7519573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tr-TR" dirty="0"/>
              <a:t>Ozan’ın 6 oyuncağı vardı. Annesi 5 oyuncak daha getirdi. Ozan’ın kaç oyuncağı oldu?</a:t>
            </a:r>
          </a:p>
        </p:txBody>
      </p:sp>
      <p:sp>
        <p:nvSpPr>
          <p:cNvPr id="13" name="Yuvarlatılmış Dikdörtgen 12"/>
          <p:cNvSpPr/>
          <p:nvPr/>
        </p:nvSpPr>
        <p:spPr>
          <a:xfrm>
            <a:off x="2202515" y="4272958"/>
            <a:ext cx="3600168" cy="161825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FF0000"/>
                </a:solidFill>
              </a:rPr>
              <a:t>Verilenler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tr-TR" dirty="0"/>
              <a:t>Ozan’ın 6 oyuncağının olduğu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tr-TR" dirty="0"/>
              <a:t>Annesinin 5 oyuncak daha getirdiği</a:t>
            </a:r>
          </a:p>
        </p:txBody>
      </p:sp>
      <p:sp>
        <p:nvSpPr>
          <p:cNvPr id="27" name="Yuvarlatılmış Dikdörtgen 26"/>
          <p:cNvSpPr/>
          <p:nvPr/>
        </p:nvSpPr>
        <p:spPr>
          <a:xfrm>
            <a:off x="6043254" y="4272958"/>
            <a:ext cx="3600168" cy="161825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FF0000"/>
                </a:solidFill>
              </a:rPr>
              <a:t>İstenen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tr-TR" dirty="0"/>
              <a:t>Ozan’ın kaç tane oyuncağının olduğu</a:t>
            </a:r>
          </a:p>
        </p:txBody>
      </p:sp>
      <p:sp>
        <p:nvSpPr>
          <p:cNvPr id="33" name="Akış"/>
          <p:cNvSpPr/>
          <p:nvPr/>
        </p:nvSpPr>
        <p:spPr>
          <a:xfrm>
            <a:off x="8376251" y="5979678"/>
            <a:ext cx="1147063" cy="45394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Akış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0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0" grpId="0" animBg="1"/>
      <p:bldP spid="13" grpId="0" animBg="1"/>
      <p:bldP spid="27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2 - 4</a:t>
            </a:r>
          </a:p>
        </p:txBody>
      </p:sp>
      <p:sp>
        <p:nvSpPr>
          <p:cNvPr id="9" name="Eşleştir"/>
          <p:cNvSpPr/>
          <p:nvPr/>
        </p:nvSpPr>
        <p:spPr>
          <a:xfrm>
            <a:off x="391420" y="848369"/>
            <a:ext cx="1518782" cy="4539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FFFFFF"/>
                </a:solidFill>
              </a:rPr>
              <a:t>Çözüm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2307084" y="848369"/>
            <a:ext cx="5152495" cy="4670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tr-TR" dirty="0">
                <a:solidFill>
                  <a:srgbClr val="000000"/>
                </a:solidFill>
              </a:rPr>
              <a:t>Problemi çözmek için hangi işlemi yapmalıyız ?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2705006" y="1480330"/>
            <a:ext cx="6676495" cy="37753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tr-TR" dirty="0">
                <a:solidFill>
                  <a:srgbClr val="000000"/>
                </a:solidFill>
              </a:rPr>
              <a:t>Ozan’ın oyuncakları arttığından toplama işlemi yapmalıyız.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5408023" y="2181315"/>
            <a:ext cx="3946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6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5408023" y="2719440"/>
            <a:ext cx="3946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5</a:t>
            </a:r>
          </a:p>
        </p:txBody>
      </p:sp>
      <p:cxnSp>
        <p:nvCxnSpPr>
          <p:cNvPr id="4" name="Düz Bağlayıcı 3"/>
          <p:cNvCxnSpPr/>
          <p:nvPr/>
        </p:nvCxnSpPr>
        <p:spPr>
          <a:xfrm>
            <a:off x="5013583" y="3273438"/>
            <a:ext cx="11835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Metin kutusu 20"/>
          <p:cNvSpPr txBox="1"/>
          <p:nvPr/>
        </p:nvSpPr>
        <p:spPr>
          <a:xfrm>
            <a:off x="4971551" y="2747743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+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5303026" y="3330044"/>
            <a:ext cx="60465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/>
              <a:t>11</a:t>
            </a:r>
          </a:p>
        </p:txBody>
      </p:sp>
      <p:sp>
        <p:nvSpPr>
          <p:cNvPr id="23" name="Akış"/>
          <p:cNvSpPr/>
          <p:nvPr/>
        </p:nvSpPr>
        <p:spPr>
          <a:xfrm>
            <a:off x="8519025" y="5418639"/>
            <a:ext cx="1147063" cy="45394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Akış</a:t>
            </a:r>
          </a:p>
        </p:txBody>
      </p:sp>
      <p:sp>
        <p:nvSpPr>
          <p:cNvPr id="24" name="Sağ Ok 23">
            <a:hlinkClick r:id="" action="ppaction://hlinkshowjump?jump=previousslide"/>
          </p:cNvPr>
          <p:cNvSpPr/>
          <p:nvPr/>
        </p:nvSpPr>
        <p:spPr>
          <a:xfrm flipH="1">
            <a:off x="10318893" y="5409809"/>
            <a:ext cx="664038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10117647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10231489" y="4088314"/>
            <a:ext cx="176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Problem Çözme</a:t>
            </a:r>
          </a:p>
        </p:txBody>
      </p:sp>
      <p:sp>
        <p:nvSpPr>
          <p:cNvPr id="32" name="Metin kutusu 31"/>
          <p:cNvSpPr txBox="1"/>
          <p:nvPr/>
        </p:nvSpPr>
        <p:spPr>
          <a:xfrm>
            <a:off x="2314592" y="6433626"/>
            <a:ext cx="6006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chemeClr val="bg1"/>
                </a:solidFill>
              </a:rPr>
              <a:t>Yönerge : Akış </a:t>
            </a:r>
            <a:r>
              <a:rPr lang="tr-TR" sz="1600" dirty="0" err="1">
                <a:solidFill>
                  <a:schemeClr val="bg1"/>
                </a:solidFill>
              </a:rPr>
              <a:t>bütonu</a:t>
            </a:r>
            <a:r>
              <a:rPr lang="tr-TR" sz="1600" dirty="0">
                <a:solidFill>
                  <a:schemeClr val="bg1"/>
                </a:solidFill>
              </a:rPr>
              <a:t> ile problemi aşamalı olarak anlatıp sunun.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043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0" grpId="0" animBg="1"/>
      <p:bldP spid="16" grpId="0" animBg="1"/>
      <p:bldP spid="2" grpId="0"/>
      <p:bldP spid="18" grpId="0"/>
      <p:bldP spid="21" grpId="0"/>
      <p:bldP spid="22" grpId="0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3 - 4</a:t>
            </a:r>
          </a:p>
        </p:txBody>
      </p:sp>
      <p:sp>
        <p:nvSpPr>
          <p:cNvPr id="9" name="Eşleştir"/>
          <p:cNvSpPr/>
          <p:nvPr/>
        </p:nvSpPr>
        <p:spPr>
          <a:xfrm>
            <a:off x="311735" y="1020903"/>
            <a:ext cx="1518782" cy="4539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FFFFFF"/>
                </a:solidFill>
              </a:rPr>
              <a:t>Problem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2314592" y="6433626"/>
            <a:ext cx="6006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rgbClr val="FFFFFF"/>
                </a:solidFill>
              </a:rPr>
              <a:t>Yönerge : Akış </a:t>
            </a:r>
            <a:r>
              <a:rPr lang="tr-TR" sz="1600" dirty="0" err="1">
                <a:solidFill>
                  <a:srgbClr val="FFFFFF"/>
                </a:solidFill>
              </a:rPr>
              <a:t>bütonu</a:t>
            </a:r>
            <a:r>
              <a:rPr lang="tr-TR" sz="1600" dirty="0">
                <a:solidFill>
                  <a:srgbClr val="FFFFFF"/>
                </a:solidFill>
              </a:rPr>
              <a:t> ile problemi aşamalı olarak anlatıp sunun.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2202515" y="924711"/>
            <a:ext cx="7519573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tr-TR" dirty="0">
                <a:solidFill>
                  <a:srgbClr val="000000"/>
                </a:solidFill>
              </a:rPr>
              <a:t>Aslı’nın 3, Deniz’in 7, Çağrı’nın 8 boya kalemi var. Üç arkadaşın boya kalemlerinin tamamı kaç tanedir?</a:t>
            </a:r>
          </a:p>
        </p:txBody>
      </p:sp>
      <p:sp>
        <p:nvSpPr>
          <p:cNvPr id="13" name="Yuvarlatılmış Dikdörtgen 12"/>
          <p:cNvSpPr/>
          <p:nvPr/>
        </p:nvSpPr>
        <p:spPr>
          <a:xfrm>
            <a:off x="2202515" y="4272958"/>
            <a:ext cx="3600168" cy="161825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FF0000"/>
                </a:solidFill>
              </a:rPr>
              <a:t>Verilenler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0000"/>
                </a:solidFill>
              </a:rPr>
              <a:t>Aslı’nın 3, Deniz’in 7, Çağrı’nın 8 kalemi olduğu</a:t>
            </a:r>
          </a:p>
        </p:txBody>
      </p:sp>
      <p:sp>
        <p:nvSpPr>
          <p:cNvPr id="27" name="Yuvarlatılmış Dikdörtgen 26"/>
          <p:cNvSpPr/>
          <p:nvPr/>
        </p:nvSpPr>
        <p:spPr>
          <a:xfrm>
            <a:off x="6043254" y="4272958"/>
            <a:ext cx="3600168" cy="161825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rgbClr val="FF0000"/>
                </a:solidFill>
              </a:rPr>
              <a:t>İstenen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0000"/>
                </a:solidFill>
              </a:rPr>
              <a:t>Üç arkadaşın kaç kalemi olduğu</a:t>
            </a:r>
          </a:p>
        </p:txBody>
      </p:sp>
      <p:sp>
        <p:nvSpPr>
          <p:cNvPr id="33" name="Akış"/>
          <p:cNvSpPr/>
          <p:nvPr/>
        </p:nvSpPr>
        <p:spPr>
          <a:xfrm>
            <a:off x="8376251" y="5979678"/>
            <a:ext cx="1147063" cy="45394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Akış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856" y="1629373"/>
            <a:ext cx="2484125" cy="2087884"/>
          </a:xfrm>
          <a:prstGeom prst="rect">
            <a:avLst/>
          </a:prstGeom>
        </p:spPr>
      </p:pic>
      <p:sp>
        <p:nvSpPr>
          <p:cNvPr id="18" name="Sağ Ok 17">
            <a:hlinkClick r:id="" action="ppaction://hlinkshowjump?jump=previousslide"/>
          </p:cNvPr>
          <p:cNvSpPr/>
          <p:nvPr/>
        </p:nvSpPr>
        <p:spPr>
          <a:xfrm flipH="1">
            <a:off x="10318893" y="5409809"/>
            <a:ext cx="664038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10117647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10231489" y="4088314"/>
            <a:ext cx="176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Problem Çözme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90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-0.41758 -0.009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85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0" grpId="0" animBg="1"/>
      <p:bldP spid="13" grpId="0" animBg="1"/>
      <p:bldP spid="27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4 - 4</a:t>
            </a:r>
          </a:p>
        </p:txBody>
      </p:sp>
      <p:sp>
        <p:nvSpPr>
          <p:cNvPr id="9" name="Eşleştir"/>
          <p:cNvSpPr/>
          <p:nvPr/>
        </p:nvSpPr>
        <p:spPr>
          <a:xfrm>
            <a:off x="391420" y="848369"/>
            <a:ext cx="1518782" cy="4539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FFFFFF"/>
                </a:solidFill>
              </a:rPr>
              <a:t>Çözüm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2307084" y="848369"/>
            <a:ext cx="5152495" cy="4670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tr-TR" dirty="0">
                <a:solidFill>
                  <a:srgbClr val="000000"/>
                </a:solidFill>
              </a:rPr>
              <a:t>Problemi çözmek için hangi işlemi yapmalıyız ?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2705006" y="1480330"/>
            <a:ext cx="6676495" cy="70098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tr-TR" dirty="0">
                <a:solidFill>
                  <a:srgbClr val="000000"/>
                </a:solidFill>
              </a:rPr>
              <a:t>Tüm kalemlerin sayısı isteniyor. Bunun için toplama işlemi yapmalıyız.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5339584" y="2613915"/>
            <a:ext cx="3946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5339584" y="3152040"/>
            <a:ext cx="3946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7</a:t>
            </a:r>
          </a:p>
        </p:txBody>
      </p:sp>
      <p:cxnSp>
        <p:nvCxnSpPr>
          <p:cNvPr id="4" name="Düz Bağlayıcı 3"/>
          <p:cNvCxnSpPr/>
          <p:nvPr/>
        </p:nvCxnSpPr>
        <p:spPr>
          <a:xfrm>
            <a:off x="4911137" y="4180391"/>
            <a:ext cx="11835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Metin kutusu 20"/>
          <p:cNvSpPr txBox="1"/>
          <p:nvPr/>
        </p:nvSpPr>
        <p:spPr>
          <a:xfrm>
            <a:off x="4869105" y="3654696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5234587" y="4180391"/>
            <a:ext cx="60465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18</a:t>
            </a:r>
          </a:p>
        </p:txBody>
      </p:sp>
      <p:sp>
        <p:nvSpPr>
          <p:cNvPr id="23" name="Akış"/>
          <p:cNvSpPr/>
          <p:nvPr/>
        </p:nvSpPr>
        <p:spPr>
          <a:xfrm>
            <a:off x="8519025" y="5418639"/>
            <a:ext cx="1147063" cy="45394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Akış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5334297" y="3593694"/>
            <a:ext cx="3946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4" name="Sağ Ok 23">
            <a:hlinkClick r:id="" action="ppaction://hlinkshowjump?jump=previousslide"/>
          </p:cNvPr>
          <p:cNvSpPr/>
          <p:nvPr/>
        </p:nvSpPr>
        <p:spPr>
          <a:xfrm flipH="1">
            <a:off x="10318893" y="5409809"/>
            <a:ext cx="664038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10117647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10231489" y="4088314"/>
            <a:ext cx="176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Problem Çözme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2314592" y="6433626"/>
            <a:ext cx="6006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chemeClr val="bg1"/>
                </a:solidFill>
              </a:rPr>
              <a:t>Yönerge : Akış </a:t>
            </a:r>
            <a:r>
              <a:rPr lang="tr-TR" sz="1600" dirty="0" err="1">
                <a:solidFill>
                  <a:schemeClr val="bg1"/>
                </a:solidFill>
              </a:rPr>
              <a:t>bütonu</a:t>
            </a:r>
            <a:r>
              <a:rPr lang="tr-TR" sz="1600" dirty="0">
                <a:solidFill>
                  <a:schemeClr val="bg1"/>
                </a:solidFill>
              </a:rPr>
              <a:t> ile problemi aşamalı olarak anlatıp sunun.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934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0" grpId="0" animBg="1"/>
      <p:bldP spid="16" grpId="0" animBg="1"/>
      <p:bldP spid="2" grpId="0"/>
      <p:bldP spid="18" grpId="0"/>
      <p:bldP spid="21" grpId="0"/>
      <p:bldP spid="22" grpId="0"/>
      <p:bldP spid="23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1 - 4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2159378" y="1220985"/>
            <a:ext cx="7216633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  <a:latin typeface="+mj-lt"/>
              </a:rPr>
              <a:t>Ali dün 15, bugün 4 problem çözdü. Ali iki günde kaç problem çözdü ?</a:t>
            </a:r>
          </a:p>
        </p:txBody>
      </p:sp>
      <p:sp>
        <p:nvSpPr>
          <p:cNvPr id="2" name="Oval 1">
            <a:hlinkClick r:id="" action="ppaction://noaction">
              <a:snd r:embed="rId7" name="aferinyeni.wav"/>
            </a:hlinkClick>
          </p:cNvPr>
          <p:cNvSpPr/>
          <p:nvPr/>
        </p:nvSpPr>
        <p:spPr>
          <a:xfrm>
            <a:off x="3442743" y="3000914"/>
            <a:ext cx="930442" cy="844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600" dirty="0"/>
              <a:t>19</a:t>
            </a:r>
          </a:p>
        </p:txBody>
      </p:sp>
      <p:sp>
        <p:nvSpPr>
          <p:cNvPr id="24" name="Oval 23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5153600" y="3000914"/>
            <a:ext cx="930442" cy="844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600" dirty="0"/>
              <a:t>18</a:t>
            </a:r>
          </a:p>
        </p:txBody>
      </p:sp>
      <p:sp>
        <p:nvSpPr>
          <p:cNvPr id="25" name="Oval 24">
            <a:hlinkClick r:id="" action="ppaction://noaction">
              <a:snd r:embed="rId8" name="olmadiyeni.wav"/>
            </a:hlinkClick>
          </p:cNvPr>
          <p:cNvSpPr/>
          <p:nvPr/>
        </p:nvSpPr>
        <p:spPr>
          <a:xfrm>
            <a:off x="6809148" y="2999443"/>
            <a:ext cx="930442" cy="844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600" dirty="0"/>
              <a:t>17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10117647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2" name="Metin kutusu 31"/>
          <p:cNvSpPr txBox="1"/>
          <p:nvPr/>
        </p:nvSpPr>
        <p:spPr>
          <a:xfrm>
            <a:off x="10231489" y="4088314"/>
            <a:ext cx="176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Problem Çözme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647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2 - 4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2159378" y="1220985"/>
            <a:ext cx="7216633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</a:rPr>
              <a:t>Elif’in 8 boya kalemi vardı. 7 kalemde babası aldı. Elif’in kaç boya kalemi oldu ?</a:t>
            </a:r>
          </a:p>
        </p:txBody>
      </p:sp>
      <p:sp>
        <p:nvSpPr>
          <p:cNvPr id="2" name="Oval 1">
            <a:hlinkClick r:id="" action="ppaction://noaction">
              <a:snd r:embed="rId7" name="olmadiyeni.wav"/>
            </a:hlinkClick>
          </p:cNvPr>
          <p:cNvSpPr/>
          <p:nvPr/>
        </p:nvSpPr>
        <p:spPr>
          <a:xfrm>
            <a:off x="3442743" y="3000914"/>
            <a:ext cx="930442" cy="844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600" dirty="0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4" name="Oval 23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5153600" y="3000914"/>
            <a:ext cx="930442" cy="844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600" dirty="0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25" name="Oval 24">
            <a:hlinkClick r:id="" action="ppaction://noaction">
              <a:snd r:embed="rId7" name="olmadiyeni.wav"/>
            </a:hlinkClick>
          </p:cNvPr>
          <p:cNvSpPr/>
          <p:nvPr/>
        </p:nvSpPr>
        <p:spPr>
          <a:xfrm>
            <a:off x="6809148" y="2999443"/>
            <a:ext cx="930442" cy="844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600" dirty="0">
                <a:solidFill>
                  <a:srgbClr val="FFFFFF"/>
                </a:solidFill>
              </a:rPr>
              <a:t>17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10117647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10231489" y="4088314"/>
            <a:ext cx="176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Problem Çözme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830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3 - 4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2159378" y="1220985"/>
            <a:ext cx="7216633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</a:rPr>
              <a:t>Benim 5 elmam var. Zeynep’in benden 4 fazla elması var. Zeynep’in kaç elması var ?</a:t>
            </a:r>
          </a:p>
        </p:txBody>
      </p:sp>
      <p:sp>
        <p:nvSpPr>
          <p:cNvPr id="2" name="Oval 1">
            <a:hlinkClick r:id="" action="ppaction://noaction">
              <a:snd r:embed="rId7" name="olmadiyeni.wav"/>
            </a:hlinkClick>
          </p:cNvPr>
          <p:cNvSpPr/>
          <p:nvPr/>
        </p:nvSpPr>
        <p:spPr>
          <a:xfrm>
            <a:off x="3442743" y="3000914"/>
            <a:ext cx="930442" cy="844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600" dirty="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4" name="Oval 23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5153600" y="3000914"/>
            <a:ext cx="930442" cy="844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600" dirty="0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5" name="Oval 24">
            <a:hlinkClick r:id="" action="ppaction://noaction">
              <a:snd r:embed="rId7" name="olmadiyeni.wav"/>
            </a:hlinkClick>
          </p:cNvPr>
          <p:cNvSpPr/>
          <p:nvPr/>
        </p:nvSpPr>
        <p:spPr>
          <a:xfrm>
            <a:off x="6809148" y="2999443"/>
            <a:ext cx="930442" cy="844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600" dirty="0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10117647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10231489" y="4088314"/>
            <a:ext cx="176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Problem Çözme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505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4 - 4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2159378" y="1220985"/>
            <a:ext cx="7216633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200" dirty="0">
                <a:solidFill>
                  <a:srgbClr val="000000"/>
                </a:solidFill>
              </a:rPr>
              <a:t>Ali’nin 4, Fatma’nın 5, Gülay’ın 3 kalemi var. Üçünün toplam kaç kalemi var ?</a:t>
            </a:r>
          </a:p>
        </p:txBody>
      </p:sp>
      <p:sp>
        <p:nvSpPr>
          <p:cNvPr id="2" name="Oval 1">
            <a:hlinkClick r:id="" action="ppaction://noaction">
              <a:snd r:embed="rId7" name="olmadiyeni.wav"/>
            </a:hlinkClick>
          </p:cNvPr>
          <p:cNvSpPr/>
          <p:nvPr/>
        </p:nvSpPr>
        <p:spPr>
          <a:xfrm>
            <a:off x="3442743" y="3000914"/>
            <a:ext cx="930442" cy="844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600" dirty="0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4" name="Oval 23">
            <a:hlinkClick r:id="" action="ppaction://noaction">
              <a:snd r:embed="rId7" name="olmadiyeni.wav"/>
            </a:hlinkClick>
          </p:cNvPr>
          <p:cNvSpPr/>
          <p:nvPr/>
        </p:nvSpPr>
        <p:spPr>
          <a:xfrm>
            <a:off x="5153600" y="3000914"/>
            <a:ext cx="930442" cy="844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600" dirty="0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25" name="Oval 24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6809148" y="2999443"/>
            <a:ext cx="930442" cy="844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600" dirty="0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10117647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10231489" y="4088314"/>
            <a:ext cx="176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Problem Çözme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230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9b7f2472f1194ae06f298f60c28acd5d1a13c7b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5354</TotalTime>
  <Words>359</Words>
  <Application>Microsoft Office PowerPoint</Application>
  <PresentationFormat>Geniş ekran</PresentationFormat>
  <Paragraphs>104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 Çözme</dc:title>
  <dc:creator>www.mebders.com</dc:creator>
  <cp:lastModifiedBy>Muhammet Bozkurt</cp:lastModifiedBy>
  <cp:revision>369</cp:revision>
  <dcterms:created xsi:type="dcterms:W3CDTF">2015-08-18T22:48:21Z</dcterms:created>
  <dcterms:modified xsi:type="dcterms:W3CDTF">2018-04-10T23:28:26Z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