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9" r:id="rId2"/>
    <p:sldId id="282" r:id="rId3"/>
    <p:sldId id="285" r:id="rId4"/>
    <p:sldId id="349" r:id="rId5"/>
    <p:sldId id="350" r:id="rId6"/>
    <p:sldId id="351" r:id="rId7"/>
    <p:sldId id="329" r:id="rId8"/>
    <p:sldId id="352" r:id="rId9"/>
    <p:sldId id="267" r:id="rId10"/>
  </p:sldIdLst>
  <p:sldSz cx="12192000" cy="6858000"/>
  <p:notesSz cx="6858000" cy="9144000"/>
  <p:custDataLst>
    <p:tags r:id="rId11"/>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B300"/>
    <a:srgbClr val="946C5D"/>
    <a:srgbClr val="D84315"/>
    <a:srgbClr val="F57C00"/>
    <a:srgbClr val="EFEFEF"/>
    <a:srgbClr val="75757D"/>
    <a:srgbClr val="D1D1D1"/>
    <a:srgbClr val="6565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4" autoAdjust="0"/>
    <p:restoredTop sz="94660"/>
  </p:normalViewPr>
  <p:slideViewPr>
    <p:cSldViewPr snapToGrid="0">
      <p:cViewPr>
        <p:scale>
          <a:sx n="70" d="100"/>
          <a:sy n="70" d="100"/>
        </p:scale>
        <p:origin x="562"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07CD7D-0373-438D-A611-2B18760BCCA2}" type="datetimeFigureOut">
              <a:rPr lang="en-US">
                <a:solidFill>
                  <a:srgbClr val="000000">
                    <a:tint val="75000"/>
                  </a:srgbClr>
                </a:solidFill>
              </a:rPr>
              <a:pPr>
                <a:defRPr/>
              </a:pPr>
              <a:t>11/25/2017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9BB9F62D-FC13-4409-A200-9F9225F350D0}" type="slidenum">
              <a:rPr lang="en-US" altLang="tr-TR"/>
              <a:pPr/>
              <a:t>‹#›</a:t>
            </a:fld>
            <a:endParaRPr lang="en-US" altLang="tr-TR"/>
          </a:p>
        </p:txBody>
      </p:sp>
    </p:spTree>
    <p:extLst>
      <p:ext uri="{BB962C8B-B14F-4D97-AF65-F5344CB8AC3E}">
        <p14:creationId xmlns:p14="http://schemas.microsoft.com/office/powerpoint/2010/main" val="159282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ed_Layout">
    <p:bg>
      <p:bgPr>
        <a:solidFill>
          <a:schemeClr val="tx1"/>
        </a:solidFill>
        <a:effectLst/>
      </p:bgPr>
    </p:bg>
    <p:spTree>
      <p:nvGrpSpPr>
        <p:cNvPr id="1" name=""/>
        <p:cNvGrpSpPr/>
        <p:nvPr/>
      </p:nvGrpSpPr>
      <p:grpSpPr>
        <a:xfrm>
          <a:off x="0" y="0"/>
          <a:ext cx="0" cy="0"/>
          <a:chOff x="0" y="0"/>
          <a:chExt cx="0" cy="0"/>
        </a:xfrm>
      </p:grpSpPr>
      <p:sp>
        <p:nvSpPr>
          <p:cNvPr id="3" name="Oval 2"/>
          <p:cNvSpPr/>
          <p:nvPr userDrawn="1"/>
        </p:nvSpPr>
        <p:spPr>
          <a:xfrm>
            <a:off x="342901" y="-533400"/>
            <a:ext cx="11544300" cy="7325784"/>
          </a:xfrm>
          <a:prstGeom prst="ellipse">
            <a:avLst/>
          </a:prstGeom>
          <a:gradFill flip="none" rotWithShape="1">
            <a:gsLst>
              <a:gs pos="37000">
                <a:schemeClr val="accent5">
                  <a:lumMod val="76000"/>
                </a:schemeClr>
              </a:gs>
              <a:gs pos="0">
                <a:schemeClr val="accent5"/>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 name="Rectangle 7"/>
          <p:cNvSpPr/>
          <p:nvPr userDrawn="1"/>
        </p:nvSpPr>
        <p:spPr>
          <a:xfrm>
            <a:off x="0" y="4191000"/>
            <a:ext cx="12192000" cy="266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 name="Oval 4"/>
          <p:cNvSpPr/>
          <p:nvPr userDrawn="1"/>
        </p:nvSpPr>
        <p:spPr>
          <a:xfrm>
            <a:off x="0" y="4343400"/>
            <a:ext cx="12192000" cy="2514600"/>
          </a:xfrm>
          <a:prstGeom prst="ellipse">
            <a:avLst/>
          </a:prstGeom>
          <a:gradFill flip="none" rotWithShape="1">
            <a:gsLst>
              <a:gs pos="40000">
                <a:schemeClr val="accent5">
                  <a:lumMod val="68000"/>
                </a:schemeClr>
              </a:gs>
              <a:gs pos="0">
                <a:schemeClr val="accent5"/>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fld id="{F875CDFB-02A4-4794-A347-70471386EC81}" type="datetimeFigureOut">
              <a:rPr lang="en-US">
                <a:solidFill>
                  <a:srgbClr val="000000">
                    <a:tint val="75000"/>
                  </a:srgbClr>
                </a:solidFill>
              </a:rPr>
              <a:pPr>
                <a:defRPr/>
              </a:pPr>
              <a:t>11/25/2017</a:t>
            </a:fld>
            <a:endParaRPr lang="en-US">
              <a:solidFill>
                <a:srgbClr val="000000">
                  <a:tint val="75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8" name="Slide Number Placeholder 4"/>
          <p:cNvSpPr>
            <a:spLocks noGrp="1"/>
          </p:cNvSpPr>
          <p:nvPr>
            <p:ph type="sldNum" sz="quarter" idx="12"/>
          </p:nvPr>
        </p:nvSpPr>
        <p:spPr/>
        <p:txBody>
          <a:bodyPr/>
          <a:lstStyle>
            <a:lvl1pPr>
              <a:defRPr/>
            </a:lvl1pPr>
          </a:lstStyle>
          <a:p>
            <a:fld id="{0AB282FE-E361-4CEC-A72F-9E53845330A7}" type="slidenum">
              <a:rPr lang="en-US" altLang="tr-TR"/>
              <a:pPr/>
              <a:t>‹#›</a:t>
            </a:fld>
            <a:endParaRPr lang="en-US" altLang="tr-TR"/>
          </a:p>
        </p:txBody>
      </p:sp>
    </p:spTree>
    <p:extLst>
      <p:ext uri="{BB962C8B-B14F-4D97-AF65-F5344CB8AC3E}">
        <p14:creationId xmlns:p14="http://schemas.microsoft.com/office/powerpoint/2010/main" val="1664785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41B20"/>
            </a:gs>
            <a:gs pos="19000">
              <a:srgbClr val="141B20"/>
            </a:gs>
            <a:gs pos="39999">
              <a:srgbClr val="27343F"/>
            </a:gs>
            <a:gs pos="67000">
              <a:srgbClr val="000000"/>
            </a:gs>
            <a:gs pos="100000">
              <a:srgbClr val="485F74"/>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cs typeface="+mn-cs"/>
              </a:defRPr>
            </a:lvl1pPr>
          </a:lstStyle>
          <a:p>
            <a:pPr>
              <a:defRPr/>
            </a:pPr>
            <a:fld id="{00F46347-80BD-4281-9A7D-0AED6FAD8E00}" type="datetimeFigureOut">
              <a:rPr lang="en-US">
                <a:solidFill>
                  <a:srgbClr val="000000">
                    <a:tint val="75000"/>
                  </a:srgbClr>
                </a:solidFill>
              </a:rPr>
              <a:pPr>
                <a:defRPr/>
              </a:pPr>
              <a:t>11/25/2017</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pPr fontAlgn="base">
              <a:spcBef>
                <a:spcPct val="0"/>
              </a:spcBef>
              <a:spcAft>
                <a:spcPct val="0"/>
              </a:spcAft>
            </a:pPr>
            <a:fld id="{A6681F1F-4A5D-4C37-BE75-A4938DB575D2}" type="slidenum">
              <a:rPr lang="en-US" altLang="tr-TR">
                <a:cs typeface="Arial" panose="020B0604020202020204" pitchFamily="34" charset="0"/>
              </a:rPr>
              <a:pPr fontAlgn="base">
                <a:spcBef>
                  <a:spcPct val="0"/>
                </a:spcBef>
                <a:spcAft>
                  <a:spcPct val="0"/>
                </a:spcAft>
              </a:pPr>
              <a:t>‹#›</a:t>
            </a:fld>
            <a:endParaRPr lang="en-US" altLang="tr-TR">
              <a:cs typeface="Arial" panose="020B0604020202020204" pitchFamily="34" charset="0"/>
            </a:endParaRPr>
          </a:p>
        </p:txBody>
      </p:sp>
    </p:spTree>
    <p:extLst>
      <p:ext uri="{BB962C8B-B14F-4D97-AF65-F5344CB8AC3E}">
        <p14:creationId xmlns:p14="http://schemas.microsoft.com/office/powerpoint/2010/main" val="81409988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anose="020F0502020204030204" pitchFamily="34" charset="0"/>
        </a:defRPr>
      </a:lvl2pPr>
      <a:lvl3pPr algn="ctr" rtl="0" fontAlgn="base">
        <a:spcBef>
          <a:spcPct val="0"/>
        </a:spcBef>
        <a:spcAft>
          <a:spcPct val="0"/>
        </a:spcAft>
        <a:defRPr sz="5867">
          <a:solidFill>
            <a:schemeClr val="tx1"/>
          </a:solidFill>
          <a:latin typeface="Calibri" panose="020F0502020204030204" pitchFamily="34" charset="0"/>
        </a:defRPr>
      </a:lvl3pPr>
      <a:lvl4pPr algn="ctr" rtl="0" fontAlgn="base">
        <a:spcBef>
          <a:spcPct val="0"/>
        </a:spcBef>
        <a:spcAft>
          <a:spcPct val="0"/>
        </a:spcAft>
        <a:defRPr sz="5867">
          <a:solidFill>
            <a:schemeClr val="tx1"/>
          </a:solidFill>
          <a:latin typeface="Calibri" panose="020F0502020204030204" pitchFamily="34" charset="0"/>
        </a:defRPr>
      </a:lvl4pPr>
      <a:lvl5pPr algn="ctr" rtl="0" fontAlgn="base">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fontAlgn="base">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slide" Target="slide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hyperlink" Target="http://www.mebders.com/" TargetMode="External"/><Relationship Id="rId4" Type="http://schemas.openxmlformats.org/officeDocument/2006/relationships/hyperlink" Target="mailto:info@mebder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32" name="Resim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7653" y="3524008"/>
            <a:ext cx="1589676" cy="2836296"/>
          </a:xfrm>
          <a:prstGeom prst="rect">
            <a:avLst/>
          </a:prstGeom>
        </p:spPr>
      </p:pic>
      <p:pic>
        <p:nvPicPr>
          <p:cNvPr id="2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2473" y="-121626"/>
            <a:ext cx="8548789" cy="66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etin kutusu 28"/>
          <p:cNvSpPr txBox="1"/>
          <p:nvPr/>
        </p:nvSpPr>
        <p:spPr>
          <a:xfrm>
            <a:off x="3220946" y="776563"/>
            <a:ext cx="2420856"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SINIF		: </a:t>
            </a:r>
            <a:r>
              <a:rPr lang="tr-TR" sz="2500" dirty="0">
                <a:solidFill>
                  <a:srgbClr val="F0F3FB">
                    <a:lumMod val="25000"/>
                  </a:srgbClr>
                </a:solidFill>
                <a:ea typeface="Tahoma" panose="020B0604030504040204" pitchFamily="34" charset="0"/>
                <a:cs typeface="Tahoma" panose="020B0604030504040204" pitchFamily="34" charset="0"/>
              </a:rPr>
              <a:t>3</a:t>
            </a:r>
          </a:p>
        </p:txBody>
      </p:sp>
      <p:sp>
        <p:nvSpPr>
          <p:cNvPr id="30" name="Metin kutusu 29"/>
          <p:cNvSpPr txBox="1"/>
          <p:nvPr/>
        </p:nvSpPr>
        <p:spPr>
          <a:xfrm>
            <a:off x="3220946" y="1223543"/>
            <a:ext cx="4402167"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DERS		: </a:t>
            </a:r>
            <a:r>
              <a:rPr lang="tr-TR" sz="2500" dirty="0">
                <a:solidFill>
                  <a:srgbClr val="F0F3FB">
                    <a:lumMod val="25000"/>
                  </a:srgbClr>
                </a:solidFill>
                <a:ea typeface="Tahoma" panose="020B0604030504040204" pitchFamily="34" charset="0"/>
                <a:cs typeface="Tahoma" panose="020B0604030504040204" pitchFamily="34" charset="0"/>
              </a:rPr>
              <a:t>FEN BİLİMLERİ</a:t>
            </a:r>
          </a:p>
        </p:txBody>
      </p:sp>
      <p:sp>
        <p:nvSpPr>
          <p:cNvPr id="31" name="Metin kutusu 30"/>
          <p:cNvSpPr txBox="1"/>
          <p:nvPr/>
        </p:nvSpPr>
        <p:spPr>
          <a:xfrm>
            <a:off x="3220946" y="2144772"/>
            <a:ext cx="6504079" cy="861774"/>
          </a:xfrm>
          <a:prstGeom prst="rect">
            <a:avLst/>
          </a:prstGeom>
          <a:noFill/>
        </p:spPr>
        <p:txBody>
          <a:bodyPr wrap="squar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BÖLÜM	: </a:t>
            </a:r>
            <a:r>
              <a:rPr lang="tr-TR" sz="2500" dirty="0">
                <a:solidFill>
                  <a:srgbClr val="F0F3FB">
                    <a:lumMod val="25000"/>
                  </a:srgbClr>
                </a:solidFill>
                <a:ea typeface="Tahoma" panose="020B0604030504040204" pitchFamily="34" charset="0"/>
                <a:cs typeface="Tahoma" panose="020B0604030504040204" pitchFamily="34" charset="0"/>
              </a:rPr>
              <a:t>MADDEYİ NİTELEYEN    		  ÖZELLİKLER</a:t>
            </a:r>
          </a:p>
        </p:txBody>
      </p:sp>
      <p:sp>
        <p:nvSpPr>
          <p:cNvPr id="33" name="Yuvarlatılmış Dikdörtgen 32">
            <a:hlinkClick r:id="rId5" action="ppaction://hlinksldjump"/>
          </p:cNvPr>
          <p:cNvSpPr/>
          <p:nvPr/>
        </p:nvSpPr>
        <p:spPr>
          <a:xfrm>
            <a:off x="10232782" y="5484590"/>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ea typeface="Tahoma" panose="020B0604030504040204" pitchFamily="34" charset="0"/>
                <a:cs typeface="Tahoma" panose="020B0604030504040204" pitchFamily="34" charset="0"/>
              </a:rPr>
              <a:t>Derse Geç</a:t>
            </a:r>
          </a:p>
        </p:txBody>
      </p:sp>
      <p:sp>
        <p:nvSpPr>
          <p:cNvPr id="36" name="Metin kutusu 35"/>
          <p:cNvSpPr txBox="1"/>
          <p:nvPr/>
        </p:nvSpPr>
        <p:spPr>
          <a:xfrm>
            <a:off x="3220946" y="1699195"/>
            <a:ext cx="5293950"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ÜNİTE		: </a:t>
            </a:r>
            <a:r>
              <a:rPr lang="tr-TR" sz="2500" dirty="0">
                <a:solidFill>
                  <a:srgbClr val="F0F3FB">
                    <a:lumMod val="25000"/>
                  </a:srgbClr>
                </a:solidFill>
                <a:ea typeface="Tahoma" panose="020B0604030504040204" pitchFamily="34" charset="0"/>
                <a:cs typeface="Tahoma" panose="020B0604030504040204" pitchFamily="34" charset="0"/>
              </a:rPr>
              <a:t>MADDEYİ TANIYALIM</a:t>
            </a:r>
          </a:p>
        </p:txBody>
      </p:sp>
      <p:sp>
        <p:nvSpPr>
          <p:cNvPr id="11" name="Metin kutusu 10"/>
          <p:cNvSpPr txBox="1"/>
          <p:nvPr/>
        </p:nvSpPr>
        <p:spPr>
          <a:xfrm>
            <a:off x="3220945" y="3412276"/>
            <a:ext cx="6504079" cy="754053"/>
          </a:xfrm>
          <a:prstGeom prst="rect">
            <a:avLst/>
          </a:prstGeom>
          <a:noFill/>
        </p:spPr>
        <p:txBody>
          <a:bodyPr wrap="square" rtlCol="0">
            <a:spAutoFit/>
          </a:bodyPr>
          <a:lstStyle/>
          <a:p>
            <a:r>
              <a:rPr lang="tr-TR" sz="2500" dirty="0">
                <a:solidFill>
                  <a:srgbClr val="6C0000">
                    <a:lumMod val="50000"/>
                  </a:srgbClr>
                </a:solidFill>
                <a:latin typeface="Tahoma" panose="020B0604030504040204" pitchFamily="34" charset="0"/>
                <a:ea typeface="Tahoma" panose="020B0604030504040204" pitchFamily="34" charset="0"/>
                <a:cs typeface="Tahoma" panose="020B0604030504040204" pitchFamily="34" charset="0"/>
              </a:rPr>
              <a:t>KAZANIM	: </a:t>
            </a:r>
            <a:r>
              <a:rPr lang="tr-TR" dirty="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rPr>
              <a:t>3.1.1. Beş duyu organını kullanarak maddeyi niteleyen temel özellikleri açıklar.</a:t>
            </a:r>
          </a:p>
        </p:txBody>
      </p:sp>
      <p:sp>
        <p:nvSpPr>
          <p:cNvPr id="12" name="Metin kutusu 11"/>
          <p:cNvSpPr txBox="1"/>
          <p:nvPr/>
        </p:nvSpPr>
        <p:spPr>
          <a:xfrm>
            <a:off x="3220946" y="2951998"/>
            <a:ext cx="3397084" cy="477054"/>
          </a:xfrm>
          <a:prstGeom prst="rect">
            <a:avLst/>
          </a:prstGeom>
          <a:noFill/>
        </p:spPr>
        <p:txBody>
          <a:bodyPr wrap="none" rtlCol="0">
            <a:spAutoFit/>
          </a:bodyPr>
          <a:lstStyle/>
          <a:p>
            <a:r>
              <a:rPr lang="tr-TR"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SÜRE		: </a:t>
            </a:r>
            <a:r>
              <a:rPr lang="tr-TR" sz="25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 DERS</a:t>
            </a:r>
          </a:p>
        </p:txBody>
      </p:sp>
    </p:spTree>
    <p:custDataLst>
      <p:tags r:id="rId1"/>
    </p:custDataLst>
    <p:extLst>
      <p:ext uri="{BB962C8B-B14F-4D97-AF65-F5344CB8AC3E}">
        <p14:creationId xmlns:p14="http://schemas.microsoft.com/office/powerpoint/2010/main" val="2104818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5" name="Main_Board"/>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40230" y="522643"/>
            <a:ext cx="7507577" cy="65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Metin kutusu 20"/>
          <p:cNvSpPr txBox="1"/>
          <p:nvPr/>
        </p:nvSpPr>
        <p:spPr>
          <a:xfrm>
            <a:off x="10343449" y="4967344"/>
            <a:ext cx="1083516" cy="369332"/>
          </a:xfrm>
          <a:prstGeom prst="rect">
            <a:avLst/>
          </a:prstGeom>
          <a:noFill/>
        </p:spPr>
        <p:txBody>
          <a:bodyPr wrap="square" rtlCol="0">
            <a:spAutoFit/>
          </a:bodyPr>
          <a:lstStyle/>
          <a:p>
            <a:r>
              <a:rPr lang="tr-TR" dirty="0">
                <a:solidFill>
                  <a:srgbClr val="523100"/>
                </a:solidFill>
              </a:rPr>
              <a:t>(1 – 6)</a:t>
            </a:r>
          </a:p>
        </p:txBody>
      </p:sp>
      <p:pic>
        <p:nvPicPr>
          <p:cNvPr id="34" name="Resim 33">
            <a:hlinkClick r:id="" action="ppaction://hlinkshowjump?jump=lastslid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3" name="Metin kutusu 12"/>
          <p:cNvSpPr txBox="1"/>
          <p:nvPr/>
        </p:nvSpPr>
        <p:spPr>
          <a:xfrm>
            <a:off x="10005576" y="3976295"/>
            <a:ext cx="1759263" cy="615553"/>
          </a:xfrm>
          <a:prstGeom prst="rect">
            <a:avLst/>
          </a:prstGeom>
          <a:noFill/>
        </p:spPr>
        <p:txBody>
          <a:bodyPr wrap="none" rtlCol="0">
            <a:spAutoFit/>
          </a:bodyPr>
          <a:lstStyle/>
          <a:p>
            <a:pPr algn="ctr"/>
            <a:r>
              <a:rPr lang="tr-TR" dirty="0">
                <a:solidFill>
                  <a:schemeClr val="bg2">
                    <a:lumMod val="25000"/>
                  </a:schemeClr>
                </a:solidFill>
              </a:rPr>
              <a:t>Anahtar Sözcük</a:t>
            </a:r>
          </a:p>
          <a:p>
            <a:pPr algn="ctr"/>
            <a:r>
              <a:rPr lang="tr-TR" sz="1600" dirty="0">
                <a:solidFill>
                  <a:schemeClr val="bg2">
                    <a:lumMod val="25000"/>
                  </a:schemeClr>
                </a:solidFill>
              </a:rPr>
              <a:t>Etkinliği</a:t>
            </a:r>
            <a:endParaRPr lang="tr-TR" sz="1600" dirty="0">
              <a:solidFill>
                <a:srgbClr val="523100"/>
              </a:solidFill>
            </a:endParaRPr>
          </a:p>
        </p:txBody>
      </p:sp>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algn="just"/>
            <a:r>
              <a:rPr lang="tr-TR" sz="2400" dirty="0">
                <a:ln w="0"/>
                <a:solidFill>
                  <a:srgbClr val="000000"/>
                </a:solidFill>
                <a:effectLst>
                  <a:outerShdw blurRad="38100" dist="19050" dir="2700000" algn="tl" rotWithShape="0">
                    <a:srgbClr val="000000">
                      <a:alpha val="40000"/>
                    </a:srgbClr>
                  </a:outerShdw>
                </a:effectLst>
              </a:rPr>
              <a:t>	</a:t>
            </a:r>
          </a:p>
        </p:txBody>
      </p:sp>
      <p:pic>
        <p:nvPicPr>
          <p:cNvPr id="4" name="Resim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7" name="Dikdörtgen 26"/>
          <p:cNvSpPr/>
          <p:nvPr/>
        </p:nvSpPr>
        <p:spPr>
          <a:xfrm>
            <a:off x="2679052" y="6516551"/>
            <a:ext cx="7103419" cy="307777"/>
          </a:xfrm>
          <a:prstGeom prst="rect">
            <a:avLst/>
          </a:prstGeom>
          <a:noFill/>
        </p:spPr>
        <p:txBody>
          <a:bodyPr wrap="none" lIns="91440" tIns="45720" rIns="91440" bIns="45720">
            <a:spAutoFit/>
          </a:bodyPr>
          <a:lstStyle/>
          <a:p>
            <a:pPr algn="ctr"/>
            <a:r>
              <a:rPr lang="tr-TR" sz="1400" b="0" cap="none" spc="0" dirty="0">
                <a:ln w="0"/>
                <a:solidFill>
                  <a:schemeClr val="bg1"/>
                </a:solidFill>
                <a:effectLst>
                  <a:outerShdw blurRad="38100" dist="19050" dir="2700000" algn="tl" rotWithShape="0">
                    <a:schemeClr val="dk1">
                      <a:alpha val="40000"/>
                    </a:schemeClr>
                  </a:outerShdw>
                </a:effectLst>
              </a:rPr>
              <a:t>Not : Başlat </a:t>
            </a:r>
            <a:r>
              <a:rPr lang="tr-TR" sz="1400" b="0" cap="none" spc="0" dirty="0" err="1">
                <a:ln w="0"/>
                <a:solidFill>
                  <a:schemeClr val="bg1"/>
                </a:solidFill>
                <a:effectLst>
                  <a:outerShdw blurRad="38100" dist="19050" dir="2700000" algn="tl" rotWithShape="0">
                    <a:schemeClr val="dk1">
                      <a:alpha val="40000"/>
                    </a:schemeClr>
                  </a:outerShdw>
                </a:effectLst>
              </a:rPr>
              <a:t>bütonuyla</a:t>
            </a:r>
            <a:r>
              <a:rPr lang="tr-TR" sz="1400" b="0" cap="none" spc="0" dirty="0">
                <a:ln w="0"/>
                <a:solidFill>
                  <a:schemeClr val="bg1"/>
                </a:solidFill>
                <a:effectLst>
                  <a:outerShdw blurRad="38100" dist="19050" dir="2700000" algn="tl" rotWithShape="0">
                    <a:schemeClr val="dk1">
                      <a:alpha val="40000"/>
                    </a:schemeClr>
                  </a:outerShdw>
                </a:effectLst>
              </a:rPr>
              <a:t> her öğrenci kendisine çıkan kelime hakkında düşüncelerini söyler.</a:t>
            </a:r>
          </a:p>
        </p:txBody>
      </p:sp>
      <p:sp>
        <p:nvSpPr>
          <p:cNvPr id="24" name="Dikdörtgen 23"/>
          <p:cNvSpPr/>
          <p:nvPr/>
        </p:nvSpPr>
        <p:spPr>
          <a:xfrm>
            <a:off x="2504557" y="1461899"/>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500" dirty="0">
                <a:solidFill>
                  <a:schemeClr val="tx1">
                    <a:lumMod val="95000"/>
                    <a:lumOff val="5000"/>
                  </a:schemeClr>
                </a:solidFill>
              </a:rPr>
              <a:t>sert</a:t>
            </a:r>
          </a:p>
        </p:txBody>
      </p:sp>
      <p:sp>
        <p:nvSpPr>
          <p:cNvPr id="28" name="Dikdörtgen 27"/>
          <p:cNvSpPr/>
          <p:nvPr/>
        </p:nvSpPr>
        <p:spPr>
          <a:xfrm>
            <a:off x="7180847" y="145947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tat</a:t>
            </a:r>
          </a:p>
        </p:txBody>
      </p:sp>
      <p:sp>
        <p:nvSpPr>
          <p:cNvPr id="29" name="Dikdörtgen 28"/>
          <p:cNvSpPr/>
          <p:nvPr/>
        </p:nvSpPr>
        <p:spPr>
          <a:xfrm>
            <a:off x="2498974" y="302578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yumuşak</a:t>
            </a:r>
          </a:p>
        </p:txBody>
      </p:sp>
      <p:sp>
        <p:nvSpPr>
          <p:cNvPr id="30" name="Dikdörtgen 29"/>
          <p:cNvSpPr/>
          <p:nvPr/>
        </p:nvSpPr>
        <p:spPr>
          <a:xfrm>
            <a:off x="4897665" y="3021553"/>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renk</a:t>
            </a:r>
          </a:p>
        </p:txBody>
      </p:sp>
      <p:sp>
        <p:nvSpPr>
          <p:cNvPr id="31" name="Dikdörtgen 30"/>
          <p:cNvSpPr/>
          <p:nvPr/>
        </p:nvSpPr>
        <p:spPr>
          <a:xfrm>
            <a:off x="7175001" y="3015300"/>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pürüzlü</a:t>
            </a:r>
          </a:p>
        </p:txBody>
      </p:sp>
      <p:sp>
        <p:nvSpPr>
          <p:cNvPr id="32" name="Dikdörtgen 31"/>
          <p:cNvSpPr/>
          <p:nvPr/>
        </p:nvSpPr>
        <p:spPr>
          <a:xfrm>
            <a:off x="2490264" y="4542591"/>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esnek</a:t>
            </a:r>
          </a:p>
        </p:txBody>
      </p:sp>
      <p:sp>
        <p:nvSpPr>
          <p:cNvPr id="33" name="Dikdörtgen 32"/>
          <p:cNvSpPr/>
          <p:nvPr/>
        </p:nvSpPr>
        <p:spPr>
          <a:xfrm>
            <a:off x="4897665" y="454284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koku</a:t>
            </a:r>
          </a:p>
        </p:txBody>
      </p:sp>
      <p:sp>
        <p:nvSpPr>
          <p:cNvPr id="35" name="Dikdörtgen 34"/>
          <p:cNvSpPr/>
          <p:nvPr/>
        </p:nvSpPr>
        <p:spPr>
          <a:xfrm>
            <a:off x="7180847" y="4542591"/>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pürüzsüz</a:t>
            </a:r>
          </a:p>
        </p:txBody>
      </p:sp>
      <p:sp>
        <p:nvSpPr>
          <p:cNvPr id="36" name="Dikdörtgen 35"/>
          <p:cNvSpPr/>
          <p:nvPr/>
        </p:nvSpPr>
        <p:spPr>
          <a:xfrm>
            <a:off x="4897665" y="1461899"/>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kırılgan</a:t>
            </a:r>
          </a:p>
        </p:txBody>
      </p:sp>
      <p:sp>
        <p:nvSpPr>
          <p:cNvPr id="64" name="Dikdörtgen 63"/>
          <p:cNvSpPr/>
          <p:nvPr/>
        </p:nvSpPr>
        <p:spPr>
          <a:xfrm>
            <a:off x="2461701" y="1264406"/>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Dikdörtgen 64"/>
          <p:cNvSpPr/>
          <p:nvPr/>
        </p:nvSpPr>
        <p:spPr>
          <a:xfrm>
            <a:off x="4775570" y="1262354"/>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Dikdörtgen 65"/>
          <p:cNvSpPr/>
          <p:nvPr/>
        </p:nvSpPr>
        <p:spPr>
          <a:xfrm>
            <a:off x="7074697" y="1262354"/>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Dikdörtgen 68"/>
          <p:cNvSpPr/>
          <p:nvPr/>
        </p:nvSpPr>
        <p:spPr>
          <a:xfrm>
            <a:off x="2461701" y="2795957"/>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Dikdörtgen 69"/>
          <p:cNvSpPr/>
          <p:nvPr/>
        </p:nvSpPr>
        <p:spPr>
          <a:xfrm>
            <a:off x="4767862" y="2792828"/>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Dikdörtgen 70"/>
          <p:cNvSpPr/>
          <p:nvPr/>
        </p:nvSpPr>
        <p:spPr>
          <a:xfrm>
            <a:off x="7081354" y="2782342"/>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Dikdörtgen 71"/>
          <p:cNvSpPr/>
          <p:nvPr/>
        </p:nvSpPr>
        <p:spPr>
          <a:xfrm>
            <a:off x="2487488" y="4309633"/>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Dikdörtgen 72"/>
          <p:cNvSpPr/>
          <p:nvPr/>
        </p:nvSpPr>
        <p:spPr>
          <a:xfrm>
            <a:off x="4778971" y="4316526"/>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Dikdörtgen 73"/>
          <p:cNvSpPr/>
          <p:nvPr/>
        </p:nvSpPr>
        <p:spPr>
          <a:xfrm>
            <a:off x="7092213" y="4316526"/>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Dikdörtgen 75"/>
          <p:cNvSpPr/>
          <p:nvPr/>
        </p:nvSpPr>
        <p:spPr>
          <a:xfrm>
            <a:off x="5047713" y="6060649"/>
            <a:ext cx="1466850" cy="285750"/>
          </a:xfrm>
          <a:prstGeom prst="rect">
            <a:avLst/>
          </a:prstGeom>
          <a:solidFill>
            <a:srgbClr val="5B9BD5"/>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rPr>
              <a:t>Başlat</a:t>
            </a:r>
          </a:p>
        </p:txBody>
      </p:sp>
      <p:sp>
        <p:nvSpPr>
          <p:cNvPr id="42" name="Metin kutusu 41"/>
          <p:cNvSpPr txBox="1"/>
          <p:nvPr/>
        </p:nvSpPr>
        <p:spPr>
          <a:xfrm>
            <a:off x="10071526" y="2848140"/>
            <a:ext cx="1627369" cy="923330"/>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MADDEYİ </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NİTELEYEN</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ÖZELLİKLER</a:t>
            </a:r>
          </a:p>
        </p:txBody>
      </p:sp>
    </p:spTree>
    <p:custDataLst>
      <p:tags r:id="rId1"/>
    </p:custDataLst>
    <p:extLst>
      <p:ext uri="{BB962C8B-B14F-4D97-AF65-F5344CB8AC3E}">
        <p14:creationId xmlns:p14="http://schemas.microsoft.com/office/powerpoint/2010/main" val="432486538"/>
      </p:ext>
    </p:extLst>
  </p:cSld>
  <p:clrMapOvr>
    <a:masterClrMapping/>
  </p:clrMapOvr>
  <p:transition spd="med" advClick="0">
    <p:pull/>
  </p:transition>
  <p:timing>
    <p:tnLst>
      <p:par>
        <p:cTn id="1" dur="indefinite" restart="never" nodeType="tmRoot">
          <p:childTnLst>
            <p:seq concurrent="1" nextAc="seek">
              <p:cTn id="2" restart="whenNotActive" fill="hold" evtFilter="cancelBubble" nodeType="interactiveSeq">
                <p:stCondLst>
                  <p:cond evt="onClick" delay="0">
                    <p:tgtEl>
                      <p:spTgt spid="7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remove" grpId="0" nodeType="clickEffect">
                                  <p:stCondLst>
                                    <p:cond delay="0"/>
                                  </p:stCondLst>
                                  <p:childTnLst>
                                    <p:animEffect transition="out" filter="fade">
                                      <p:cBhvr>
                                        <p:cTn id="6" dur="100"/>
                                        <p:tgtEl>
                                          <p:spTgt spid="64"/>
                                        </p:tgtEl>
                                      </p:cBhvr>
                                    </p:animEffect>
                                    <p:set>
                                      <p:cBhvr>
                                        <p:cTn id="7"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uzztmemory3.wav"/>
                                        </p:tgtEl>
                                      </p:cMediaNode>
                                    </p:audio>
                                  </p:subTnLst>
                                </p:cTn>
                              </p:par>
                            </p:childTnLst>
                          </p:cTn>
                        </p:par>
                        <p:par>
                          <p:cTn id="8" fill="hold">
                            <p:stCondLst>
                              <p:cond delay="100"/>
                            </p:stCondLst>
                            <p:childTnLst>
                              <p:par>
                                <p:cTn id="9" presetID="10" presetClass="exit" presetSubtype="0" fill="remove" grpId="0" nodeType="afterEffect">
                                  <p:stCondLst>
                                    <p:cond delay="0"/>
                                  </p:stCondLst>
                                  <p:childTnLst>
                                    <p:animEffect transition="out" filter="fade">
                                      <p:cBhvr>
                                        <p:cTn id="10" dur="100"/>
                                        <p:tgtEl>
                                          <p:spTgt spid="71"/>
                                        </p:tgtEl>
                                      </p:cBhvr>
                                    </p:animEffect>
                                    <p:set>
                                      <p:cBhvr>
                                        <p:cTn id="11"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buzztmemory3.wav"/>
                                        </p:tgtEl>
                                      </p:cMediaNode>
                                    </p:audio>
                                  </p:subTnLst>
                                </p:cTn>
                              </p:par>
                            </p:childTnLst>
                          </p:cTn>
                        </p:par>
                        <p:par>
                          <p:cTn id="12" fill="hold">
                            <p:stCondLst>
                              <p:cond delay="200"/>
                            </p:stCondLst>
                            <p:childTnLst>
                              <p:par>
                                <p:cTn id="13" presetID="10" presetClass="exit" presetSubtype="0" fill="remove" grpId="0" nodeType="afterEffect">
                                  <p:stCondLst>
                                    <p:cond delay="0"/>
                                  </p:stCondLst>
                                  <p:childTnLst>
                                    <p:animEffect transition="out" filter="fade">
                                      <p:cBhvr>
                                        <p:cTn id="14" dur="100"/>
                                        <p:tgtEl>
                                          <p:spTgt spid="69"/>
                                        </p:tgtEl>
                                      </p:cBhvr>
                                    </p:animEffect>
                                    <p:set>
                                      <p:cBhvr>
                                        <p:cTn id="15"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buzztmemory3.wav"/>
                                        </p:tgtEl>
                                      </p:cMediaNode>
                                    </p:audio>
                                  </p:subTnLst>
                                </p:cTn>
                              </p:par>
                            </p:childTnLst>
                          </p:cTn>
                        </p:par>
                        <p:par>
                          <p:cTn id="16" fill="hold">
                            <p:stCondLst>
                              <p:cond delay="300"/>
                            </p:stCondLst>
                            <p:childTnLst>
                              <p:par>
                                <p:cTn id="17" presetID="10" presetClass="exit" presetSubtype="0" fill="remove" grpId="0" nodeType="afterEffect">
                                  <p:stCondLst>
                                    <p:cond delay="0"/>
                                  </p:stCondLst>
                                  <p:childTnLst>
                                    <p:animEffect transition="out" filter="fade">
                                      <p:cBhvr>
                                        <p:cTn id="18" dur="100"/>
                                        <p:tgtEl>
                                          <p:spTgt spid="66"/>
                                        </p:tgtEl>
                                      </p:cBhvr>
                                    </p:animEffect>
                                    <p:set>
                                      <p:cBhvr>
                                        <p:cTn id="19"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uzztmemory3.wav"/>
                                        </p:tgtEl>
                                      </p:cMediaNode>
                                    </p:audio>
                                  </p:subTnLst>
                                </p:cTn>
                              </p:par>
                            </p:childTnLst>
                          </p:cTn>
                        </p:par>
                        <p:par>
                          <p:cTn id="20" fill="hold">
                            <p:stCondLst>
                              <p:cond delay="400"/>
                            </p:stCondLst>
                            <p:childTnLst>
                              <p:par>
                                <p:cTn id="21" presetID="10" presetClass="exit" presetSubtype="0" fill="remove" grpId="0" nodeType="afterEffect">
                                  <p:stCondLst>
                                    <p:cond delay="0"/>
                                  </p:stCondLst>
                                  <p:childTnLst>
                                    <p:animEffect transition="out" filter="fade">
                                      <p:cBhvr>
                                        <p:cTn id="22" dur="100"/>
                                        <p:tgtEl>
                                          <p:spTgt spid="74"/>
                                        </p:tgtEl>
                                      </p:cBhvr>
                                    </p:animEffect>
                                    <p:set>
                                      <p:cBhvr>
                                        <p:cTn id="23"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buzztmemory3.wav"/>
                                        </p:tgtEl>
                                      </p:cMediaNode>
                                    </p:audio>
                                  </p:subTnLst>
                                </p:cTn>
                              </p:par>
                            </p:childTnLst>
                          </p:cTn>
                        </p:par>
                        <p:par>
                          <p:cTn id="24" fill="hold">
                            <p:stCondLst>
                              <p:cond delay="500"/>
                            </p:stCondLst>
                            <p:childTnLst>
                              <p:par>
                                <p:cTn id="25" presetID="10" presetClass="exit" presetSubtype="0" fill="remove" grpId="0" nodeType="afterEffect">
                                  <p:stCondLst>
                                    <p:cond delay="0"/>
                                  </p:stCondLst>
                                  <p:childTnLst>
                                    <p:animEffect transition="out" filter="fade">
                                      <p:cBhvr>
                                        <p:cTn id="26" dur="100"/>
                                        <p:tgtEl>
                                          <p:spTgt spid="70"/>
                                        </p:tgtEl>
                                      </p:cBhvr>
                                    </p:animEffect>
                                    <p:set>
                                      <p:cBhvr>
                                        <p:cTn id="27"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buzztmemory3.wav"/>
                                        </p:tgtEl>
                                      </p:cMediaNode>
                                    </p:audio>
                                  </p:subTnLst>
                                </p:cTn>
                              </p:par>
                            </p:childTnLst>
                          </p:cTn>
                        </p:par>
                        <p:par>
                          <p:cTn id="28" fill="hold">
                            <p:stCondLst>
                              <p:cond delay="600"/>
                            </p:stCondLst>
                            <p:childTnLst>
                              <p:par>
                                <p:cTn id="29" presetID="10" presetClass="exit" presetSubtype="0" fill="remove" grpId="0" nodeType="afterEffect">
                                  <p:stCondLst>
                                    <p:cond delay="0"/>
                                  </p:stCondLst>
                                  <p:childTnLst>
                                    <p:animEffect transition="out" filter="fade">
                                      <p:cBhvr>
                                        <p:cTn id="30" dur="100"/>
                                        <p:tgtEl>
                                          <p:spTgt spid="65"/>
                                        </p:tgtEl>
                                      </p:cBhvr>
                                    </p:animEffect>
                                    <p:set>
                                      <p:cBhvr>
                                        <p:cTn id="31"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buzztmemory3.wav"/>
                                        </p:tgtEl>
                                      </p:cMediaNode>
                                    </p:audio>
                                  </p:subTnLst>
                                </p:cTn>
                              </p:par>
                            </p:childTnLst>
                          </p:cTn>
                        </p:par>
                        <p:par>
                          <p:cTn id="32" fill="hold">
                            <p:stCondLst>
                              <p:cond delay="700"/>
                            </p:stCondLst>
                            <p:childTnLst>
                              <p:par>
                                <p:cTn id="33" presetID="10" presetClass="exit" presetSubtype="0" fill="remove" grpId="0" nodeType="afterEffect">
                                  <p:stCondLst>
                                    <p:cond delay="0"/>
                                  </p:stCondLst>
                                  <p:childTnLst>
                                    <p:animEffect transition="out" filter="fade">
                                      <p:cBhvr>
                                        <p:cTn id="34" dur="100"/>
                                        <p:tgtEl>
                                          <p:spTgt spid="73"/>
                                        </p:tgtEl>
                                      </p:cBhvr>
                                    </p:animEffect>
                                    <p:set>
                                      <p:cBhvr>
                                        <p:cTn id="35"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buzztmemory3.wav"/>
                                        </p:tgtEl>
                                      </p:cMediaNode>
                                    </p:audio>
                                  </p:subTnLst>
                                </p:cTn>
                              </p:par>
                            </p:childTnLst>
                          </p:cTn>
                        </p:par>
                        <p:par>
                          <p:cTn id="36" fill="hold">
                            <p:stCondLst>
                              <p:cond delay="800"/>
                            </p:stCondLst>
                            <p:childTnLst>
                              <p:par>
                                <p:cTn id="37" presetID="10" presetClass="exit" presetSubtype="0" fill="hold" grpId="0" nodeType="afterEffect">
                                  <p:stCondLst>
                                    <p:cond delay="0"/>
                                  </p:stCondLst>
                                  <p:childTnLst>
                                    <p:animEffect transition="out" filter="fade">
                                      <p:cBhvr>
                                        <p:cTn id="38" dur="100"/>
                                        <p:tgtEl>
                                          <p:spTgt spid="72"/>
                                        </p:tgtEl>
                                      </p:cBhvr>
                                    </p:animEffect>
                                    <p:set>
                                      <p:cBhvr>
                                        <p:cTn id="39"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uzztmemory3.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
                                        <p:tgtEl>
                                          <p:spTgt spid="72"/>
                                        </p:tgtEl>
                                      </p:cBhvr>
                                    </p:animEffect>
                                  </p:childTnLst>
                                </p:cTn>
                              </p:par>
                            </p:childTnLst>
                          </p:cTn>
                        </p:par>
                        <p:par>
                          <p:cTn id="45" fill="hold">
                            <p:stCondLst>
                              <p:cond delay="100"/>
                            </p:stCondLst>
                            <p:childTnLst>
                              <p:par>
                                <p:cTn id="46" presetID="10" presetClass="exit" presetSubtype="0" fill="remove" grpId="1" nodeType="afterEffect">
                                  <p:stCondLst>
                                    <p:cond delay="0"/>
                                  </p:stCondLst>
                                  <p:childTnLst>
                                    <p:animEffect transition="out" filter="fade">
                                      <p:cBhvr>
                                        <p:cTn id="47" dur="100"/>
                                        <p:tgtEl>
                                          <p:spTgt spid="66"/>
                                        </p:tgtEl>
                                      </p:cBhvr>
                                    </p:animEffect>
                                    <p:set>
                                      <p:cBhvr>
                                        <p:cTn id="48"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buzztmemory3.wav"/>
                                        </p:tgtEl>
                                      </p:cMediaNode>
                                    </p:audio>
                                  </p:subTnLst>
                                </p:cTn>
                              </p:par>
                            </p:childTnLst>
                          </p:cTn>
                        </p:par>
                        <p:par>
                          <p:cTn id="49" fill="hold">
                            <p:stCondLst>
                              <p:cond delay="200"/>
                            </p:stCondLst>
                            <p:childTnLst>
                              <p:par>
                                <p:cTn id="50" presetID="10" presetClass="exit" presetSubtype="0" fill="remove" grpId="1" nodeType="afterEffect">
                                  <p:stCondLst>
                                    <p:cond delay="0"/>
                                  </p:stCondLst>
                                  <p:childTnLst>
                                    <p:animEffect transition="out" filter="fade">
                                      <p:cBhvr>
                                        <p:cTn id="51" dur="100"/>
                                        <p:tgtEl>
                                          <p:spTgt spid="73"/>
                                        </p:tgtEl>
                                      </p:cBhvr>
                                    </p:animEffect>
                                    <p:set>
                                      <p:cBhvr>
                                        <p:cTn id="52"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buzztmemory3.wav"/>
                                        </p:tgtEl>
                                      </p:cMediaNode>
                                    </p:audio>
                                  </p:subTnLst>
                                </p:cTn>
                              </p:par>
                            </p:childTnLst>
                          </p:cTn>
                        </p:par>
                        <p:par>
                          <p:cTn id="53" fill="hold">
                            <p:stCondLst>
                              <p:cond delay="300"/>
                            </p:stCondLst>
                            <p:childTnLst>
                              <p:par>
                                <p:cTn id="54" presetID="10" presetClass="exit" presetSubtype="0" fill="remove" grpId="1" nodeType="afterEffect">
                                  <p:stCondLst>
                                    <p:cond delay="0"/>
                                  </p:stCondLst>
                                  <p:childTnLst>
                                    <p:animEffect transition="out" filter="fade">
                                      <p:cBhvr>
                                        <p:cTn id="55" dur="100"/>
                                        <p:tgtEl>
                                          <p:spTgt spid="69"/>
                                        </p:tgtEl>
                                      </p:cBhvr>
                                    </p:animEffect>
                                    <p:set>
                                      <p:cBhvr>
                                        <p:cTn id="56"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buzztmemory3.wav"/>
                                        </p:tgtEl>
                                      </p:cMediaNode>
                                    </p:audio>
                                  </p:subTnLst>
                                </p:cTn>
                              </p:par>
                            </p:childTnLst>
                          </p:cTn>
                        </p:par>
                        <p:par>
                          <p:cTn id="57" fill="hold">
                            <p:stCondLst>
                              <p:cond delay="400"/>
                            </p:stCondLst>
                            <p:childTnLst>
                              <p:par>
                                <p:cTn id="58" presetID="10" presetClass="exit" presetSubtype="0" fill="remove" grpId="1" nodeType="afterEffect">
                                  <p:stCondLst>
                                    <p:cond delay="0"/>
                                  </p:stCondLst>
                                  <p:childTnLst>
                                    <p:animEffect transition="out" filter="fade">
                                      <p:cBhvr>
                                        <p:cTn id="59" dur="100"/>
                                        <p:tgtEl>
                                          <p:spTgt spid="74"/>
                                        </p:tgtEl>
                                      </p:cBhvr>
                                    </p:animEffect>
                                    <p:set>
                                      <p:cBhvr>
                                        <p:cTn id="60"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uzztmemory3.wav"/>
                                        </p:tgtEl>
                                      </p:cMediaNode>
                                    </p:audio>
                                  </p:subTnLst>
                                </p:cTn>
                              </p:par>
                            </p:childTnLst>
                          </p:cTn>
                        </p:par>
                        <p:par>
                          <p:cTn id="61" fill="hold">
                            <p:stCondLst>
                              <p:cond delay="500"/>
                            </p:stCondLst>
                            <p:childTnLst>
                              <p:par>
                                <p:cTn id="62" presetID="10" presetClass="exit" presetSubtype="0" fill="remove" grpId="1" nodeType="afterEffect">
                                  <p:stCondLst>
                                    <p:cond delay="0"/>
                                  </p:stCondLst>
                                  <p:childTnLst>
                                    <p:animEffect transition="out" filter="fade">
                                      <p:cBhvr>
                                        <p:cTn id="63" dur="100"/>
                                        <p:tgtEl>
                                          <p:spTgt spid="64"/>
                                        </p:tgtEl>
                                      </p:cBhvr>
                                    </p:animEffect>
                                    <p:set>
                                      <p:cBhvr>
                                        <p:cTn id="64"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buzztmemory3.wav"/>
                                        </p:tgtEl>
                                      </p:cMediaNode>
                                    </p:audio>
                                  </p:subTnLst>
                                </p:cTn>
                              </p:par>
                            </p:childTnLst>
                          </p:cTn>
                        </p:par>
                        <p:par>
                          <p:cTn id="65" fill="hold">
                            <p:stCondLst>
                              <p:cond delay="600"/>
                            </p:stCondLst>
                            <p:childTnLst>
                              <p:par>
                                <p:cTn id="66" presetID="10" presetClass="exit" presetSubtype="0" fill="remove" grpId="2" nodeType="afterEffect">
                                  <p:stCondLst>
                                    <p:cond delay="0"/>
                                  </p:stCondLst>
                                  <p:childTnLst>
                                    <p:animEffect transition="out" filter="fade">
                                      <p:cBhvr>
                                        <p:cTn id="67" dur="100"/>
                                        <p:tgtEl>
                                          <p:spTgt spid="72"/>
                                        </p:tgtEl>
                                      </p:cBhvr>
                                    </p:animEffect>
                                    <p:set>
                                      <p:cBhvr>
                                        <p:cTn id="68"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buzztmemory3.wav"/>
                                        </p:tgtEl>
                                      </p:cMediaNode>
                                    </p:audio>
                                  </p:subTnLst>
                                </p:cTn>
                              </p:par>
                            </p:childTnLst>
                          </p:cTn>
                        </p:par>
                        <p:par>
                          <p:cTn id="69" fill="hold">
                            <p:stCondLst>
                              <p:cond delay="700"/>
                            </p:stCondLst>
                            <p:childTnLst>
                              <p:par>
                                <p:cTn id="70" presetID="10" presetClass="exit" presetSubtype="0" fill="remove" grpId="1" nodeType="afterEffect">
                                  <p:stCondLst>
                                    <p:cond delay="0"/>
                                  </p:stCondLst>
                                  <p:childTnLst>
                                    <p:animEffect transition="out" filter="fade">
                                      <p:cBhvr>
                                        <p:cTn id="71" dur="100"/>
                                        <p:tgtEl>
                                          <p:spTgt spid="71"/>
                                        </p:tgtEl>
                                      </p:cBhvr>
                                    </p:animEffect>
                                    <p:set>
                                      <p:cBhvr>
                                        <p:cTn id="72"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buzztmemory3.wav"/>
                                        </p:tgtEl>
                                      </p:cMediaNode>
                                    </p:audio>
                                  </p:subTnLst>
                                </p:cTn>
                              </p:par>
                            </p:childTnLst>
                          </p:cTn>
                        </p:par>
                        <p:par>
                          <p:cTn id="73" fill="hold">
                            <p:stCondLst>
                              <p:cond delay="800"/>
                            </p:stCondLst>
                            <p:childTnLst>
                              <p:par>
                                <p:cTn id="74" presetID="10" presetClass="exit" presetSubtype="0" fill="remove" grpId="1" nodeType="afterEffect">
                                  <p:stCondLst>
                                    <p:cond delay="0"/>
                                  </p:stCondLst>
                                  <p:childTnLst>
                                    <p:animEffect transition="out" filter="fade">
                                      <p:cBhvr>
                                        <p:cTn id="75" dur="100"/>
                                        <p:tgtEl>
                                          <p:spTgt spid="70"/>
                                        </p:tgtEl>
                                      </p:cBhvr>
                                    </p:animEffect>
                                    <p:set>
                                      <p:cBhvr>
                                        <p:cTn id="76"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buzztmemory3.wav"/>
                                        </p:tgtEl>
                                      </p:cMediaNode>
                                    </p:audio>
                                  </p:subTnLst>
                                </p:cTn>
                              </p:par>
                            </p:childTnLst>
                          </p:cTn>
                        </p:par>
                        <p:par>
                          <p:cTn id="77" fill="hold">
                            <p:stCondLst>
                              <p:cond delay="900"/>
                            </p:stCondLst>
                            <p:childTnLst>
                              <p:par>
                                <p:cTn id="78" presetID="10" presetClass="exit" presetSubtype="0" fill="hold" grpId="1" nodeType="afterEffect">
                                  <p:stCondLst>
                                    <p:cond delay="0"/>
                                  </p:stCondLst>
                                  <p:childTnLst>
                                    <p:animEffect transition="out" filter="fade">
                                      <p:cBhvr>
                                        <p:cTn id="79" dur="100"/>
                                        <p:tgtEl>
                                          <p:spTgt spid="65"/>
                                        </p:tgtEl>
                                      </p:cBhvr>
                                    </p:animEffect>
                                    <p:set>
                                      <p:cBhvr>
                                        <p:cTn id="80"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buzztmemory3.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2"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100"/>
                                        <p:tgtEl>
                                          <p:spTgt spid="65"/>
                                        </p:tgtEl>
                                      </p:cBhvr>
                                    </p:animEffect>
                                  </p:childTnLst>
                                </p:cTn>
                              </p:par>
                            </p:childTnLst>
                          </p:cTn>
                        </p:par>
                        <p:par>
                          <p:cTn id="86" fill="hold">
                            <p:stCondLst>
                              <p:cond delay="100"/>
                            </p:stCondLst>
                            <p:childTnLst>
                              <p:par>
                                <p:cTn id="87" presetID="10" presetClass="exit" presetSubtype="0" fill="remove" grpId="2" nodeType="afterEffect">
                                  <p:stCondLst>
                                    <p:cond delay="0"/>
                                  </p:stCondLst>
                                  <p:childTnLst>
                                    <p:animEffect transition="out" filter="fade">
                                      <p:cBhvr>
                                        <p:cTn id="88" dur="100"/>
                                        <p:tgtEl>
                                          <p:spTgt spid="70"/>
                                        </p:tgtEl>
                                      </p:cBhvr>
                                    </p:animEffect>
                                    <p:set>
                                      <p:cBhvr>
                                        <p:cTn id="89"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buzztmemory3.wav"/>
                                        </p:tgtEl>
                                      </p:cMediaNode>
                                    </p:audio>
                                  </p:subTnLst>
                                </p:cTn>
                              </p:par>
                            </p:childTnLst>
                          </p:cTn>
                        </p:par>
                        <p:par>
                          <p:cTn id="90" fill="hold">
                            <p:stCondLst>
                              <p:cond delay="200"/>
                            </p:stCondLst>
                            <p:childTnLst>
                              <p:par>
                                <p:cTn id="91" presetID="10" presetClass="exit" presetSubtype="0" fill="remove" grpId="2" nodeType="afterEffect">
                                  <p:stCondLst>
                                    <p:cond delay="0"/>
                                  </p:stCondLst>
                                  <p:childTnLst>
                                    <p:animEffect transition="out" filter="fade">
                                      <p:cBhvr>
                                        <p:cTn id="92" dur="100"/>
                                        <p:tgtEl>
                                          <p:spTgt spid="71"/>
                                        </p:tgtEl>
                                      </p:cBhvr>
                                    </p:animEffect>
                                    <p:set>
                                      <p:cBhvr>
                                        <p:cTn id="93"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buzztmemory3.wav"/>
                                        </p:tgtEl>
                                      </p:cMediaNode>
                                    </p:audio>
                                  </p:subTnLst>
                                </p:cTn>
                              </p:par>
                            </p:childTnLst>
                          </p:cTn>
                        </p:par>
                        <p:par>
                          <p:cTn id="94" fill="hold">
                            <p:stCondLst>
                              <p:cond delay="300"/>
                            </p:stCondLst>
                            <p:childTnLst>
                              <p:par>
                                <p:cTn id="95" presetID="10" presetClass="exit" presetSubtype="0" fill="remove" grpId="2" nodeType="afterEffect">
                                  <p:stCondLst>
                                    <p:cond delay="0"/>
                                  </p:stCondLst>
                                  <p:childTnLst>
                                    <p:animEffect transition="out" filter="fade">
                                      <p:cBhvr>
                                        <p:cTn id="96" dur="100"/>
                                        <p:tgtEl>
                                          <p:spTgt spid="64"/>
                                        </p:tgtEl>
                                      </p:cBhvr>
                                    </p:animEffect>
                                    <p:set>
                                      <p:cBhvr>
                                        <p:cTn id="97"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buzztmemory3.wav"/>
                                        </p:tgtEl>
                                      </p:cMediaNode>
                                    </p:audio>
                                  </p:subTnLst>
                                </p:cTn>
                              </p:par>
                            </p:childTnLst>
                          </p:cTn>
                        </p:par>
                        <p:par>
                          <p:cTn id="98" fill="hold">
                            <p:stCondLst>
                              <p:cond delay="400"/>
                            </p:stCondLst>
                            <p:childTnLst>
                              <p:par>
                                <p:cTn id="99" presetID="10" presetClass="exit" presetSubtype="0" fill="remove" grpId="2" nodeType="afterEffect">
                                  <p:stCondLst>
                                    <p:cond delay="0"/>
                                  </p:stCondLst>
                                  <p:childTnLst>
                                    <p:animEffect transition="out" filter="fade">
                                      <p:cBhvr>
                                        <p:cTn id="100" dur="100"/>
                                        <p:tgtEl>
                                          <p:spTgt spid="69"/>
                                        </p:tgtEl>
                                      </p:cBhvr>
                                    </p:animEffect>
                                    <p:set>
                                      <p:cBhvr>
                                        <p:cTn id="101"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buzztmemory3.wav"/>
                                        </p:tgtEl>
                                      </p:cMediaNode>
                                    </p:audio>
                                  </p:subTnLst>
                                </p:cTn>
                              </p:par>
                            </p:childTnLst>
                          </p:cTn>
                        </p:par>
                        <p:par>
                          <p:cTn id="102" fill="hold">
                            <p:stCondLst>
                              <p:cond delay="500"/>
                            </p:stCondLst>
                            <p:childTnLst>
                              <p:par>
                                <p:cTn id="103" presetID="10" presetClass="exit" presetSubtype="0" fill="remove" grpId="3" nodeType="afterEffect">
                                  <p:stCondLst>
                                    <p:cond delay="0"/>
                                  </p:stCondLst>
                                  <p:childTnLst>
                                    <p:animEffect transition="out" filter="fade">
                                      <p:cBhvr>
                                        <p:cTn id="104" dur="100"/>
                                        <p:tgtEl>
                                          <p:spTgt spid="72"/>
                                        </p:tgtEl>
                                      </p:cBhvr>
                                    </p:animEffect>
                                    <p:set>
                                      <p:cBhvr>
                                        <p:cTn id="105"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buzztmemory3.wav"/>
                                        </p:tgtEl>
                                      </p:cMediaNode>
                                    </p:audio>
                                  </p:subTnLst>
                                </p:cTn>
                              </p:par>
                            </p:childTnLst>
                          </p:cTn>
                        </p:par>
                        <p:par>
                          <p:cTn id="106" fill="hold">
                            <p:stCondLst>
                              <p:cond delay="600"/>
                            </p:stCondLst>
                            <p:childTnLst>
                              <p:par>
                                <p:cTn id="107" presetID="10" presetClass="exit" presetSubtype="0" fill="remove" grpId="2" nodeType="afterEffect">
                                  <p:stCondLst>
                                    <p:cond delay="0"/>
                                  </p:stCondLst>
                                  <p:childTnLst>
                                    <p:animEffect transition="out" filter="fade">
                                      <p:cBhvr>
                                        <p:cTn id="108" dur="100"/>
                                        <p:tgtEl>
                                          <p:spTgt spid="66"/>
                                        </p:tgtEl>
                                      </p:cBhvr>
                                    </p:animEffect>
                                    <p:set>
                                      <p:cBhvr>
                                        <p:cTn id="109"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buzztmemory3.wav"/>
                                        </p:tgtEl>
                                      </p:cMediaNode>
                                    </p:audio>
                                  </p:subTnLst>
                                </p:cTn>
                              </p:par>
                            </p:childTnLst>
                          </p:cTn>
                        </p:par>
                        <p:par>
                          <p:cTn id="110" fill="hold">
                            <p:stCondLst>
                              <p:cond delay="700"/>
                            </p:stCondLst>
                            <p:childTnLst>
                              <p:par>
                                <p:cTn id="111" presetID="10" presetClass="exit" presetSubtype="0" fill="remove" grpId="3" nodeType="afterEffect">
                                  <p:stCondLst>
                                    <p:cond delay="0"/>
                                  </p:stCondLst>
                                  <p:childTnLst>
                                    <p:animEffect transition="out" filter="fade">
                                      <p:cBhvr>
                                        <p:cTn id="112" dur="100"/>
                                        <p:tgtEl>
                                          <p:spTgt spid="65"/>
                                        </p:tgtEl>
                                      </p:cBhvr>
                                    </p:animEffect>
                                    <p:set>
                                      <p:cBhvr>
                                        <p:cTn id="113"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buzztmemory3.wav"/>
                                        </p:tgtEl>
                                      </p:cMediaNode>
                                    </p:audio>
                                  </p:subTnLst>
                                </p:cTn>
                              </p:par>
                            </p:childTnLst>
                          </p:cTn>
                        </p:par>
                        <p:par>
                          <p:cTn id="114" fill="hold">
                            <p:stCondLst>
                              <p:cond delay="800"/>
                            </p:stCondLst>
                            <p:childTnLst>
                              <p:par>
                                <p:cTn id="115" presetID="10" presetClass="exit" presetSubtype="0" fill="remove" grpId="2" nodeType="afterEffect">
                                  <p:stCondLst>
                                    <p:cond delay="0"/>
                                  </p:stCondLst>
                                  <p:childTnLst>
                                    <p:animEffect transition="out" filter="fade">
                                      <p:cBhvr>
                                        <p:cTn id="116" dur="100"/>
                                        <p:tgtEl>
                                          <p:spTgt spid="73"/>
                                        </p:tgtEl>
                                      </p:cBhvr>
                                    </p:animEffect>
                                    <p:set>
                                      <p:cBhvr>
                                        <p:cTn id="117"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buzztmemory3.wav"/>
                                        </p:tgtEl>
                                      </p:cMediaNode>
                                    </p:audio>
                                  </p:subTnLst>
                                </p:cTn>
                              </p:par>
                            </p:childTnLst>
                          </p:cTn>
                        </p:par>
                        <p:par>
                          <p:cTn id="118" fill="hold">
                            <p:stCondLst>
                              <p:cond delay="900"/>
                            </p:stCondLst>
                            <p:childTnLst>
                              <p:par>
                                <p:cTn id="119" presetID="10" presetClass="exit" presetSubtype="0" fill="hold" grpId="2" nodeType="afterEffect">
                                  <p:stCondLst>
                                    <p:cond delay="0"/>
                                  </p:stCondLst>
                                  <p:childTnLst>
                                    <p:animEffect transition="out" filter="fade">
                                      <p:cBhvr>
                                        <p:cTn id="120" dur="100"/>
                                        <p:tgtEl>
                                          <p:spTgt spid="74"/>
                                        </p:tgtEl>
                                      </p:cBhvr>
                                    </p:animEffect>
                                    <p:set>
                                      <p:cBhvr>
                                        <p:cTn id="121"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buzztmemory3.wav"/>
                                        </p:tgtEl>
                                      </p:cMediaNode>
                                    </p:audio>
                                  </p:sub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3" nodeType="click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100"/>
                                        <p:tgtEl>
                                          <p:spTgt spid="74"/>
                                        </p:tgtEl>
                                      </p:cBhvr>
                                    </p:animEffect>
                                  </p:childTnLst>
                                  <p:subTnLst>
                                    <p:audio>
                                      <p:cMediaNode>
                                        <p:cTn display="0" masterRel="sameClick">
                                          <p:stCondLst>
                                            <p:cond evt="begin" delay="0">
                                              <p:tn val="124"/>
                                            </p:cond>
                                          </p:stCondLst>
                                          <p:endCondLst>
                                            <p:cond evt="onStopAudio" delay="0">
                                              <p:tgtEl>
                                                <p:sldTgt/>
                                              </p:tgtEl>
                                            </p:cond>
                                          </p:endCondLst>
                                        </p:cTn>
                                        <p:tgtEl>
                                          <p:sndTgt r:embed="rId3" name="buzztmemory3.wav"/>
                                        </p:tgtEl>
                                      </p:cMediaNode>
                                    </p:audio>
                                  </p:subTnLst>
                                </p:cTn>
                              </p:par>
                            </p:childTnLst>
                          </p:cTn>
                        </p:par>
                        <p:par>
                          <p:cTn id="127" fill="hold">
                            <p:stCondLst>
                              <p:cond delay="100"/>
                            </p:stCondLst>
                            <p:childTnLst>
                              <p:par>
                                <p:cTn id="128" presetID="10" presetClass="exit" presetSubtype="0" fill="remove" grpId="3" nodeType="afterEffect">
                                  <p:stCondLst>
                                    <p:cond delay="0"/>
                                  </p:stCondLst>
                                  <p:childTnLst>
                                    <p:animEffect transition="out" filter="fade">
                                      <p:cBhvr>
                                        <p:cTn id="129" dur="100"/>
                                        <p:tgtEl>
                                          <p:spTgt spid="64"/>
                                        </p:tgtEl>
                                      </p:cBhvr>
                                    </p:animEffect>
                                    <p:set>
                                      <p:cBhvr>
                                        <p:cTn id="130"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buzztmemory3.wav"/>
                                        </p:tgtEl>
                                      </p:cMediaNode>
                                    </p:audio>
                                  </p:subTnLst>
                                </p:cTn>
                              </p:par>
                            </p:childTnLst>
                          </p:cTn>
                        </p:par>
                        <p:par>
                          <p:cTn id="131" fill="hold">
                            <p:stCondLst>
                              <p:cond delay="200"/>
                            </p:stCondLst>
                            <p:childTnLst>
                              <p:par>
                                <p:cTn id="132" presetID="10" presetClass="exit" presetSubtype="0" fill="remove" grpId="3" nodeType="afterEffect">
                                  <p:stCondLst>
                                    <p:cond delay="0"/>
                                  </p:stCondLst>
                                  <p:childTnLst>
                                    <p:animEffect transition="out" filter="fade">
                                      <p:cBhvr>
                                        <p:cTn id="133" dur="100"/>
                                        <p:tgtEl>
                                          <p:spTgt spid="71"/>
                                        </p:tgtEl>
                                      </p:cBhvr>
                                    </p:animEffect>
                                    <p:set>
                                      <p:cBhvr>
                                        <p:cTn id="13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3" name="buzztmemory3.wav"/>
                                        </p:tgtEl>
                                      </p:cMediaNode>
                                    </p:audio>
                                  </p:subTnLst>
                                </p:cTn>
                              </p:par>
                            </p:childTnLst>
                          </p:cTn>
                        </p:par>
                        <p:par>
                          <p:cTn id="135" fill="hold">
                            <p:stCondLst>
                              <p:cond delay="300"/>
                            </p:stCondLst>
                            <p:childTnLst>
                              <p:par>
                                <p:cTn id="136" presetID="10" presetClass="exit" presetSubtype="0" fill="remove" grpId="3" nodeType="afterEffect">
                                  <p:stCondLst>
                                    <p:cond delay="0"/>
                                  </p:stCondLst>
                                  <p:childTnLst>
                                    <p:animEffect transition="out" filter="fade">
                                      <p:cBhvr>
                                        <p:cTn id="137" dur="100"/>
                                        <p:tgtEl>
                                          <p:spTgt spid="69"/>
                                        </p:tgtEl>
                                      </p:cBhvr>
                                    </p:animEffect>
                                    <p:set>
                                      <p:cBhvr>
                                        <p:cTn id="138"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3" name="buzztmemory3.wav"/>
                                        </p:tgtEl>
                                      </p:cMediaNode>
                                    </p:audio>
                                  </p:subTnLst>
                                </p:cTn>
                              </p:par>
                            </p:childTnLst>
                          </p:cTn>
                        </p:par>
                        <p:par>
                          <p:cTn id="139" fill="hold">
                            <p:stCondLst>
                              <p:cond delay="400"/>
                            </p:stCondLst>
                            <p:childTnLst>
                              <p:par>
                                <p:cTn id="140" presetID="10" presetClass="exit" presetSubtype="0" fill="remove" grpId="3" nodeType="afterEffect">
                                  <p:stCondLst>
                                    <p:cond delay="0"/>
                                  </p:stCondLst>
                                  <p:childTnLst>
                                    <p:animEffect transition="out" filter="fade">
                                      <p:cBhvr>
                                        <p:cTn id="141" dur="100"/>
                                        <p:tgtEl>
                                          <p:spTgt spid="66"/>
                                        </p:tgtEl>
                                      </p:cBhvr>
                                    </p:animEffect>
                                    <p:set>
                                      <p:cBhvr>
                                        <p:cTn id="142"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3" name="buzztmemory3.wav"/>
                                        </p:tgtEl>
                                      </p:cMediaNode>
                                    </p:audio>
                                  </p:subTnLst>
                                </p:cTn>
                              </p:par>
                            </p:childTnLst>
                          </p:cTn>
                        </p:par>
                        <p:par>
                          <p:cTn id="143" fill="hold">
                            <p:stCondLst>
                              <p:cond delay="500"/>
                            </p:stCondLst>
                            <p:childTnLst>
                              <p:par>
                                <p:cTn id="144" presetID="10" presetClass="exit" presetSubtype="0" fill="remove" grpId="4" nodeType="afterEffect">
                                  <p:stCondLst>
                                    <p:cond delay="0"/>
                                  </p:stCondLst>
                                  <p:childTnLst>
                                    <p:animEffect transition="out" filter="fade">
                                      <p:cBhvr>
                                        <p:cTn id="145" dur="100"/>
                                        <p:tgtEl>
                                          <p:spTgt spid="64"/>
                                        </p:tgtEl>
                                      </p:cBhvr>
                                    </p:animEffect>
                                    <p:set>
                                      <p:cBhvr>
                                        <p:cTn id="146"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3" name="buzztmemory3.wav"/>
                                        </p:tgtEl>
                                      </p:cMediaNode>
                                    </p:audio>
                                  </p:subTnLst>
                                </p:cTn>
                              </p:par>
                            </p:childTnLst>
                          </p:cTn>
                        </p:par>
                        <p:par>
                          <p:cTn id="147" fill="hold">
                            <p:stCondLst>
                              <p:cond delay="600"/>
                            </p:stCondLst>
                            <p:childTnLst>
                              <p:par>
                                <p:cTn id="148" presetID="10" presetClass="exit" presetSubtype="0" fill="remove" grpId="3" nodeType="afterEffect">
                                  <p:stCondLst>
                                    <p:cond delay="0"/>
                                  </p:stCondLst>
                                  <p:childTnLst>
                                    <p:animEffect transition="out" filter="fade">
                                      <p:cBhvr>
                                        <p:cTn id="149" dur="100"/>
                                        <p:tgtEl>
                                          <p:spTgt spid="70"/>
                                        </p:tgtEl>
                                      </p:cBhvr>
                                    </p:animEffect>
                                    <p:set>
                                      <p:cBhvr>
                                        <p:cTn id="150"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3" name="buzztmemory3.wav"/>
                                        </p:tgtEl>
                                      </p:cMediaNode>
                                    </p:audio>
                                  </p:subTnLst>
                                </p:cTn>
                              </p:par>
                            </p:childTnLst>
                          </p:cTn>
                        </p:par>
                        <p:par>
                          <p:cTn id="151" fill="hold">
                            <p:stCondLst>
                              <p:cond delay="700"/>
                            </p:stCondLst>
                            <p:childTnLst>
                              <p:par>
                                <p:cTn id="152" presetID="10" presetClass="exit" presetSubtype="0" fill="remove" grpId="4" nodeType="afterEffect">
                                  <p:stCondLst>
                                    <p:cond delay="0"/>
                                  </p:stCondLst>
                                  <p:childTnLst>
                                    <p:animEffect transition="out" filter="fade">
                                      <p:cBhvr>
                                        <p:cTn id="153" dur="100"/>
                                        <p:tgtEl>
                                          <p:spTgt spid="65"/>
                                        </p:tgtEl>
                                      </p:cBhvr>
                                    </p:animEffect>
                                    <p:set>
                                      <p:cBhvr>
                                        <p:cTn id="154"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3" name="buzztmemory3.wav"/>
                                        </p:tgtEl>
                                      </p:cMediaNode>
                                    </p:audio>
                                  </p:subTnLst>
                                </p:cTn>
                              </p:par>
                            </p:childTnLst>
                          </p:cTn>
                        </p:par>
                        <p:par>
                          <p:cTn id="155" fill="hold">
                            <p:stCondLst>
                              <p:cond delay="800"/>
                            </p:stCondLst>
                            <p:childTnLst>
                              <p:par>
                                <p:cTn id="156" presetID="10" presetClass="exit" presetSubtype="0" fill="remove" grpId="4" nodeType="afterEffect">
                                  <p:stCondLst>
                                    <p:cond delay="0"/>
                                  </p:stCondLst>
                                  <p:childTnLst>
                                    <p:animEffect transition="out" filter="fade">
                                      <p:cBhvr>
                                        <p:cTn id="157" dur="100"/>
                                        <p:tgtEl>
                                          <p:spTgt spid="72"/>
                                        </p:tgtEl>
                                      </p:cBhvr>
                                    </p:animEffect>
                                    <p:set>
                                      <p:cBhvr>
                                        <p:cTn id="158"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56"/>
                                            </p:cond>
                                          </p:stCondLst>
                                          <p:endCondLst>
                                            <p:cond evt="onStopAudio" delay="0">
                                              <p:tgtEl>
                                                <p:sldTgt/>
                                              </p:tgtEl>
                                            </p:cond>
                                          </p:endCondLst>
                                        </p:cTn>
                                        <p:tgtEl>
                                          <p:sndTgt r:embed="rId3" name="buzztmemory3.wav"/>
                                        </p:tgtEl>
                                      </p:cMediaNode>
                                    </p:audio>
                                  </p:subTnLst>
                                </p:cTn>
                              </p:par>
                            </p:childTnLst>
                          </p:cTn>
                        </p:par>
                        <p:par>
                          <p:cTn id="159" fill="hold">
                            <p:stCondLst>
                              <p:cond delay="900"/>
                            </p:stCondLst>
                            <p:childTnLst>
                              <p:par>
                                <p:cTn id="160" presetID="10" presetClass="exit" presetSubtype="0" fill="hold" grpId="3" nodeType="afterEffect">
                                  <p:stCondLst>
                                    <p:cond delay="0"/>
                                  </p:stCondLst>
                                  <p:childTnLst>
                                    <p:animEffect transition="out" filter="fade">
                                      <p:cBhvr>
                                        <p:cTn id="161" dur="100"/>
                                        <p:tgtEl>
                                          <p:spTgt spid="73"/>
                                        </p:tgtEl>
                                      </p:cBhvr>
                                    </p:animEffect>
                                    <p:set>
                                      <p:cBhvr>
                                        <p:cTn id="162"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3" name="buzztmemory3.wav"/>
                                        </p:tgtEl>
                                      </p:cMediaNode>
                                    </p:audio>
                                  </p:sub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4" nodeType="click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100"/>
                                        <p:tgtEl>
                                          <p:spTgt spid="73"/>
                                        </p:tgtEl>
                                      </p:cBhvr>
                                    </p:animEffect>
                                  </p:childTnLst>
                                  <p:subTnLst>
                                    <p:audio>
                                      <p:cMediaNode>
                                        <p:cTn display="0" masterRel="sameClick">
                                          <p:stCondLst>
                                            <p:cond evt="begin" delay="0">
                                              <p:tn val="165"/>
                                            </p:cond>
                                          </p:stCondLst>
                                          <p:endCondLst>
                                            <p:cond evt="onStopAudio" delay="0">
                                              <p:tgtEl>
                                                <p:sldTgt/>
                                              </p:tgtEl>
                                            </p:cond>
                                          </p:endCondLst>
                                        </p:cTn>
                                        <p:tgtEl>
                                          <p:sndTgt r:embed="rId3" name="buzztmemory3.wav"/>
                                        </p:tgtEl>
                                      </p:cMediaNode>
                                    </p:audio>
                                  </p:subTnLst>
                                </p:cTn>
                              </p:par>
                            </p:childTnLst>
                          </p:cTn>
                        </p:par>
                        <p:par>
                          <p:cTn id="168" fill="hold">
                            <p:stCondLst>
                              <p:cond delay="100"/>
                            </p:stCondLst>
                            <p:childTnLst>
                              <p:par>
                                <p:cTn id="169" presetID="10" presetClass="exit" presetSubtype="0" fill="remove" grpId="4" nodeType="afterEffect">
                                  <p:stCondLst>
                                    <p:cond delay="0"/>
                                  </p:stCondLst>
                                  <p:childTnLst>
                                    <p:animEffect transition="out" filter="fade">
                                      <p:cBhvr>
                                        <p:cTn id="170" dur="100"/>
                                        <p:tgtEl>
                                          <p:spTgt spid="69"/>
                                        </p:tgtEl>
                                      </p:cBhvr>
                                    </p:animEffect>
                                    <p:set>
                                      <p:cBhvr>
                                        <p:cTn id="171"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buzztmemory3.wav"/>
                                        </p:tgtEl>
                                      </p:cMediaNode>
                                    </p:audio>
                                  </p:subTnLst>
                                </p:cTn>
                              </p:par>
                            </p:childTnLst>
                          </p:cTn>
                        </p:par>
                        <p:par>
                          <p:cTn id="172" fill="hold">
                            <p:stCondLst>
                              <p:cond delay="200"/>
                            </p:stCondLst>
                            <p:childTnLst>
                              <p:par>
                                <p:cTn id="173" presetID="10" presetClass="exit" presetSubtype="0" fill="remove" grpId="5" nodeType="afterEffect">
                                  <p:stCondLst>
                                    <p:cond delay="0"/>
                                  </p:stCondLst>
                                  <p:childTnLst>
                                    <p:animEffect transition="out" filter="fade">
                                      <p:cBhvr>
                                        <p:cTn id="174" dur="100"/>
                                        <p:tgtEl>
                                          <p:spTgt spid="64"/>
                                        </p:tgtEl>
                                      </p:cBhvr>
                                    </p:animEffect>
                                    <p:set>
                                      <p:cBhvr>
                                        <p:cTn id="175"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3" name="buzztmemory3.wav"/>
                                        </p:tgtEl>
                                      </p:cMediaNode>
                                    </p:audio>
                                  </p:subTnLst>
                                </p:cTn>
                              </p:par>
                            </p:childTnLst>
                          </p:cTn>
                        </p:par>
                        <p:par>
                          <p:cTn id="176" fill="hold">
                            <p:stCondLst>
                              <p:cond delay="300"/>
                            </p:stCondLst>
                            <p:childTnLst>
                              <p:par>
                                <p:cTn id="177" presetID="10" presetClass="exit" presetSubtype="0" fill="remove" grpId="4" nodeType="afterEffect">
                                  <p:stCondLst>
                                    <p:cond delay="0"/>
                                  </p:stCondLst>
                                  <p:childTnLst>
                                    <p:animEffect transition="out" filter="fade">
                                      <p:cBhvr>
                                        <p:cTn id="178" dur="100"/>
                                        <p:tgtEl>
                                          <p:spTgt spid="71"/>
                                        </p:tgtEl>
                                      </p:cBhvr>
                                    </p:animEffect>
                                    <p:set>
                                      <p:cBhvr>
                                        <p:cTn id="179"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177"/>
                                            </p:cond>
                                          </p:stCondLst>
                                          <p:endCondLst>
                                            <p:cond evt="onStopAudio" delay="0">
                                              <p:tgtEl>
                                                <p:sldTgt/>
                                              </p:tgtEl>
                                            </p:cond>
                                          </p:endCondLst>
                                        </p:cTn>
                                        <p:tgtEl>
                                          <p:sndTgt r:embed="rId3" name="buzztmemory3.wav"/>
                                        </p:tgtEl>
                                      </p:cMediaNode>
                                    </p:audio>
                                  </p:subTnLst>
                                </p:cTn>
                              </p:par>
                            </p:childTnLst>
                          </p:cTn>
                        </p:par>
                        <p:par>
                          <p:cTn id="180" fill="hold">
                            <p:stCondLst>
                              <p:cond delay="400"/>
                            </p:stCondLst>
                            <p:childTnLst>
                              <p:par>
                                <p:cTn id="181" presetID="10" presetClass="exit" presetSubtype="0" fill="remove" grpId="5" nodeType="afterEffect">
                                  <p:stCondLst>
                                    <p:cond delay="0"/>
                                  </p:stCondLst>
                                  <p:childTnLst>
                                    <p:animEffect transition="out" filter="fade">
                                      <p:cBhvr>
                                        <p:cTn id="182" dur="100"/>
                                        <p:tgtEl>
                                          <p:spTgt spid="69"/>
                                        </p:tgtEl>
                                      </p:cBhvr>
                                    </p:animEffect>
                                    <p:set>
                                      <p:cBhvr>
                                        <p:cTn id="183"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buzztmemory3.wav"/>
                                        </p:tgtEl>
                                      </p:cMediaNode>
                                    </p:audio>
                                  </p:subTnLst>
                                </p:cTn>
                              </p:par>
                            </p:childTnLst>
                          </p:cTn>
                        </p:par>
                        <p:par>
                          <p:cTn id="184" fill="hold">
                            <p:stCondLst>
                              <p:cond delay="500"/>
                            </p:stCondLst>
                            <p:childTnLst>
                              <p:par>
                                <p:cTn id="185" presetID="10" presetClass="exit" presetSubtype="0" fill="remove" grpId="5" nodeType="afterEffect">
                                  <p:stCondLst>
                                    <p:cond delay="0"/>
                                  </p:stCondLst>
                                  <p:childTnLst>
                                    <p:animEffect transition="out" filter="fade">
                                      <p:cBhvr>
                                        <p:cTn id="186" dur="100"/>
                                        <p:tgtEl>
                                          <p:spTgt spid="72"/>
                                        </p:tgtEl>
                                      </p:cBhvr>
                                    </p:animEffect>
                                    <p:set>
                                      <p:cBhvr>
                                        <p:cTn id="187"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3" name="buzztmemory3.wav"/>
                                        </p:tgtEl>
                                      </p:cMediaNode>
                                    </p:audio>
                                  </p:subTnLst>
                                </p:cTn>
                              </p:par>
                            </p:childTnLst>
                          </p:cTn>
                        </p:par>
                        <p:par>
                          <p:cTn id="188" fill="hold">
                            <p:stCondLst>
                              <p:cond delay="600"/>
                            </p:stCondLst>
                            <p:childTnLst>
                              <p:par>
                                <p:cTn id="189" presetID="10" presetClass="exit" presetSubtype="0" fill="remove" grpId="4" nodeType="afterEffect">
                                  <p:stCondLst>
                                    <p:cond delay="0"/>
                                  </p:stCondLst>
                                  <p:childTnLst>
                                    <p:animEffect transition="out" filter="fade">
                                      <p:cBhvr>
                                        <p:cTn id="190" dur="100"/>
                                        <p:tgtEl>
                                          <p:spTgt spid="74"/>
                                        </p:tgtEl>
                                      </p:cBhvr>
                                    </p:animEffect>
                                    <p:set>
                                      <p:cBhvr>
                                        <p:cTn id="191"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3" name="buzztmemory3.wav"/>
                                        </p:tgtEl>
                                      </p:cMediaNode>
                                    </p:audio>
                                  </p:subTnLst>
                                </p:cTn>
                              </p:par>
                            </p:childTnLst>
                          </p:cTn>
                        </p:par>
                        <p:par>
                          <p:cTn id="192" fill="hold">
                            <p:stCondLst>
                              <p:cond delay="700"/>
                            </p:stCondLst>
                            <p:childTnLst>
                              <p:par>
                                <p:cTn id="193" presetID="10" presetClass="exit" presetSubtype="0" fill="remove" grpId="4" nodeType="afterEffect">
                                  <p:stCondLst>
                                    <p:cond delay="0"/>
                                  </p:stCondLst>
                                  <p:childTnLst>
                                    <p:animEffect transition="out" filter="fade">
                                      <p:cBhvr>
                                        <p:cTn id="194" dur="100"/>
                                        <p:tgtEl>
                                          <p:spTgt spid="70"/>
                                        </p:tgtEl>
                                      </p:cBhvr>
                                    </p:animEffect>
                                    <p:set>
                                      <p:cBhvr>
                                        <p:cTn id="195"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193"/>
                                            </p:cond>
                                          </p:stCondLst>
                                          <p:endCondLst>
                                            <p:cond evt="onStopAudio" delay="0">
                                              <p:tgtEl>
                                                <p:sldTgt/>
                                              </p:tgtEl>
                                            </p:cond>
                                          </p:endCondLst>
                                        </p:cTn>
                                        <p:tgtEl>
                                          <p:sndTgt r:embed="rId3" name="buzztmemory3.wav"/>
                                        </p:tgtEl>
                                      </p:cMediaNode>
                                    </p:audio>
                                  </p:subTnLst>
                                </p:cTn>
                              </p:par>
                            </p:childTnLst>
                          </p:cTn>
                        </p:par>
                        <p:par>
                          <p:cTn id="196" fill="hold">
                            <p:stCondLst>
                              <p:cond delay="800"/>
                            </p:stCondLst>
                            <p:childTnLst>
                              <p:par>
                                <p:cTn id="197" presetID="10" presetClass="exit" presetSubtype="0" fill="remove" grpId="5" nodeType="afterEffect">
                                  <p:stCondLst>
                                    <p:cond delay="0"/>
                                  </p:stCondLst>
                                  <p:childTnLst>
                                    <p:animEffect transition="out" filter="fade">
                                      <p:cBhvr>
                                        <p:cTn id="198" dur="100"/>
                                        <p:tgtEl>
                                          <p:spTgt spid="65"/>
                                        </p:tgtEl>
                                      </p:cBhvr>
                                    </p:animEffect>
                                    <p:set>
                                      <p:cBhvr>
                                        <p:cTn id="199"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3" name="buzztmemory3.wav"/>
                                        </p:tgtEl>
                                      </p:cMediaNode>
                                    </p:audio>
                                  </p:subTnLst>
                                </p:cTn>
                              </p:par>
                            </p:childTnLst>
                          </p:cTn>
                        </p:par>
                        <p:par>
                          <p:cTn id="200" fill="hold">
                            <p:stCondLst>
                              <p:cond delay="900"/>
                            </p:stCondLst>
                            <p:childTnLst>
                              <p:par>
                                <p:cTn id="201" presetID="10" presetClass="exit" presetSubtype="0" fill="hold" grpId="4" nodeType="afterEffect">
                                  <p:stCondLst>
                                    <p:cond delay="0"/>
                                  </p:stCondLst>
                                  <p:childTnLst>
                                    <p:animEffect transition="out" filter="fade">
                                      <p:cBhvr>
                                        <p:cTn id="202" dur="100"/>
                                        <p:tgtEl>
                                          <p:spTgt spid="66"/>
                                        </p:tgtEl>
                                      </p:cBhvr>
                                    </p:animEffect>
                                    <p:set>
                                      <p:cBhvr>
                                        <p:cTn id="203"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01"/>
                                            </p:cond>
                                          </p:stCondLst>
                                          <p:endCondLst>
                                            <p:cond evt="onStopAudio" delay="0">
                                              <p:tgtEl>
                                                <p:sldTgt/>
                                              </p:tgtEl>
                                            </p:cond>
                                          </p:endCondLst>
                                        </p:cTn>
                                        <p:tgtEl>
                                          <p:sndTgt r:embed="rId3" name="buzztmemory3.wav"/>
                                        </p:tgtEl>
                                      </p:cMediaNode>
                                    </p:audio>
                                  </p:sub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5" nodeType="click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
                                        <p:tgtEl>
                                          <p:spTgt spid="66"/>
                                        </p:tgtEl>
                                      </p:cBhvr>
                                    </p:animEffect>
                                  </p:childTnLst>
                                </p:cTn>
                              </p:par>
                            </p:childTnLst>
                          </p:cTn>
                        </p:par>
                        <p:par>
                          <p:cTn id="209" fill="hold">
                            <p:stCondLst>
                              <p:cond delay="100"/>
                            </p:stCondLst>
                            <p:childTnLst>
                              <p:par>
                                <p:cTn id="210" presetID="10" presetClass="exit" presetSubtype="0" fill="remove" grpId="6" nodeType="afterEffect">
                                  <p:stCondLst>
                                    <p:cond delay="0"/>
                                  </p:stCondLst>
                                  <p:childTnLst>
                                    <p:animEffect transition="out" filter="fade">
                                      <p:cBhvr>
                                        <p:cTn id="211" dur="100"/>
                                        <p:tgtEl>
                                          <p:spTgt spid="64"/>
                                        </p:tgtEl>
                                      </p:cBhvr>
                                    </p:animEffect>
                                    <p:set>
                                      <p:cBhvr>
                                        <p:cTn id="212"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210"/>
                                            </p:cond>
                                          </p:stCondLst>
                                          <p:endCondLst>
                                            <p:cond evt="onStopAudio" delay="0">
                                              <p:tgtEl>
                                                <p:sldTgt/>
                                              </p:tgtEl>
                                            </p:cond>
                                          </p:endCondLst>
                                        </p:cTn>
                                        <p:tgtEl>
                                          <p:sndTgt r:embed="rId3" name="buzztmemory3.wav"/>
                                        </p:tgtEl>
                                      </p:cMediaNode>
                                    </p:audio>
                                  </p:subTnLst>
                                </p:cTn>
                              </p:par>
                            </p:childTnLst>
                          </p:cTn>
                        </p:par>
                        <p:par>
                          <p:cTn id="213" fill="hold">
                            <p:stCondLst>
                              <p:cond delay="200"/>
                            </p:stCondLst>
                            <p:childTnLst>
                              <p:par>
                                <p:cTn id="214" presetID="10" presetClass="exit" presetSubtype="0" fill="remove" grpId="6" nodeType="afterEffect">
                                  <p:stCondLst>
                                    <p:cond delay="0"/>
                                  </p:stCondLst>
                                  <p:childTnLst>
                                    <p:animEffect transition="out" filter="fade">
                                      <p:cBhvr>
                                        <p:cTn id="215" dur="100"/>
                                        <p:tgtEl>
                                          <p:spTgt spid="72"/>
                                        </p:tgtEl>
                                      </p:cBhvr>
                                    </p:animEffect>
                                    <p:set>
                                      <p:cBhvr>
                                        <p:cTn id="216"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214"/>
                                            </p:cond>
                                          </p:stCondLst>
                                          <p:endCondLst>
                                            <p:cond evt="onStopAudio" delay="0">
                                              <p:tgtEl>
                                                <p:sldTgt/>
                                              </p:tgtEl>
                                            </p:cond>
                                          </p:endCondLst>
                                        </p:cTn>
                                        <p:tgtEl>
                                          <p:sndTgt r:embed="rId3" name="buzztmemory3.wav"/>
                                        </p:tgtEl>
                                      </p:cMediaNode>
                                    </p:audio>
                                  </p:subTnLst>
                                </p:cTn>
                              </p:par>
                            </p:childTnLst>
                          </p:cTn>
                        </p:par>
                        <p:par>
                          <p:cTn id="217" fill="hold">
                            <p:stCondLst>
                              <p:cond delay="300"/>
                            </p:stCondLst>
                            <p:childTnLst>
                              <p:par>
                                <p:cTn id="218" presetID="10" presetClass="exit" presetSubtype="0" fill="remove" grpId="6" nodeType="afterEffect">
                                  <p:stCondLst>
                                    <p:cond delay="0"/>
                                  </p:stCondLst>
                                  <p:childTnLst>
                                    <p:animEffect transition="out" filter="fade">
                                      <p:cBhvr>
                                        <p:cTn id="219" dur="100"/>
                                        <p:tgtEl>
                                          <p:spTgt spid="69"/>
                                        </p:tgtEl>
                                      </p:cBhvr>
                                    </p:animEffect>
                                    <p:set>
                                      <p:cBhvr>
                                        <p:cTn id="220"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3" name="buzztmemory3.wav"/>
                                        </p:tgtEl>
                                      </p:cMediaNode>
                                    </p:audio>
                                  </p:subTnLst>
                                </p:cTn>
                              </p:par>
                            </p:childTnLst>
                          </p:cTn>
                        </p:par>
                        <p:par>
                          <p:cTn id="221" fill="hold">
                            <p:stCondLst>
                              <p:cond delay="400"/>
                            </p:stCondLst>
                            <p:childTnLst>
                              <p:par>
                                <p:cTn id="222" presetID="10" presetClass="exit" presetSubtype="0" fill="remove" grpId="6" nodeType="afterEffect">
                                  <p:stCondLst>
                                    <p:cond delay="0"/>
                                  </p:stCondLst>
                                  <p:childTnLst>
                                    <p:animEffect transition="out" filter="fade">
                                      <p:cBhvr>
                                        <p:cTn id="223" dur="100"/>
                                        <p:tgtEl>
                                          <p:spTgt spid="66"/>
                                        </p:tgtEl>
                                      </p:cBhvr>
                                    </p:animEffect>
                                    <p:set>
                                      <p:cBhvr>
                                        <p:cTn id="224"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22"/>
                                            </p:cond>
                                          </p:stCondLst>
                                          <p:endCondLst>
                                            <p:cond evt="onStopAudio" delay="0">
                                              <p:tgtEl>
                                                <p:sldTgt/>
                                              </p:tgtEl>
                                            </p:cond>
                                          </p:endCondLst>
                                        </p:cTn>
                                        <p:tgtEl>
                                          <p:sndTgt r:embed="rId3" name="buzztmemory3.wav"/>
                                        </p:tgtEl>
                                      </p:cMediaNode>
                                    </p:audio>
                                  </p:subTnLst>
                                </p:cTn>
                              </p:par>
                            </p:childTnLst>
                          </p:cTn>
                        </p:par>
                        <p:par>
                          <p:cTn id="225" fill="hold">
                            <p:stCondLst>
                              <p:cond delay="500"/>
                            </p:stCondLst>
                            <p:childTnLst>
                              <p:par>
                                <p:cTn id="226" presetID="10" presetClass="exit" presetSubtype="0" fill="remove" grpId="5" nodeType="afterEffect">
                                  <p:stCondLst>
                                    <p:cond delay="0"/>
                                  </p:stCondLst>
                                  <p:childTnLst>
                                    <p:animEffect transition="out" filter="fade">
                                      <p:cBhvr>
                                        <p:cTn id="227" dur="100"/>
                                        <p:tgtEl>
                                          <p:spTgt spid="74"/>
                                        </p:tgtEl>
                                      </p:cBhvr>
                                    </p:animEffect>
                                    <p:set>
                                      <p:cBhvr>
                                        <p:cTn id="228"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26"/>
                                            </p:cond>
                                          </p:stCondLst>
                                          <p:endCondLst>
                                            <p:cond evt="onStopAudio" delay="0">
                                              <p:tgtEl>
                                                <p:sldTgt/>
                                              </p:tgtEl>
                                            </p:cond>
                                          </p:endCondLst>
                                        </p:cTn>
                                        <p:tgtEl>
                                          <p:sndTgt r:embed="rId3" name="buzztmemory3.wav"/>
                                        </p:tgtEl>
                                      </p:cMediaNode>
                                    </p:audio>
                                  </p:subTnLst>
                                </p:cTn>
                              </p:par>
                            </p:childTnLst>
                          </p:cTn>
                        </p:par>
                        <p:par>
                          <p:cTn id="229" fill="hold">
                            <p:stCondLst>
                              <p:cond delay="600"/>
                            </p:stCondLst>
                            <p:childTnLst>
                              <p:par>
                                <p:cTn id="230" presetID="10" presetClass="exit" presetSubtype="0" fill="remove" grpId="5" nodeType="afterEffect">
                                  <p:stCondLst>
                                    <p:cond delay="0"/>
                                  </p:stCondLst>
                                  <p:childTnLst>
                                    <p:animEffect transition="out" filter="fade">
                                      <p:cBhvr>
                                        <p:cTn id="231" dur="100"/>
                                        <p:tgtEl>
                                          <p:spTgt spid="70"/>
                                        </p:tgtEl>
                                      </p:cBhvr>
                                    </p:animEffect>
                                    <p:set>
                                      <p:cBhvr>
                                        <p:cTn id="232"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3" name="buzztmemory3.wav"/>
                                        </p:tgtEl>
                                      </p:cMediaNode>
                                    </p:audio>
                                  </p:subTnLst>
                                </p:cTn>
                              </p:par>
                            </p:childTnLst>
                          </p:cTn>
                        </p:par>
                        <p:par>
                          <p:cTn id="233" fill="hold">
                            <p:stCondLst>
                              <p:cond delay="700"/>
                            </p:stCondLst>
                            <p:childTnLst>
                              <p:par>
                                <p:cTn id="234" presetID="10" presetClass="exit" presetSubtype="0" fill="remove" grpId="6" nodeType="afterEffect">
                                  <p:stCondLst>
                                    <p:cond delay="0"/>
                                  </p:stCondLst>
                                  <p:childTnLst>
                                    <p:animEffect transition="out" filter="fade">
                                      <p:cBhvr>
                                        <p:cTn id="235" dur="100"/>
                                        <p:tgtEl>
                                          <p:spTgt spid="65"/>
                                        </p:tgtEl>
                                      </p:cBhvr>
                                    </p:animEffect>
                                    <p:set>
                                      <p:cBhvr>
                                        <p:cTn id="236"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34"/>
                                            </p:cond>
                                          </p:stCondLst>
                                          <p:endCondLst>
                                            <p:cond evt="onStopAudio" delay="0">
                                              <p:tgtEl>
                                                <p:sldTgt/>
                                              </p:tgtEl>
                                            </p:cond>
                                          </p:endCondLst>
                                        </p:cTn>
                                        <p:tgtEl>
                                          <p:sndTgt r:embed="rId3" name="buzztmemory3.wav"/>
                                        </p:tgtEl>
                                      </p:cMediaNode>
                                    </p:audio>
                                  </p:subTnLst>
                                </p:cTn>
                              </p:par>
                            </p:childTnLst>
                          </p:cTn>
                        </p:par>
                        <p:par>
                          <p:cTn id="237" fill="hold">
                            <p:stCondLst>
                              <p:cond delay="800"/>
                            </p:stCondLst>
                            <p:childTnLst>
                              <p:par>
                                <p:cTn id="238" presetID="10" presetClass="exit" presetSubtype="0" fill="remove" grpId="5" nodeType="afterEffect">
                                  <p:stCondLst>
                                    <p:cond delay="0"/>
                                  </p:stCondLst>
                                  <p:childTnLst>
                                    <p:animEffect transition="out" filter="fade">
                                      <p:cBhvr>
                                        <p:cTn id="239" dur="100"/>
                                        <p:tgtEl>
                                          <p:spTgt spid="73"/>
                                        </p:tgtEl>
                                      </p:cBhvr>
                                    </p:animEffect>
                                    <p:set>
                                      <p:cBhvr>
                                        <p:cTn id="240"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238"/>
                                            </p:cond>
                                          </p:stCondLst>
                                          <p:endCondLst>
                                            <p:cond evt="onStopAudio" delay="0">
                                              <p:tgtEl>
                                                <p:sldTgt/>
                                              </p:tgtEl>
                                            </p:cond>
                                          </p:endCondLst>
                                        </p:cTn>
                                        <p:tgtEl>
                                          <p:sndTgt r:embed="rId3" name="buzztmemory3.wav"/>
                                        </p:tgtEl>
                                      </p:cMediaNode>
                                    </p:audio>
                                  </p:subTnLst>
                                </p:cTn>
                              </p:par>
                            </p:childTnLst>
                          </p:cTn>
                        </p:par>
                        <p:par>
                          <p:cTn id="241" fill="hold">
                            <p:stCondLst>
                              <p:cond delay="900"/>
                            </p:stCondLst>
                            <p:childTnLst>
                              <p:par>
                                <p:cTn id="242" presetID="10" presetClass="exit" presetSubtype="0" fill="hold" grpId="5" nodeType="afterEffect">
                                  <p:stCondLst>
                                    <p:cond delay="0"/>
                                  </p:stCondLst>
                                  <p:childTnLst>
                                    <p:animEffect transition="out" filter="fade">
                                      <p:cBhvr>
                                        <p:cTn id="243" dur="100"/>
                                        <p:tgtEl>
                                          <p:spTgt spid="71"/>
                                        </p:tgtEl>
                                      </p:cBhvr>
                                    </p:animEffect>
                                    <p:set>
                                      <p:cBhvr>
                                        <p:cTn id="24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42"/>
                                            </p:cond>
                                          </p:stCondLst>
                                          <p:endCondLst>
                                            <p:cond evt="onStopAudio" delay="0">
                                              <p:tgtEl>
                                                <p:sldTgt/>
                                              </p:tgtEl>
                                            </p:cond>
                                          </p:endCondLst>
                                        </p:cTn>
                                        <p:tgtEl>
                                          <p:sndTgt r:embed="rId3" name="buzztmemory3.wav"/>
                                        </p:tgtEl>
                                      </p:cMediaNode>
                                    </p:audio>
                                  </p:sub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6" nodeType="clickEffect">
                                  <p:stCondLst>
                                    <p:cond delay="0"/>
                                  </p:stCondLst>
                                  <p:childTnLst>
                                    <p:set>
                                      <p:cBhvr>
                                        <p:cTn id="248" dur="1" fill="hold">
                                          <p:stCondLst>
                                            <p:cond delay="0"/>
                                          </p:stCondLst>
                                        </p:cTn>
                                        <p:tgtEl>
                                          <p:spTgt spid="71"/>
                                        </p:tgtEl>
                                        <p:attrNameLst>
                                          <p:attrName>style.visibility</p:attrName>
                                        </p:attrNameLst>
                                      </p:cBhvr>
                                      <p:to>
                                        <p:strVal val="visible"/>
                                      </p:to>
                                    </p:set>
                                    <p:animEffect transition="in" filter="fade">
                                      <p:cBhvr>
                                        <p:cTn id="249" dur="100"/>
                                        <p:tgtEl>
                                          <p:spTgt spid="71"/>
                                        </p:tgtEl>
                                      </p:cBhvr>
                                    </p:animEffect>
                                  </p:childTnLst>
                                  <p:subTnLst>
                                    <p:audio>
                                      <p:cMediaNode>
                                        <p:cTn display="0" masterRel="sameClick">
                                          <p:stCondLst>
                                            <p:cond evt="begin" delay="0">
                                              <p:tn val="247"/>
                                            </p:cond>
                                          </p:stCondLst>
                                          <p:endCondLst>
                                            <p:cond evt="onStopAudio" delay="0">
                                              <p:tgtEl>
                                                <p:sldTgt/>
                                              </p:tgtEl>
                                            </p:cond>
                                          </p:endCondLst>
                                        </p:cTn>
                                        <p:tgtEl>
                                          <p:sndTgt r:embed="rId3" name="buzztmemory3.wav"/>
                                        </p:tgtEl>
                                      </p:cMediaNode>
                                    </p:audio>
                                  </p:subTnLst>
                                </p:cTn>
                              </p:par>
                            </p:childTnLst>
                          </p:cTn>
                        </p:par>
                        <p:par>
                          <p:cTn id="250" fill="hold">
                            <p:stCondLst>
                              <p:cond delay="100"/>
                            </p:stCondLst>
                            <p:childTnLst>
                              <p:par>
                                <p:cTn id="251" presetID="10" presetClass="exit" presetSubtype="0" fill="remove" grpId="7" nodeType="afterEffect">
                                  <p:stCondLst>
                                    <p:cond delay="0"/>
                                  </p:stCondLst>
                                  <p:childTnLst>
                                    <p:animEffect transition="out" filter="fade">
                                      <p:cBhvr>
                                        <p:cTn id="252" dur="100"/>
                                        <p:tgtEl>
                                          <p:spTgt spid="64"/>
                                        </p:tgtEl>
                                      </p:cBhvr>
                                    </p:animEffect>
                                    <p:set>
                                      <p:cBhvr>
                                        <p:cTn id="253"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3" name="buzztmemory3.wav"/>
                                        </p:tgtEl>
                                      </p:cMediaNode>
                                    </p:audio>
                                  </p:subTnLst>
                                </p:cTn>
                              </p:par>
                            </p:childTnLst>
                          </p:cTn>
                        </p:par>
                        <p:par>
                          <p:cTn id="254" fill="hold">
                            <p:stCondLst>
                              <p:cond delay="200"/>
                            </p:stCondLst>
                            <p:childTnLst>
                              <p:par>
                                <p:cTn id="255" presetID="10" presetClass="exit" presetSubtype="0" fill="remove" grpId="7" nodeType="afterEffect">
                                  <p:stCondLst>
                                    <p:cond delay="0"/>
                                  </p:stCondLst>
                                  <p:childTnLst>
                                    <p:animEffect transition="out" filter="fade">
                                      <p:cBhvr>
                                        <p:cTn id="256" dur="100"/>
                                        <p:tgtEl>
                                          <p:spTgt spid="72"/>
                                        </p:tgtEl>
                                      </p:cBhvr>
                                    </p:animEffect>
                                    <p:set>
                                      <p:cBhvr>
                                        <p:cTn id="257"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255"/>
                                            </p:cond>
                                          </p:stCondLst>
                                          <p:endCondLst>
                                            <p:cond evt="onStopAudio" delay="0">
                                              <p:tgtEl>
                                                <p:sldTgt/>
                                              </p:tgtEl>
                                            </p:cond>
                                          </p:endCondLst>
                                        </p:cTn>
                                        <p:tgtEl>
                                          <p:sndTgt r:embed="rId3" name="buzztmemory3.wav"/>
                                        </p:tgtEl>
                                      </p:cMediaNode>
                                    </p:audio>
                                  </p:subTnLst>
                                </p:cTn>
                              </p:par>
                            </p:childTnLst>
                          </p:cTn>
                        </p:par>
                        <p:par>
                          <p:cTn id="258" fill="hold">
                            <p:stCondLst>
                              <p:cond delay="300"/>
                            </p:stCondLst>
                            <p:childTnLst>
                              <p:par>
                                <p:cTn id="259" presetID="10" presetClass="exit" presetSubtype="0" fill="remove" grpId="7" nodeType="afterEffect">
                                  <p:stCondLst>
                                    <p:cond delay="0"/>
                                  </p:stCondLst>
                                  <p:childTnLst>
                                    <p:animEffect transition="out" filter="fade">
                                      <p:cBhvr>
                                        <p:cTn id="260" dur="100"/>
                                        <p:tgtEl>
                                          <p:spTgt spid="71"/>
                                        </p:tgtEl>
                                      </p:cBhvr>
                                    </p:animEffect>
                                    <p:set>
                                      <p:cBhvr>
                                        <p:cTn id="261"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59"/>
                                            </p:cond>
                                          </p:stCondLst>
                                          <p:endCondLst>
                                            <p:cond evt="onStopAudio" delay="0">
                                              <p:tgtEl>
                                                <p:sldTgt/>
                                              </p:tgtEl>
                                            </p:cond>
                                          </p:endCondLst>
                                        </p:cTn>
                                        <p:tgtEl>
                                          <p:sndTgt r:embed="rId3" name="buzztmemory3.wav"/>
                                        </p:tgtEl>
                                      </p:cMediaNode>
                                    </p:audio>
                                  </p:subTnLst>
                                </p:cTn>
                              </p:par>
                            </p:childTnLst>
                          </p:cTn>
                        </p:par>
                        <p:par>
                          <p:cTn id="262" fill="hold">
                            <p:stCondLst>
                              <p:cond delay="400"/>
                            </p:stCondLst>
                            <p:childTnLst>
                              <p:par>
                                <p:cTn id="263" presetID="10" presetClass="exit" presetSubtype="0" fill="remove" grpId="7" nodeType="afterEffect">
                                  <p:stCondLst>
                                    <p:cond delay="0"/>
                                  </p:stCondLst>
                                  <p:childTnLst>
                                    <p:animEffect transition="out" filter="fade">
                                      <p:cBhvr>
                                        <p:cTn id="264" dur="100"/>
                                        <p:tgtEl>
                                          <p:spTgt spid="66"/>
                                        </p:tgtEl>
                                      </p:cBhvr>
                                    </p:animEffect>
                                    <p:set>
                                      <p:cBhvr>
                                        <p:cTn id="265"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63"/>
                                            </p:cond>
                                          </p:stCondLst>
                                          <p:endCondLst>
                                            <p:cond evt="onStopAudio" delay="0">
                                              <p:tgtEl>
                                                <p:sldTgt/>
                                              </p:tgtEl>
                                            </p:cond>
                                          </p:endCondLst>
                                        </p:cTn>
                                        <p:tgtEl>
                                          <p:sndTgt r:embed="rId3" name="buzztmemory3.wav"/>
                                        </p:tgtEl>
                                      </p:cMediaNode>
                                    </p:audio>
                                  </p:subTnLst>
                                </p:cTn>
                              </p:par>
                            </p:childTnLst>
                          </p:cTn>
                        </p:par>
                        <p:par>
                          <p:cTn id="266" fill="hold">
                            <p:stCondLst>
                              <p:cond delay="500"/>
                            </p:stCondLst>
                            <p:childTnLst>
                              <p:par>
                                <p:cTn id="267" presetID="10" presetClass="exit" presetSubtype="0" fill="remove" grpId="6" nodeType="afterEffect">
                                  <p:stCondLst>
                                    <p:cond delay="0"/>
                                  </p:stCondLst>
                                  <p:childTnLst>
                                    <p:animEffect transition="out" filter="fade">
                                      <p:cBhvr>
                                        <p:cTn id="268" dur="100"/>
                                        <p:tgtEl>
                                          <p:spTgt spid="74"/>
                                        </p:tgtEl>
                                      </p:cBhvr>
                                    </p:animEffect>
                                    <p:set>
                                      <p:cBhvr>
                                        <p:cTn id="269"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67"/>
                                            </p:cond>
                                          </p:stCondLst>
                                          <p:endCondLst>
                                            <p:cond evt="onStopAudio" delay="0">
                                              <p:tgtEl>
                                                <p:sldTgt/>
                                              </p:tgtEl>
                                            </p:cond>
                                          </p:endCondLst>
                                        </p:cTn>
                                        <p:tgtEl>
                                          <p:sndTgt r:embed="rId3" name="buzztmemory3.wav"/>
                                        </p:tgtEl>
                                      </p:cMediaNode>
                                    </p:audio>
                                  </p:subTnLst>
                                </p:cTn>
                              </p:par>
                            </p:childTnLst>
                          </p:cTn>
                        </p:par>
                        <p:par>
                          <p:cTn id="270" fill="hold">
                            <p:stCondLst>
                              <p:cond delay="600"/>
                            </p:stCondLst>
                            <p:childTnLst>
                              <p:par>
                                <p:cTn id="271" presetID="10" presetClass="exit" presetSubtype="0" fill="remove" grpId="6" nodeType="afterEffect">
                                  <p:stCondLst>
                                    <p:cond delay="0"/>
                                  </p:stCondLst>
                                  <p:childTnLst>
                                    <p:animEffect transition="out" filter="fade">
                                      <p:cBhvr>
                                        <p:cTn id="272" dur="100"/>
                                        <p:tgtEl>
                                          <p:spTgt spid="70"/>
                                        </p:tgtEl>
                                      </p:cBhvr>
                                    </p:animEffect>
                                    <p:set>
                                      <p:cBhvr>
                                        <p:cTn id="273"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71"/>
                                            </p:cond>
                                          </p:stCondLst>
                                          <p:endCondLst>
                                            <p:cond evt="onStopAudio" delay="0">
                                              <p:tgtEl>
                                                <p:sldTgt/>
                                              </p:tgtEl>
                                            </p:cond>
                                          </p:endCondLst>
                                        </p:cTn>
                                        <p:tgtEl>
                                          <p:sndTgt r:embed="rId3" name="buzztmemory3.wav"/>
                                        </p:tgtEl>
                                      </p:cMediaNode>
                                    </p:audio>
                                  </p:subTnLst>
                                </p:cTn>
                              </p:par>
                            </p:childTnLst>
                          </p:cTn>
                        </p:par>
                        <p:par>
                          <p:cTn id="274" fill="hold">
                            <p:stCondLst>
                              <p:cond delay="700"/>
                            </p:stCondLst>
                            <p:childTnLst>
                              <p:par>
                                <p:cTn id="275" presetID="10" presetClass="exit" presetSubtype="0" fill="remove" grpId="7" nodeType="afterEffect">
                                  <p:stCondLst>
                                    <p:cond delay="0"/>
                                  </p:stCondLst>
                                  <p:childTnLst>
                                    <p:animEffect transition="out" filter="fade">
                                      <p:cBhvr>
                                        <p:cTn id="276" dur="100"/>
                                        <p:tgtEl>
                                          <p:spTgt spid="65"/>
                                        </p:tgtEl>
                                      </p:cBhvr>
                                    </p:animEffect>
                                    <p:set>
                                      <p:cBhvr>
                                        <p:cTn id="277"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75"/>
                                            </p:cond>
                                          </p:stCondLst>
                                          <p:endCondLst>
                                            <p:cond evt="onStopAudio" delay="0">
                                              <p:tgtEl>
                                                <p:sldTgt/>
                                              </p:tgtEl>
                                            </p:cond>
                                          </p:endCondLst>
                                        </p:cTn>
                                        <p:tgtEl>
                                          <p:sndTgt r:embed="rId3" name="buzztmemory3.wav"/>
                                        </p:tgtEl>
                                      </p:cMediaNode>
                                    </p:audio>
                                  </p:subTnLst>
                                </p:cTn>
                              </p:par>
                            </p:childTnLst>
                          </p:cTn>
                        </p:par>
                        <p:par>
                          <p:cTn id="278" fill="hold">
                            <p:stCondLst>
                              <p:cond delay="800"/>
                            </p:stCondLst>
                            <p:childTnLst>
                              <p:par>
                                <p:cTn id="279" presetID="10" presetClass="exit" presetSubtype="0" fill="remove" grpId="6" nodeType="afterEffect">
                                  <p:stCondLst>
                                    <p:cond delay="0"/>
                                  </p:stCondLst>
                                  <p:childTnLst>
                                    <p:animEffect transition="out" filter="fade">
                                      <p:cBhvr>
                                        <p:cTn id="280" dur="100"/>
                                        <p:tgtEl>
                                          <p:spTgt spid="73"/>
                                        </p:tgtEl>
                                      </p:cBhvr>
                                    </p:animEffect>
                                    <p:set>
                                      <p:cBhvr>
                                        <p:cTn id="281"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279"/>
                                            </p:cond>
                                          </p:stCondLst>
                                          <p:endCondLst>
                                            <p:cond evt="onStopAudio" delay="0">
                                              <p:tgtEl>
                                                <p:sldTgt/>
                                              </p:tgtEl>
                                            </p:cond>
                                          </p:endCondLst>
                                        </p:cTn>
                                        <p:tgtEl>
                                          <p:sndTgt r:embed="rId3" name="buzztmemory3.wav"/>
                                        </p:tgtEl>
                                      </p:cMediaNode>
                                    </p:audio>
                                  </p:subTnLst>
                                </p:cTn>
                              </p:par>
                            </p:childTnLst>
                          </p:cTn>
                        </p:par>
                        <p:par>
                          <p:cTn id="282" fill="hold">
                            <p:stCondLst>
                              <p:cond delay="900"/>
                            </p:stCondLst>
                            <p:childTnLst>
                              <p:par>
                                <p:cTn id="283" presetID="10" presetClass="exit" presetSubtype="0" fill="hold" grpId="7" nodeType="afterEffect">
                                  <p:stCondLst>
                                    <p:cond delay="0"/>
                                  </p:stCondLst>
                                  <p:childTnLst>
                                    <p:animEffect transition="out" filter="fade">
                                      <p:cBhvr>
                                        <p:cTn id="284" dur="100"/>
                                        <p:tgtEl>
                                          <p:spTgt spid="69"/>
                                        </p:tgtEl>
                                      </p:cBhvr>
                                    </p:animEffect>
                                    <p:set>
                                      <p:cBhvr>
                                        <p:cTn id="285"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83"/>
                                            </p:cond>
                                          </p:stCondLst>
                                          <p:endCondLst>
                                            <p:cond evt="onStopAudio" delay="0">
                                              <p:tgtEl>
                                                <p:sldTgt/>
                                              </p:tgtEl>
                                            </p:cond>
                                          </p:endCondLst>
                                        </p:cTn>
                                        <p:tgtEl>
                                          <p:sndTgt r:embed="rId3" name="buzztmemory3.wav"/>
                                        </p:tgtEl>
                                      </p:cMediaNode>
                                    </p:audio>
                                  </p:sub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9" nodeType="clickEffect">
                                  <p:stCondLst>
                                    <p:cond delay="0"/>
                                  </p:stCondLst>
                                  <p:childTnLst>
                                    <p:set>
                                      <p:cBhvr>
                                        <p:cTn id="289" dur="1" fill="hold">
                                          <p:stCondLst>
                                            <p:cond delay="0"/>
                                          </p:stCondLst>
                                        </p:cTn>
                                        <p:tgtEl>
                                          <p:spTgt spid="69"/>
                                        </p:tgtEl>
                                        <p:attrNameLst>
                                          <p:attrName>style.visibility</p:attrName>
                                        </p:attrNameLst>
                                      </p:cBhvr>
                                      <p:to>
                                        <p:strVal val="visible"/>
                                      </p:to>
                                    </p:set>
                                    <p:animEffect transition="in" filter="fade">
                                      <p:cBhvr>
                                        <p:cTn id="290" dur="100"/>
                                        <p:tgtEl>
                                          <p:spTgt spid="69"/>
                                        </p:tgtEl>
                                      </p:cBhvr>
                                    </p:animEffect>
                                  </p:childTnLst>
                                  <p:subTnLst>
                                    <p:audio>
                                      <p:cMediaNode>
                                        <p:cTn display="0" masterRel="sameClick">
                                          <p:stCondLst>
                                            <p:cond evt="begin" delay="0">
                                              <p:tn val="288"/>
                                            </p:cond>
                                          </p:stCondLst>
                                          <p:endCondLst>
                                            <p:cond evt="onStopAudio" delay="0">
                                              <p:tgtEl>
                                                <p:sldTgt/>
                                              </p:tgtEl>
                                            </p:cond>
                                          </p:endCondLst>
                                        </p:cTn>
                                        <p:tgtEl>
                                          <p:sndTgt r:embed="rId3" name="buzztmemory3.wav"/>
                                        </p:tgtEl>
                                      </p:cMediaNode>
                                    </p:audio>
                                  </p:subTnLst>
                                </p:cTn>
                              </p:par>
                            </p:childTnLst>
                          </p:cTn>
                        </p:par>
                        <p:par>
                          <p:cTn id="291" fill="hold">
                            <p:stCondLst>
                              <p:cond delay="100"/>
                            </p:stCondLst>
                            <p:childTnLst>
                              <p:par>
                                <p:cTn id="292" presetID="10" presetClass="exit" presetSubtype="0" fill="remove" grpId="8" nodeType="afterEffect">
                                  <p:stCondLst>
                                    <p:cond delay="0"/>
                                  </p:stCondLst>
                                  <p:childTnLst>
                                    <p:animEffect transition="out" filter="fade">
                                      <p:cBhvr>
                                        <p:cTn id="293" dur="100"/>
                                        <p:tgtEl>
                                          <p:spTgt spid="71"/>
                                        </p:tgtEl>
                                      </p:cBhvr>
                                    </p:animEffect>
                                    <p:set>
                                      <p:cBhvr>
                                        <p:cTn id="29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92"/>
                                            </p:cond>
                                          </p:stCondLst>
                                          <p:endCondLst>
                                            <p:cond evt="onStopAudio" delay="0">
                                              <p:tgtEl>
                                                <p:sldTgt/>
                                              </p:tgtEl>
                                            </p:cond>
                                          </p:endCondLst>
                                        </p:cTn>
                                        <p:tgtEl>
                                          <p:sndTgt r:embed="rId3" name="buzztmemory3.wav"/>
                                        </p:tgtEl>
                                      </p:cMediaNode>
                                    </p:audio>
                                  </p:subTnLst>
                                </p:cTn>
                              </p:par>
                            </p:childTnLst>
                          </p:cTn>
                        </p:par>
                        <p:par>
                          <p:cTn id="295" fill="hold">
                            <p:stCondLst>
                              <p:cond delay="200"/>
                            </p:stCondLst>
                            <p:childTnLst>
                              <p:par>
                                <p:cTn id="296" presetID="10" presetClass="exit" presetSubtype="0" fill="remove" grpId="8" nodeType="afterEffect">
                                  <p:stCondLst>
                                    <p:cond delay="0"/>
                                  </p:stCondLst>
                                  <p:childTnLst>
                                    <p:animEffect transition="out" filter="fade">
                                      <p:cBhvr>
                                        <p:cTn id="297" dur="100"/>
                                        <p:tgtEl>
                                          <p:spTgt spid="69"/>
                                        </p:tgtEl>
                                      </p:cBhvr>
                                    </p:animEffect>
                                    <p:set>
                                      <p:cBhvr>
                                        <p:cTn id="298"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96"/>
                                            </p:cond>
                                          </p:stCondLst>
                                          <p:endCondLst>
                                            <p:cond evt="onStopAudio" delay="0">
                                              <p:tgtEl>
                                                <p:sldTgt/>
                                              </p:tgtEl>
                                            </p:cond>
                                          </p:endCondLst>
                                        </p:cTn>
                                        <p:tgtEl>
                                          <p:sndTgt r:embed="rId3" name="buzztmemory3.wav"/>
                                        </p:tgtEl>
                                      </p:cMediaNode>
                                    </p:audio>
                                  </p:subTnLst>
                                </p:cTn>
                              </p:par>
                            </p:childTnLst>
                          </p:cTn>
                        </p:par>
                        <p:par>
                          <p:cTn id="299" fill="hold">
                            <p:stCondLst>
                              <p:cond delay="300"/>
                            </p:stCondLst>
                            <p:childTnLst>
                              <p:par>
                                <p:cTn id="300" presetID="10" presetClass="exit" presetSubtype="0" fill="remove" grpId="8" nodeType="afterEffect">
                                  <p:stCondLst>
                                    <p:cond delay="0"/>
                                  </p:stCondLst>
                                  <p:childTnLst>
                                    <p:animEffect transition="out" filter="fade">
                                      <p:cBhvr>
                                        <p:cTn id="301" dur="100"/>
                                        <p:tgtEl>
                                          <p:spTgt spid="66"/>
                                        </p:tgtEl>
                                      </p:cBhvr>
                                    </p:animEffect>
                                    <p:set>
                                      <p:cBhvr>
                                        <p:cTn id="302"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300"/>
                                            </p:cond>
                                          </p:stCondLst>
                                          <p:endCondLst>
                                            <p:cond evt="onStopAudio" delay="0">
                                              <p:tgtEl>
                                                <p:sldTgt/>
                                              </p:tgtEl>
                                            </p:cond>
                                          </p:endCondLst>
                                        </p:cTn>
                                        <p:tgtEl>
                                          <p:sndTgt r:embed="rId3" name="buzztmemory3.wav"/>
                                        </p:tgtEl>
                                      </p:cMediaNode>
                                    </p:audio>
                                  </p:subTnLst>
                                </p:cTn>
                              </p:par>
                            </p:childTnLst>
                          </p:cTn>
                        </p:par>
                        <p:par>
                          <p:cTn id="303" fill="hold">
                            <p:stCondLst>
                              <p:cond delay="400"/>
                            </p:stCondLst>
                            <p:childTnLst>
                              <p:par>
                                <p:cTn id="304" presetID="10" presetClass="exit" presetSubtype="0" fill="remove" grpId="7" nodeType="afterEffect">
                                  <p:stCondLst>
                                    <p:cond delay="0"/>
                                  </p:stCondLst>
                                  <p:childTnLst>
                                    <p:animEffect transition="out" filter="fade">
                                      <p:cBhvr>
                                        <p:cTn id="305" dur="100"/>
                                        <p:tgtEl>
                                          <p:spTgt spid="74"/>
                                        </p:tgtEl>
                                      </p:cBhvr>
                                    </p:animEffect>
                                    <p:set>
                                      <p:cBhvr>
                                        <p:cTn id="306"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304"/>
                                            </p:cond>
                                          </p:stCondLst>
                                          <p:endCondLst>
                                            <p:cond evt="onStopAudio" delay="0">
                                              <p:tgtEl>
                                                <p:sldTgt/>
                                              </p:tgtEl>
                                            </p:cond>
                                          </p:endCondLst>
                                        </p:cTn>
                                        <p:tgtEl>
                                          <p:sndTgt r:embed="rId3" name="buzztmemory3.wav"/>
                                        </p:tgtEl>
                                      </p:cMediaNode>
                                    </p:audio>
                                  </p:subTnLst>
                                </p:cTn>
                              </p:par>
                            </p:childTnLst>
                          </p:cTn>
                        </p:par>
                        <p:par>
                          <p:cTn id="307" fill="hold">
                            <p:stCondLst>
                              <p:cond delay="500"/>
                            </p:stCondLst>
                            <p:childTnLst>
                              <p:par>
                                <p:cTn id="308" presetID="10" presetClass="exit" presetSubtype="0" fill="remove" grpId="7" nodeType="afterEffect">
                                  <p:stCondLst>
                                    <p:cond delay="0"/>
                                  </p:stCondLst>
                                  <p:childTnLst>
                                    <p:animEffect transition="out" filter="fade">
                                      <p:cBhvr>
                                        <p:cTn id="309" dur="100"/>
                                        <p:tgtEl>
                                          <p:spTgt spid="70"/>
                                        </p:tgtEl>
                                      </p:cBhvr>
                                    </p:animEffect>
                                    <p:set>
                                      <p:cBhvr>
                                        <p:cTn id="310"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308"/>
                                            </p:cond>
                                          </p:stCondLst>
                                          <p:endCondLst>
                                            <p:cond evt="onStopAudio" delay="0">
                                              <p:tgtEl>
                                                <p:sldTgt/>
                                              </p:tgtEl>
                                            </p:cond>
                                          </p:endCondLst>
                                        </p:cTn>
                                        <p:tgtEl>
                                          <p:sndTgt r:embed="rId3" name="buzztmemory3.wav"/>
                                        </p:tgtEl>
                                      </p:cMediaNode>
                                    </p:audio>
                                  </p:subTnLst>
                                </p:cTn>
                              </p:par>
                            </p:childTnLst>
                          </p:cTn>
                        </p:par>
                        <p:par>
                          <p:cTn id="311" fill="hold">
                            <p:stCondLst>
                              <p:cond delay="600"/>
                            </p:stCondLst>
                            <p:childTnLst>
                              <p:par>
                                <p:cTn id="312" presetID="10" presetClass="exit" presetSubtype="0" fill="remove" grpId="8" nodeType="afterEffect">
                                  <p:stCondLst>
                                    <p:cond delay="0"/>
                                  </p:stCondLst>
                                  <p:childTnLst>
                                    <p:animEffect transition="out" filter="fade">
                                      <p:cBhvr>
                                        <p:cTn id="313" dur="100"/>
                                        <p:tgtEl>
                                          <p:spTgt spid="65"/>
                                        </p:tgtEl>
                                      </p:cBhvr>
                                    </p:animEffect>
                                    <p:set>
                                      <p:cBhvr>
                                        <p:cTn id="314"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312"/>
                                            </p:cond>
                                          </p:stCondLst>
                                          <p:endCondLst>
                                            <p:cond evt="onStopAudio" delay="0">
                                              <p:tgtEl>
                                                <p:sldTgt/>
                                              </p:tgtEl>
                                            </p:cond>
                                          </p:endCondLst>
                                        </p:cTn>
                                        <p:tgtEl>
                                          <p:sndTgt r:embed="rId3" name="buzztmemory3.wav"/>
                                        </p:tgtEl>
                                      </p:cMediaNode>
                                    </p:audio>
                                  </p:subTnLst>
                                </p:cTn>
                              </p:par>
                            </p:childTnLst>
                          </p:cTn>
                        </p:par>
                        <p:par>
                          <p:cTn id="315" fill="hold">
                            <p:stCondLst>
                              <p:cond delay="700"/>
                            </p:stCondLst>
                            <p:childTnLst>
                              <p:par>
                                <p:cTn id="316" presetID="10" presetClass="exit" presetSubtype="0" fill="remove" grpId="7" nodeType="afterEffect">
                                  <p:stCondLst>
                                    <p:cond delay="0"/>
                                  </p:stCondLst>
                                  <p:childTnLst>
                                    <p:animEffect transition="out" filter="fade">
                                      <p:cBhvr>
                                        <p:cTn id="317" dur="100"/>
                                        <p:tgtEl>
                                          <p:spTgt spid="73"/>
                                        </p:tgtEl>
                                      </p:cBhvr>
                                    </p:animEffect>
                                    <p:set>
                                      <p:cBhvr>
                                        <p:cTn id="318"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16"/>
                                            </p:cond>
                                          </p:stCondLst>
                                          <p:endCondLst>
                                            <p:cond evt="onStopAudio" delay="0">
                                              <p:tgtEl>
                                                <p:sldTgt/>
                                              </p:tgtEl>
                                            </p:cond>
                                          </p:endCondLst>
                                        </p:cTn>
                                        <p:tgtEl>
                                          <p:sndTgt r:embed="rId3" name="buzztmemory3.wav"/>
                                        </p:tgtEl>
                                      </p:cMediaNode>
                                    </p:audio>
                                  </p:subTnLst>
                                </p:cTn>
                              </p:par>
                            </p:childTnLst>
                          </p:cTn>
                        </p:par>
                        <p:par>
                          <p:cTn id="319" fill="hold">
                            <p:stCondLst>
                              <p:cond delay="800"/>
                            </p:stCondLst>
                            <p:childTnLst>
                              <p:par>
                                <p:cTn id="320" presetID="10" presetClass="exit" presetSubtype="0" fill="remove" grpId="8" nodeType="afterEffect">
                                  <p:stCondLst>
                                    <p:cond delay="0"/>
                                  </p:stCondLst>
                                  <p:childTnLst>
                                    <p:animEffect transition="out" filter="fade">
                                      <p:cBhvr>
                                        <p:cTn id="321" dur="100"/>
                                        <p:tgtEl>
                                          <p:spTgt spid="72"/>
                                        </p:tgtEl>
                                      </p:cBhvr>
                                    </p:animEffect>
                                    <p:set>
                                      <p:cBhvr>
                                        <p:cTn id="322"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20"/>
                                            </p:cond>
                                          </p:stCondLst>
                                          <p:endCondLst>
                                            <p:cond evt="onStopAudio" delay="0">
                                              <p:tgtEl>
                                                <p:sldTgt/>
                                              </p:tgtEl>
                                            </p:cond>
                                          </p:endCondLst>
                                        </p:cTn>
                                        <p:tgtEl>
                                          <p:sndTgt r:embed="rId3" name="buzztmemory3.wav"/>
                                        </p:tgtEl>
                                      </p:cMediaNode>
                                    </p:audio>
                                  </p:subTnLst>
                                </p:cTn>
                              </p:par>
                            </p:childTnLst>
                          </p:cTn>
                        </p:par>
                        <p:par>
                          <p:cTn id="323" fill="hold">
                            <p:stCondLst>
                              <p:cond delay="900"/>
                            </p:stCondLst>
                            <p:childTnLst>
                              <p:par>
                                <p:cTn id="324" presetID="10" presetClass="exit" presetSubtype="0" fill="hold" grpId="8" nodeType="afterEffect">
                                  <p:stCondLst>
                                    <p:cond delay="0"/>
                                  </p:stCondLst>
                                  <p:childTnLst>
                                    <p:animEffect transition="out" filter="fade">
                                      <p:cBhvr>
                                        <p:cTn id="325" dur="100"/>
                                        <p:tgtEl>
                                          <p:spTgt spid="64"/>
                                        </p:tgtEl>
                                      </p:cBhvr>
                                    </p:animEffect>
                                    <p:set>
                                      <p:cBhvr>
                                        <p:cTn id="326"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324"/>
                                            </p:cond>
                                          </p:stCondLst>
                                          <p:endCondLst>
                                            <p:cond evt="onStopAudio" delay="0">
                                              <p:tgtEl>
                                                <p:sldTgt/>
                                              </p:tgtEl>
                                            </p:cond>
                                          </p:endCondLst>
                                        </p:cTn>
                                        <p:tgtEl>
                                          <p:sndTgt r:embed="rId3" name="buzztmemory3.wav"/>
                                        </p:tgtEl>
                                      </p:cMediaNode>
                                    </p:audio>
                                  </p:subTnLst>
                                </p:cTn>
                              </p:par>
                            </p:childTnLst>
                          </p:cTn>
                        </p:par>
                      </p:childTnLst>
                    </p:cTn>
                  </p:par>
                  <p:par>
                    <p:cTn id="327" fill="hold">
                      <p:stCondLst>
                        <p:cond delay="indefinite"/>
                      </p:stCondLst>
                      <p:childTnLst>
                        <p:par>
                          <p:cTn id="328" fill="hold">
                            <p:stCondLst>
                              <p:cond delay="0"/>
                            </p:stCondLst>
                            <p:childTnLst>
                              <p:par>
                                <p:cTn id="329" presetID="10" presetClass="entr" presetSubtype="0" fill="hold" grpId="9" nodeType="clickEffect">
                                  <p:stCondLst>
                                    <p:cond delay="0"/>
                                  </p:stCondLst>
                                  <p:childTnLst>
                                    <p:set>
                                      <p:cBhvr>
                                        <p:cTn id="330" dur="1" fill="hold">
                                          <p:stCondLst>
                                            <p:cond delay="0"/>
                                          </p:stCondLst>
                                        </p:cTn>
                                        <p:tgtEl>
                                          <p:spTgt spid="64"/>
                                        </p:tgtEl>
                                        <p:attrNameLst>
                                          <p:attrName>style.visibility</p:attrName>
                                        </p:attrNameLst>
                                      </p:cBhvr>
                                      <p:to>
                                        <p:strVal val="visible"/>
                                      </p:to>
                                    </p:set>
                                    <p:animEffect transition="in" filter="fade">
                                      <p:cBhvr>
                                        <p:cTn id="331" dur="100"/>
                                        <p:tgtEl>
                                          <p:spTgt spid="64"/>
                                        </p:tgtEl>
                                      </p:cBhvr>
                                    </p:animEffect>
                                  </p:childTnLst>
                                  <p:subTnLst>
                                    <p:audio>
                                      <p:cMediaNode>
                                        <p:cTn display="0" masterRel="sameClick">
                                          <p:stCondLst>
                                            <p:cond evt="begin" delay="0">
                                              <p:tn val="329"/>
                                            </p:cond>
                                          </p:stCondLst>
                                          <p:endCondLst>
                                            <p:cond evt="onStopAudio" delay="0">
                                              <p:tgtEl>
                                                <p:sldTgt/>
                                              </p:tgtEl>
                                            </p:cond>
                                          </p:endCondLst>
                                        </p:cTn>
                                        <p:tgtEl>
                                          <p:sndTgt r:embed="rId3" name="buzztmemory3.wav"/>
                                        </p:tgtEl>
                                      </p:cMediaNode>
                                    </p:audio>
                                  </p:subTnLst>
                                </p:cTn>
                              </p:par>
                            </p:childTnLst>
                          </p:cTn>
                        </p:par>
                        <p:par>
                          <p:cTn id="332" fill="hold">
                            <p:stCondLst>
                              <p:cond delay="100"/>
                            </p:stCondLst>
                            <p:childTnLst>
                              <p:par>
                                <p:cTn id="333" presetID="10" presetClass="exit" presetSubtype="0" fill="remove" grpId="10" nodeType="afterEffect">
                                  <p:stCondLst>
                                    <p:cond delay="0"/>
                                  </p:stCondLst>
                                  <p:childTnLst>
                                    <p:animEffect transition="out" filter="fade">
                                      <p:cBhvr>
                                        <p:cTn id="334" dur="100"/>
                                        <p:tgtEl>
                                          <p:spTgt spid="64"/>
                                        </p:tgtEl>
                                      </p:cBhvr>
                                    </p:animEffect>
                                    <p:set>
                                      <p:cBhvr>
                                        <p:cTn id="335"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333"/>
                                            </p:cond>
                                          </p:stCondLst>
                                          <p:endCondLst>
                                            <p:cond evt="onStopAudio" delay="0">
                                              <p:tgtEl>
                                                <p:sldTgt/>
                                              </p:tgtEl>
                                            </p:cond>
                                          </p:endCondLst>
                                        </p:cTn>
                                        <p:tgtEl>
                                          <p:sndTgt r:embed="rId3" name="buzztmemory3.wav"/>
                                        </p:tgtEl>
                                      </p:cMediaNode>
                                    </p:audio>
                                  </p:subTnLst>
                                </p:cTn>
                              </p:par>
                            </p:childTnLst>
                          </p:cTn>
                        </p:par>
                        <p:par>
                          <p:cTn id="336" fill="hold">
                            <p:stCondLst>
                              <p:cond delay="200"/>
                            </p:stCondLst>
                            <p:childTnLst>
                              <p:par>
                                <p:cTn id="337" presetID="10" presetClass="exit" presetSubtype="0" fill="remove" grpId="9" nodeType="afterEffect">
                                  <p:stCondLst>
                                    <p:cond delay="0"/>
                                  </p:stCondLst>
                                  <p:childTnLst>
                                    <p:animEffect transition="out" filter="fade">
                                      <p:cBhvr>
                                        <p:cTn id="338" dur="100"/>
                                        <p:tgtEl>
                                          <p:spTgt spid="71"/>
                                        </p:tgtEl>
                                      </p:cBhvr>
                                    </p:animEffect>
                                    <p:set>
                                      <p:cBhvr>
                                        <p:cTn id="339"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337"/>
                                            </p:cond>
                                          </p:stCondLst>
                                          <p:endCondLst>
                                            <p:cond evt="onStopAudio" delay="0">
                                              <p:tgtEl>
                                                <p:sldTgt/>
                                              </p:tgtEl>
                                            </p:cond>
                                          </p:endCondLst>
                                        </p:cTn>
                                        <p:tgtEl>
                                          <p:sndTgt r:embed="rId3" name="buzztmemory3.wav"/>
                                        </p:tgtEl>
                                      </p:cMediaNode>
                                    </p:audio>
                                  </p:subTnLst>
                                </p:cTn>
                              </p:par>
                            </p:childTnLst>
                          </p:cTn>
                        </p:par>
                        <p:par>
                          <p:cTn id="340" fill="hold">
                            <p:stCondLst>
                              <p:cond delay="300"/>
                            </p:stCondLst>
                            <p:childTnLst>
                              <p:par>
                                <p:cTn id="341" presetID="10" presetClass="exit" presetSubtype="0" fill="remove" grpId="10" nodeType="afterEffect">
                                  <p:stCondLst>
                                    <p:cond delay="0"/>
                                  </p:stCondLst>
                                  <p:childTnLst>
                                    <p:animEffect transition="out" filter="fade">
                                      <p:cBhvr>
                                        <p:cTn id="342" dur="100"/>
                                        <p:tgtEl>
                                          <p:spTgt spid="69"/>
                                        </p:tgtEl>
                                      </p:cBhvr>
                                    </p:animEffect>
                                    <p:set>
                                      <p:cBhvr>
                                        <p:cTn id="343"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341"/>
                                            </p:cond>
                                          </p:stCondLst>
                                          <p:endCondLst>
                                            <p:cond evt="onStopAudio" delay="0">
                                              <p:tgtEl>
                                                <p:sldTgt/>
                                              </p:tgtEl>
                                            </p:cond>
                                          </p:endCondLst>
                                        </p:cTn>
                                        <p:tgtEl>
                                          <p:sndTgt r:embed="rId3" name="buzztmemory3.wav"/>
                                        </p:tgtEl>
                                      </p:cMediaNode>
                                    </p:audio>
                                  </p:subTnLst>
                                </p:cTn>
                              </p:par>
                            </p:childTnLst>
                          </p:cTn>
                        </p:par>
                        <p:par>
                          <p:cTn id="344" fill="hold">
                            <p:stCondLst>
                              <p:cond delay="400"/>
                            </p:stCondLst>
                            <p:childTnLst>
                              <p:par>
                                <p:cTn id="345" presetID="10" presetClass="exit" presetSubtype="0" fill="remove" grpId="9" nodeType="afterEffect">
                                  <p:stCondLst>
                                    <p:cond delay="0"/>
                                  </p:stCondLst>
                                  <p:childTnLst>
                                    <p:animEffect transition="out" filter="fade">
                                      <p:cBhvr>
                                        <p:cTn id="346" dur="100"/>
                                        <p:tgtEl>
                                          <p:spTgt spid="66"/>
                                        </p:tgtEl>
                                      </p:cBhvr>
                                    </p:animEffect>
                                    <p:set>
                                      <p:cBhvr>
                                        <p:cTn id="347"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345"/>
                                            </p:cond>
                                          </p:stCondLst>
                                          <p:endCondLst>
                                            <p:cond evt="onStopAudio" delay="0">
                                              <p:tgtEl>
                                                <p:sldTgt/>
                                              </p:tgtEl>
                                            </p:cond>
                                          </p:endCondLst>
                                        </p:cTn>
                                        <p:tgtEl>
                                          <p:sndTgt r:embed="rId3" name="buzztmemory3.wav"/>
                                        </p:tgtEl>
                                      </p:cMediaNode>
                                    </p:audio>
                                  </p:subTnLst>
                                </p:cTn>
                              </p:par>
                            </p:childTnLst>
                          </p:cTn>
                        </p:par>
                        <p:par>
                          <p:cTn id="348" fill="hold">
                            <p:stCondLst>
                              <p:cond delay="500"/>
                            </p:stCondLst>
                            <p:childTnLst>
                              <p:par>
                                <p:cTn id="349" presetID="10" presetClass="exit" presetSubtype="0" fill="remove" grpId="8" nodeType="afterEffect">
                                  <p:stCondLst>
                                    <p:cond delay="0"/>
                                  </p:stCondLst>
                                  <p:childTnLst>
                                    <p:animEffect transition="out" filter="fade">
                                      <p:cBhvr>
                                        <p:cTn id="350" dur="100"/>
                                        <p:tgtEl>
                                          <p:spTgt spid="73"/>
                                        </p:tgtEl>
                                      </p:cBhvr>
                                    </p:animEffect>
                                    <p:set>
                                      <p:cBhvr>
                                        <p:cTn id="351"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49"/>
                                            </p:cond>
                                          </p:stCondLst>
                                          <p:endCondLst>
                                            <p:cond evt="onStopAudio" delay="0">
                                              <p:tgtEl>
                                                <p:sldTgt/>
                                              </p:tgtEl>
                                            </p:cond>
                                          </p:endCondLst>
                                        </p:cTn>
                                        <p:tgtEl>
                                          <p:sndTgt r:embed="rId3" name="buzztmemory3.wav"/>
                                        </p:tgtEl>
                                      </p:cMediaNode>
                                    </p:audio>
                                  </p:subTnLst>
                                </p:cTn>
                              </p:par>
                            </p:childTnLst>
                          </p:cTn>
                        </p:par>
                        <p:par>
                          <p:cTn id="352" fill="hold">
                            <p:stCondLst>
                              <p:cond delay="600"/>
                            </p:stCondLst>
                            <p:childTnLst>
                              <p:par>
                                <p:cTn id="353" presetID="10" presetClass="exit" presetSubtype="0" fill="remove" grpId="8" nodeType="afterEffect">
                                  <p:stCondLst>
                                    <p:cond delay="0"/>
                                  </p:stCondLst>
                                  <p:childTnLst>
                                    <p:animEffect transition="out" filter="fade">
                                      <p:cBhvr>
                                        <p:cTn id="354" dur="100"/>
                                        <p:tgtEl>
                                          <p:spTgt spid="74"/>
                                        </p:tgtEl>
                                      </p:cBhvr>
                                    </p:animEffect>
                                    <p:set>
                                      <p:cBhvr>
                                        <p:cTn id="355"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353"/>
                                            </p:cond>
                                          </p:stCondLst>
                                          <p:endCondLst>
                                            <p:cond evt="onStopAudio" delay="0">
                                              <p:tgtEl>
                                                <p:sldTgt/>
                                              </p:tgtEl>
                                            </p:cond>
                                          </p:endCondLst>
                                        </p:cTn>
                                        <p:tgtEl>
                                          <p:sndTgt r:embed="rId3" name="buzztmemory3.wav"/>
                                        </p:tgtEl>
                                      </p:cMediaNode>
                                    </p:audio>
                                  </p:subTnLst>
                                </p:cTn>
                              </p:par>
                            </p:childTnLst>
                          </p:cTn>
                        </p:par>
                        <p:par>
                          <p:cTn id="356" fill="hold">
                            <p:stCondLst>
                              <p:cond delay="700"/>
                            </p:stCondLst>
                            <p:childTnLst>
                              <p:par>
                                <p:cTn id="357" presetID="10" presetClass="exit" presetSubtype="0" fill="remove" grpId="9" nodeType="afterEffect">
                                  <p:stCondLst>
                                    <p:cond delay="0"/>
                                  </p:stCondLst>
                                  <p:childTnLst>
                                    <p:animEffect transition="out" filter="fade">
                                      <p:cBhvr>
                                        <p:cTn id="358" dur="100"/>
                                        <p:tgtEl>
                                          <p:spTgt spid="65"/>
                                        </p:tgtEl>
                                      </p:cBhvr>
                                    </p:animEffect>
                                    <p:set>
                                      <p:cBhvr>
                                        <p:cTn id="359"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357"/>
                                            </p:cond>
                                          </p:stCondLst>
                                          <p:endCondLst>
                                            <p:cond evt="onStopAudio" delay="0">
                                              <p:tgtEl>
                                                <p:sldTgt/>
                                              </p:tgtEl>
                                            </p:cond>
                                          </p:endCondLst>
                                        </p:cTn>
                                        <p:tgtEl>
                                          <p:sndTgt r:embed="rId3" name="buzztmemory3.wav"/>
                                        </p:tgtEl>
                                      </p:cMediaNode>
                                    </p:audio>
                                  </p:subTnLst>
                                </p:cTn>
                              </p:par>
                            </p:childTnLst>
                          </p:cTn>
                        </p:par>
                        <p:par>
                          <p:cTn id="360" fill="hold">
                            <p:stCondLst>
                              <p:cond delay="800"/>
                            </p:stCondLst>
                            <p:childTnLst>
                              <p:par>
                                <p:cTn id="361" presetID="10" presetClass="exit" presetSubtype="0" fill="remove" grpId="9" nodeType="afterEffect">
                                  <p:stCondLst>
                                    <p:cond delay="0"/>
                                  </p:stCondLst>
                                  <p:childTnLst>
                                    <p:animEffect transition="out" filter="fade">
                                      <p:cBhvr>
                                        <p:cTn id="362" dur="100"/>
                                        <p:tgtEl>
                                          <p:spTgt spid="72"/>
                                        </p:tgtEl>
                                      </p:cBhvr>
                                    </p:animEffect>
                                    <p:set>
                                      <p:cBhvr>
                                        <p:cTn id="363"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61"/>
                                            </p:cond>
                                          </p:stCondLst>
                                          <p:endCondLst>
                                            <p:cond evt="onStopAudio" delay="0">
                                              <p:tgtEl>
                                                <p:sldTgt/>
                                              </p:tgtEl>
                                            </p:cond>
                                          </p:endCondLst>
                                        </p:cTn>
                                        <p:tgtEl>
                                          <p:sndTgt r:embed="rId3" name="buzztmemory3.wav"/>
                                        </p:tgtEl>
                                      </p:cMediaNode>
                                    </p:audio>
                                  </p:subTnLst>
                                </p:cTn>
                              </p:par>
                            </p:childTnLst>
                          </p:cTn>
                        </p:par>
                        <p:par>
                          <p:cTn id="364" fill="hold">
                            <p:stCondLst>
                              <p:cond delay="900"/>
                            </p:stCondLst>
                            <p:childTnLst>
                              <p:par>
                                <p:cTn id="365" presetID="10" presetClass="exit" presetSubtype="0" fill="hold" grpId="8" nodeType="afterEffect">
                                  <p:stCondLst>
                                    <p:cond delay="0"/>
                                  </p:stCondLst>
                                  <p:childTnLst>
                                    <p:animEffect transition="out" filter="fade">
                                      <p:cBhvr>
                                        <p:cTn id="366" dur="100"/>
                                        <p:tgtEl>
                                          <p:spTgt spid="70"/>
                                        </p:tgtEl>
                                      </p:cBhvr>
                                    </p:animEffect>
                                    <p:set>
                                      <p:cBhvr>
                                        <p:cTn id="367"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365"/>
                                            </p:cond>
                                          </p:stCondLst>
                                          <p:endCondLst>
                                            <p:cond evt="onStopAudio" delay="0">
                                              <p:tgtEl>
                                                <p:sldTgt/>
                                              </p:tgtEl>
                                            </p:cond>
                                          </p:endCondLst>
                                        </p:cTn>
                                        <p:tgtEl>
                                          <p:sndTgt r:embed="rId3" name="buzztmemory3.wav"/>
                                        </p:tgtEl>
                                      </p:cMediaNode>
                                    </p:audio>
                                  </p:subTnLst>
                                </p:cTn>
                              </p:par>
                            </p:childTnLst>
                          </p:cTn>
                        </p:par>
                      </p:childTnLst>
                    </p:cTn>
                  </p:par>
                </p:childTnLst>
              </p:cTn>
              <p:nextCondLst>
                <p:cond evt="onClick" delay="0">
                  <p:tgtEl>
                    <p:spTgt spid="76"/>
                  </p:tgtEl>
                </p:cond>
              </p:nextCondLst>
            </p:seq>
          </p:childTnLst>
        </p:cTn>
      </p:par>
    </p:tnLst>
    <p:bldLst>
      <p:bldP spid="64" grpId="0" animBg="1"/>
      <p:bldP spid="64" grpId="1" animBg="1"/>
      <p:bldP spid="64" grpId="2" animBg="1"/>
      <p:bldP spid="64" grpId="3" animBg="1"/>
      <p:bldP spid="64" grpId="4" animBg="1"/>
      <p:bldP spid="64" grpId="5" animBg="1"/>
      <p:bldP spid="64" grpId="6" animBg="1"/>
      <p:bldP spid="64" grpId="7" animBg="1"/>
      <p:bldP spid="64" grpId="8" animBg="1"/>
      <p:bldP spid="64" grpId="9" animBg="1"/>
      <p:bldP spid="64" grpId="10" animBg="1"/>
      <p:bldP spid="65" grpId="0" animBg="1"/>
      <p:bldP spid="65" grpId="1" animBg="1"/>
      <p:bldP spid="65" grpId="2" animBg="1"/>
      <p:bldP spid="65" grpId="3" animBg="1"/>
      <p:bldP spid="65" grpId="4" animBg="1"/>
      <p:bldP spid="65" grpId="5" animBg="1"/>
      <p:bldP spid="65" grpId="6" animBg="1"/>
      <p:bldP spid="65" grpId="7" animBg="1"/>
      <p:bldP spid="65" grpId="8" animBg="1"/>
      <p:bldP spid="65" grpId="9" animBg="1"/>
      <p:bldP spid="66" grpId="0" animBg="1"/>
      <p:bldP spid="66" grpId="1" animBg="1"/>
      <p:bldP spid="66" grpId="2" animBg="1"/>
      <p:bldP spid="66" grpId="3" animBg="1"/>
      <p:bldP spid="66" grpId="4" animBg="1"/>
      <p:bldP spid="66" grpId="5" animBg="1"/>
      <p:bldP spid="66" grpId="6" animBg="1"/>
      <p:bldP spid="66" grpId="7" animBg="1"/>
      <p:bldP spid="66" grpId="8" animBg="1"/>
      <p:bldP spid="66" grpId="9" animBg="1"/>
      <p:bldP spid="69" grpId="0" animBg="1"/>
      <p:bldP spid="69" grpId="1" animBg="1"/>
      <p:bldP spid="69" grpId="2" animBg="1"/>
      <p:bldP spid="69" grpId="3" animBg="1"/>
      <p:bldP spid="69" grpId="4" animBg="1"/>
      <p:bldP spid="69" grpId="5" animBg="1"/>
      <p:bldP spid="69" grpId="6" animBg="1"/>
      <p:bldP spid="69" grpId="7" animBg="1"/>
      <p:bldP spid="69" grpId="8" animBg="1"/>
      <p:bldP spid="69" grpId="9" animBg="1"/>
      <p:bldP spid="69" grpId="10" animBg="1"/>
      <p:bldP spid="70" grpId="0" animBg="1"/>
      <p:bldP spid="70" grpId="1" animBg="1"/>
      <p:bldP spid="70" grpId="2" animBg="1"/>
      <p:bldP spid="70" grpId="3" animBg="1"/>
      <p:bldP spid="70" grpId="4" animBg="1"/>
      <p:bldP spid="70" grpId="5" animBg="1"/>
      <p:bldP spid="70" grpId="6" animBg="1"/>
      <p:bldP spid="70" grpId="7" animBg="1"/>
      <p:bldP spid="70" grpId="8" animBg="1"/>
      <p:bldP spid="71" grpId="0" animBg="1"/>
      <p:bldP spid="71" grpId="1" animBg="1"/>
      <p:bldP spid="71" grpId="2" animBg="1"/>
      <p:bldP spid="71" grpId="3" animBg="1"/>
      <p:bldP spid="71" grpId="4" animBg="1"/>
      <p:bldP spid="71" grpId="5" animBg="1"/>
      <p:bldP spid="71" grpId="6" animBg="1"/>
      <p:bldP spid="71" grpId="7" animBg="1"/>
      <p:bldP spid="71" grpId="8" animBg="1"/>
      <p:bldP spid="71" grpId="9" animBg="1"/>
      <p:bldP spid="72" grpId="0" animBg="1"/>
      <p:bldP spid="72" grpId="1" animBg="1"/>
      <p:bldP spid="72" grpId="2" animBg="1"/>
      <p:bldP spid="72" grpId="3" animBg="1"/>
      <p:bldP spid="72" grpId="4" animBg="1"/>
      <p:bldP spid="72" grpId="5" animBg="1"/>
      <p:bldP spid="72" grpId="6" animBg="1"/>
      <p:bldP spid="72" grpId="7" animBg="1"/>
      <p:bldP spid="72" grpId="8" animBg="1"/>
      <p:bldP spid="72" grpId="9" animBg="1"/>
      <p:bldP spid="73" grpId="0" animBg="1"/>
      <p:bldP spid="73" grpId="1" animBg="1"/>
      <p:bldP spid="73" grpId="2" animBg="1"/>
      <p:bldP spid="73" grpId="3" animBg="1"/>
      <p:bldP spid="73" grpId="4" animBg="1"/>
      <p:bldP spid="73" grpId="5" animBg="1"/>
      <p:bldP spid="73" grpId="6" animBg="1"/>
      <p:bldP spid="73" grpId="7" animBg="1"/>
      <p:bldP spid="73" grpId="8" animBg="1"/>
      <p:bldP spid="74" grpId="0" animBg="1"/>
      <p:bldP spid="74" grpId="1" animBg="1"/>
      <p:bldP spid="74" grpId="2" animBg="1"/>
      <p:bldP spid="74" grpId="3" animBg="1"/>
      <p:bldP spid="74" grpId="4" animBg="1"/>
      <p:bldP spid="74" grpId="5" animBg="1"/>
      <p:bldP spid="74" grpId="6" animBg="1"/>
      <p:bldP spid="74" grpId="7" animBg="1"/>
      <p:bldP spid="74" grpId="8"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ea typeface="Tahoma" panose="020B0604030504040204" pitchFamily="34" charset="0"/>
                <a:cs typeface="Tahoma" panose="020B0604030504040204" pitchFamily="34" charset="0"/>
              </a:rPr>
              <a:t>Devam et</a:t>
            </a:r>
          </a:p>
        </p:txBody>
      </p:sp>
      <p:sp>
        <p:nvSpPr>
          <p:cNvPr id="5" name="Dikdörtgen 4"/>
          <p:cNvSpPr/>
          <p:nvPr/>
        </p:nvSpPr>
        <p:spPr>
          <a:xfrm>
            <a:off x="5901906" y="310196"/>
            <a:ext cx="6214790" cy="461665"/>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Resimde neler görüyorsunuz ?</a:t>
            </a:r>
            <a:endParaRPr lang="tr-TR" sz="2400" b="0" cap="none" spc="0" dirty="0">
              <a:ln w="0"/>
              <a:solidFill>
                <a:schemeClr val="tx1"/>
              </a:solidFill>
              <a:effectLst>
                <a:outerShdw blurRad="38100" dist="19050" dir="2700000" algn="tl" rotWithShape="0">
                  <a:schemeClr val="dk1">
                    <a:alpha val="40000"/>
                  </a:schemeClr>
                </a:outerShdw>
              </a:effectLst>
            </a:endParaRPr>
          </a:p>
        </p:txBody>
      </p:sp>
      <p:sp>
        <p:nvSpPr>
          <p:cNvPr id="18" name="Dikdörtgen 17"/>
          <p:cNvSpPr/>
          <p:nvPr/>
        </p:nvSpPr>
        <p:spPr>
          <a:xfrm>
            <a:off x="5901906" y="1510525"/>
            <a:ext cx="6214790" cy="830997"/>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Resimde gördüğünüz varlıkların özellikleri hakkında bildiklerinizi söyler misiniz ?</a:t>
            </a:r>
            <a:endParaRPr lang="tr-TR" sz="2400" b="0" cap="none" spc="0" dirty="0">
              <a:ln w="0"/>
              <a:solidFill>
                <a:schemeClr val="tx1"/>
              </a:solidFill>
              <a:effectLst>
                <a:outerShdw blurRad="38100" dist="19050" dir="2700000" algn="tl" rotWithShape="0">
                  <a:schemeClr val="dk1">
                    <a:alpha val="40000"/>
                  </a:schemeClr>
                </a:outerShdw>
              </a:effectLst>
            </a:endParaRPr>
          </a:p>
        </p:txBody>
      </p:sp>
      <p:sp>
        <p:nvSpPr>
          <p:cNvPr id="8" name="Dikdörtgen 7"/>
          <p:cNvSpPr/>
          <p:nvPr/>
        </p:nvSpPr>
        <p:spPr>
          <a:xfrm>
            <a:off x="6882043" y="6422060"/>
            <a:ext cx="3276025" cy="307777"/>
          </a:xfrm>
          <a:prstGeom prst="rect">
            <a:avLst/>
          </a:prstGeom>
          <a:noFill/>
        </p:spPr>
        <p:txBody>
          <a:bodyPr wrap="none" lIns="91440" tIns="45720" rIns="91440" bIns="45720">
            <a:spAutoFit/>
          </a:bodyPr>
          <a:lstStyle/>
          <a:p>
            <a:pPr algn="ctr"/>
            <a:r>
              <a:rPr lang="tr-TR" sz="1400" b="0" cap="none" spc="0" dirty="0">
                <a:ln w="0"/>
                <a:solidFill>
                  <a:schemeClr val="tx1">
                    <a:lumMod val="95000"/>
                    <a:lumOff val="5000"/>
                  </a:schemeClr>
                </a:solidFill>
                <a:effectLst>
                  <a:outerShdw blurRad="38100" dist="19050" dir="2700000" algn="tl" rotWithShape="0">
                    <a:schemeClr val="dk1">
                      <a:alpha val="40000"/>
                    </a:schemeClr>
                  </a:outerShdw>
                </a:effectLst>
              </a:rPr>
              <a:t>Not : Klavyede </a:t>
            </a:r>
            <a:r>
              <a:rPr lang="tr-TR" sz="1400" b="0" cap="none" spc="0" dirty="0" err="1">
                <a:ln w="0"/>
                <a:solidFill>
                  <a:schemeClr val="tx1">
                    <a:lumMod val="95000"/>
                    <a:lumOff val="5000"/>
                  </a:schemeClr>
                </a:solidFill>
                <a:effectLst>
                  <a:outerShdw blurRad="38100" dist="19050" dir="2700000" algn="tl" rotWithShape="0">
                    <a:schemeClr val="dk1">
                      <a:alpha val="40000"/>
                    </a:schemeClr>
                  </a:outerShdw>
                </a:effectLst>
              </a:rPr>
              <a:t>enter</a:t>
            </a:r>
            <a:r>
              <a:rPr lang="tr-TR" sz="1400" b="0" cap="none" spc="0" dirty="0">
                <a:ln w="0"/>
                <a:solidFill>
                  <a:schemeClr val="tx1">
                    <a:lumMod val="95000"/>
                    <a:lumOff val="5000"/>
                  </a:schemeClr>
                </a:solidFill>
                <a:effectLst>
                  <a:outerShdw blurRad="38100" dist="19050" dir="2700000" algn="tl" rotWithShape="0">
                    <a:schemeClr val="dk1">
                      <a:alpha val="40000"/>
                    </a:schemeClr>
                  </a:outerShdw>
                </a:effectLst>
              </a:rPr>
              <a:t> tuşuyla ilerleyiniz.</a:t>
            </a:r>
          </a:p>
        </p:txBody>
      </p:sp>
      <p:pic>
        <p:nvPicPr>
          <p:cNvPr id="4" name="Resim 3">
            <a:extLst>
              <a:ext uri="{FF2B5EF4-FFF2-40B4-BE49-F238E27FC236}">
                <a16:creationId xmlns:a16="http://schemas.microsoft.com/office/drawing/2014/main" id="{C9A0A169-39E9-4EE5-BDD4-6CE67DE177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5704114" cy="6858000"/>
          </a:xfrm>
          <a:prstGeom prst="rect">
            <a:avLst/>
          </a:prstGeom>
        </p:spPr>
      </p:pic>
    </p:spTree>
    <p:custDataLst>
      <p:tags r:id="rId1"/>
    </p:custDataLst>
    <p:extLst>
      <p:ext uri="{BB962C8B-B14F-4D97-AF65-F5344CB8AC3E}">
        <p14:creationId xmlns:p14="http://schemas.microsoft.com/office/powerpoint/2010/main" val="133217543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pic>
        <p:nvPicPr>
          <p:cNvPr id="25" name="Resim 24">
            <a:extLst>
              <a:ext uri="{FF2B5EF4-FFF2-40B4-BE49-F238E27FC236}">
                <a16:creationId xmlns:a16="http://schemas.microsoft.com/office/drawing/2014/main" id="{DFB0CCC8-1D4B-4EC1-BBC6-1C6BA172396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13828" y="3429000"/>
            <a:ext cx="5192528" cy="3435511"/>
          </a:xfrm>
          <a:prstGeom prst="rect">
            <a:avLst/>
          </a:prstGeom>
        </p:spPr>
      </p:pic>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sp>
        <p:nvSpPr>
          <p:cNvPr id="9" name="Dikdörtgen 8"/>
          <p:cNvSpPr/>
          <p:nvPr/>
        </p:nvSpPr>
        <p:spPr>
          <a:xfrm>
            <a:off x="125019" y="147200"/>
            <a:ext cx="6579109" cy="646331"/>
          </a:xfrm>
          <a:prstGeom prst="rect">
            <a:avLst/>
          </a:prstGeom>
          <a:noFill/>
        </p:spPr>
        <p:txBody>
          <a:bodyPr wrap="none" lIns="91440" tIns="45720" rIns="91440" bIns="45720">
            <a:spAutoFit/>
          </a:bodyPr>
          <a:lstStyle/>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Maddeyi Niteleyen Özellikler</a:t>
            </a:r>
          </a:p>
        </p:txBody>
      </p:sp>
      <p:sp>
        <p:nvSpPr>
          <p:cNvPr id="8" name="Dikdörtgen 7"/>
          <p:cNvSpPr/>
          <p:nvPr/>
        </p:nvSpPr>
        <p:spPr>
          <a:xfrm>
            <a:off x="257295" y="793531"/>
            <a:ext cx="11683499" cy="1785104"/>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Çevremizde gördüklerimizin hepsi maddedir. Maddeler belli bir yer kaplar ve kendilerine özgü özellikleri vardır. Maddelerin özelliklerini duyu organlarımızla ayırt edebiliriz. Örneğin domatesin rengini gözümüzle, kokusunu burnumuzla, tadını dilimizle, yumuşaklığını derimizle algılarız. Beş duyu organımızla algılayabildiğimiz bu özellikler, maddeyi niteleyen özelliklerdir. Çevremize baktığımızda farklı şekillerde ve renklerde pek çok varlık görürüz. </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pic>
        <p:nvPicPr>
          <p:cNvPr id="5" name="Resim 4">
            <a:extLst>
              <a:ext uri="{FF2B5EF4-FFF2-40B4-BE49-F238E27FC236}">
                <a16:creationId xmlns:a16="http://schemas.microsoft.com/office/drawing/2014/main" id="{6F714CE0-660D-4966-9DD7-DF2589CCF11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1040" y="3429000"/>
            <a:ext cx="5192528" cy="3435511"/>
          </a:xfrm>
          <a:prstGeom prst="rect">
            <a:avLst/>
          </a:prstGeom>
        </p:spPr>
      </p:pic>
      <p:pic>
        <p:nvPicPr>
          <p:cNvPr id="7" name="Resim 6">
            <a:extLst>
              <a:ext uri="{FF2B5EF4-FFF2-40B4-BE49-F238E27FC236}">
                <a16:creationId xmlns:a16="http://schemas.microsoft.com/office/drawing/2014/main" id="{F0F3ECEB-583D-4623-A50D-16E07AA5CDF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295" y="2937638"/>
            <a:ext cx="1777342" cy="1513794"/>
          </a:xfrm>
          <a:prstGeom prst="rect">
            <a:avLst/>
          </a:prstGeom>
        </p:spPr>
      </p:pic>
      <p:pic>
        <p:nvPicPr>
          <p:cNvPr id="11" name="Resim 10">
            <a:extLst>
              <a:ext uri="{FF2B5EF4-FFF2-40B4-BE49-F238E27FC236}">
                <a16:creationId xmlns:a16="http://schemas.microsoft.com/office/drawing/2014/main" id="{B18C81CC-5AB9-41DD-8ED4-120192278FC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80638" y="3112464"/>
            <a:ext cx="1274921" cy="1217431"/>
          </a:xfrm>
          <a:prstGeom prst="rect">
            <a:avLst/>
          </a:prstGeom>
        </p:spPr>
      </p:pic>
      <p:pic>
        <p:nvPicPr>
          <p:cNvPr id="13" name="Resim 12">
            <a:extLst>
              <a:ext uri="{FF2B5EF4-FFF2-40B4-BE49-F238E27FC236}">
                <a16:creationId xmlns:a16="http://schemas.microsoft.com/office/drawing/2014/main" id="{A3A423A2-B443-4699-90E1-D2700D2A5E2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1372734">
            <a:off x="10174630" y="3380529"/>
            <a:ext cx="1401866" cy="1051400"/>
          </a:xfrm>
          <a:prstGeom prst="rect">
            <a:avLst/>
          </a:prstGeom>
        </p:spPr>
      </p:pic>
      <p:pic>
        <p:nvPicPr>
          <p:cNvPr id="15" name="Resim 14">
            <a:extLst>
              <a:ext uri="{FF2B5EF4-FFF2-40B4-BE49-F238E27FC236}">
                <a16:creationId xmlns:a16="http://schemas.microsoft.com/office/drawing/2014/main" id="{C4B1908B-AD99-49F8-8812-6248934A5CE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152099" y="3429000"/>
            <a:ext cx="1911076" cy="954458"/>
          </a:xfrm>
          <a:prstGeom prst="ellipse">
            <a:avLst/>
          </a:prstGeom>
          <a:ln>
            <a:noFill/>
          </a:ln>
          <a:effectLst>
            <a:softEdge rad="112500"/>
          </a:effectLst>
        </p:spPr>
      </p:pic>
      <p:pic>
        <p:nvPicPr>
          <p:cNvPr id="17" name="Resim 16">
            <a:extLst>
              <a:ext uri="{FF2B5EF4-FFF2-40B4-BE49-F238E27FC236}">
                <a16:creationId xmlns:a16="http://schemas.microsoft.com/office/drawing/2014/main" id="{170FC371-525D-4798-9415-B6FD9C2476A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rot="19461981">
            <a:off x="8491685" y="2115160"/>
            <a:ext cx="1931203" cy="2729615"/>
          </a:xfrm>
          <a:prstGeom prst="rect">
            <a:avLst/>
          </a:prstGeom>
        </p:spPr>
      </p:pic>
      <p:pic>
        <p:nvPicPr>
          <p:cNvPr id="21" name="Resim 20">
            <a:extLst>
              <a:ext uri="{FF2B5EF4-FFF2-40B4-BE49-F238E27FC236}">
                <a16:creationId xmlns:a16="http://schemas.microsoft.com/office/drawing/2014/main" id="{71FD9976-6CC7-4680-B16C-5012B29E53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4188" y="2937638"/>
            <a:ext cx="1744631" cy="1502519"/>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159567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5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500"/>
                                        <p:tgtEl>
                                          <p:spTgt spid="15"/>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500"/>
                                        <p:tgtEl>
                                          <p:spTgt spid="11"/>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500"/>
                                        <p:tgtEl>
                                          <p:spTgt spid="21"/>
                                        </p:tgtEl>
                                      </p:cBhvr>
                                    </p:animEffect>
                                  </p:childTnLst>
                                </p:cTn>
                              </p:par>
                            </p:childTnLst>
                          </p:cTn>
                        </p:par>
                        <p:par>
                          <p:cTn id="32" fill="hold">
                            <p:stCondLst>
                              <p:cond delay="10500"/>
                            </p:stCondLst>
                            <p:childTnLst>
                              <p:par>
                                <p:cTn id="33" presetID="10"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500"/>
                                        <p:tgtEl>
                                          <p:spTgt spid="17"/>
                                        </p:tgtEl>
                                      </p:cBhvr>
                                    </p:animEffect>
                                  </p:childTnLst>
                                </p:cTn>
                              </p:par>
                            </p:childTnLst>
                          </p:cTn>
                        </p:par>
                        <p:par>
                          <p:cTn id="36" fill="hold">
                            <p:stCondLst>
                              <p:cond delay="12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5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43" name="Yuvarlatılmış Dikdörtgen 42">
            <a:hlinkClick r:id="rId3" action="ppaction://hlinksldjump"/>
          </p:cNvPr>
          <p:cNvSpPr/>
          <p:nvPr/>
        </p:nvSpPr>
        <p:spPr>
          <a:xfrm>
            <a:off x="10385049" y="6257412"/>
            <a:ext cx="1630648"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Oyunu Bitir</a:t>
            </a:r>
          </a:p>
        </p:txBody>
      </p:sp>
      <p:sp>
        <p:nvSpPr>
          <p:cNvPr id="9" name="Dikdörtgen 8"/>
          <p:cNvSpPr/>
          <p:nvPr/>
        </p:nvSpPr>
        <p:spPr>
          <a:xfrm>
            <a:off x="125019" y="147200"/>
            <a:ext cx="3906839" cy="646331"/>
          </a:xfrm>
          <a:prstGeom prst="rect">
            <a:avLst/>
          </a:prstGeom>
          <a:noFill/>
        </p:spPr>
        <p:txBody>
          <a:bodyPr wrap="none" lIns="91440" tIns="45720" rIns="91440" bIns="45720">
            <a:spAutoFit/>
          </a:bodyPr>
          <a:lstStyle/>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Hangi Madde ?</a:t>
            </a:r>
          </a:p>
        </p:txBody>
      </p:sp>
      <p:sp>
        <p:nvSpPr>
          <p:cNvPr id="91" name="Dikdörtgen 90"/>
          <p:cNvSpPr/>
          <p:nvPr/>
        </p:nvSpPr>
        <p:spPr>
          <a:xfrm>
            <a:off x="176304" y="6488905"/>
            <a:ext cx="8794715" cy="307777"/>
          </a:xfrm>
          <a:prstGeom prst="rect">
            <a:avLst/>
          </a:prstGeom>
          <a:noFill/>
        </p:spPr>
        <p:txBody>
          <a:bodyPr wrap="non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Not : İpucu Ver </a:t>
            </a:r>
            <a:r>
              <a:rPr kumimoji="0" lang="tr-TR" sz="1400" b="0" i="0" u="none" strike="noStrike" kern="1200" cap="none" spc="0" normalizeH="0" baseline="0" noProof="0" dirty="0" err="1">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bütonuna</a:t>
            </a:r>
            <a:r>
              <a:rPr kumimoji="0" lang="tr-TR" sz="1400" b="0" i="0" u="none" strike="noStrike" kern="1200" cap="none" spc="0" normalizeH="0" baseline="0" noProof="0" dirty="0">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 her tıklamayla maddenin bir özelliği ekrana yazdırılır, öğrencilerden tahminler alınır.</a:t>
            </a:r>
          </a:p>
        </p:txBody>
      </p:sp>
      <p:sp>
        <p:nvSpPr>
          <p:cNvPr id="2" name="Dikdörtgen 1">
            <a:extLst>
              <a:ext uri="{FF2B5EF4-FFF2-40B4-BE49-F238E27FC236}">
                <a16:creationId xmlns:a16="http://schemas.microsoft.com/office/drawing/2014/main" id="{5D3D5E4B-A163-4047-9B0F-64553BF7958F}"/>
              </a:ext>
            </a:extLst>
          </p:cNvPr>
          <p:cNvSpPr/>
          <p:nvPr/>
        </p:nvSpPr>
        <p:spPr>
          <a:xfrm>
            <a:off x="802640" y="1325731"/>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dirty="0">
                <a:solidFill>
                  <a:schemeClr val="tx1">
                    <a:lumMod val="95000"/>
                    <a:lumOff val="5000"/>
                  </a:schemeClr>
                </a:solidFill>
              </a:rPr>
              <a:t>sert</a:t>
            </a:r>
          </a:p>
        </p:txBody>
      </p:sp>
      <p:sp>
        <p:nvSpPr>
          <p:cNvPr id="16" name="Dikdörtgen 15">
            <a:extLst>
              <a:ext uri="{FF2B5EF4-FFF2-40B4-BE49-F238E27FC236}">
                <a16:creationId xmlns:a16="http://schemas.microsoft.com/office/drawing/2014/main" id="{6CC3B105-8708-4D3D-9E38-560BD468465D}"/>
              </a:ext>
            </a:extLst>
          </p:cNvPr>
          <p:cNvSpPr/>
          <p:nvPr/>
        </p:nvSpPr>
        <p:spPr>
          <a:xfrm>
            <a:off x="9997440" y="1325726"/>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dirty="0">
                <a:solidFill>
                  <a:schemeClr val="tx1">
                    <a:lumMod val="95000"/>
                    <a:lumOff val="5000"/>
                  </a:schemeClr>
                </a:solidFill>
              </a:rPr>
              <a:t>kırılgan</a:t>
            </a:r>
          </a:p>
        </p:txBody>
      </p:sp>
      <p:sp>
        <p:nvSpPr>
          <p:cNvPr id="18" name="Dikdörtgen 17">
            <a:extLst>
              <a:ext uri="{FF2B5EF4-FFF2-40B4-BE49-F238E27FC236}">
                <a16:creationId xmlns:a16="http://schemas.microsoft.com/office/drawing/2014/main" id="{806EFC26-127C-450E-B538-81233CCC92AB}"/>
              </a:ext>
            </a:extLst>
          </p:cNvPr>
          <p:cNvSpPr/>
          <p:nvPr/>
        </p:nvSpPr>
        <p:spPr>
          <a:xfrm>
            <a:off x="2641600" y="1325728"/>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dirty="0">
                <a:solidFill>
                  <a:schemeClr val="tx1">
                    <a:lumMod val="95000"/>
                    <a:lumOff val="5000"/>
                  </a:schemeClr>
                </a:solidFill>
              </a:rPr>
              <a:t>pürüzsüz</a:t>
            </a:r>
          </a:p>
        </p:txBody>
      </p:sp>
      <p:sp>
        <p:nvSpPr>
          <p:cNvPr id="19" name="Dikdörtgen 18">
            <a:extLst>
              <a:ext uri="{FF2B5EF4-FFF2-40B4-BE49-F238E27FC236}">
                <a16:creationId xmlns:a16="http://schemas.microsoft.com/office/drawing/2014/main" id="{C31A18D2-CB00-4711-A78B-A2695C3F2D40}"/>
              </a:ext>
            </a:extLst>
          </p:cNvPr>
          <p:cNvSpPr/>
          <p:nvPr/>
        </p:nvSpPr>
        <p:spPr>
          <a:xfrm>
            <a:off x="4480560" y="1325727"/>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dirty="0">
                <a:solidFill>
                  <a:schemeClr val="tx1">
                    <a:lumMod val="95000"/>
                    <a:lumOff val="5000"/>
                  </a:schemeClr>
                </a:solidFill>
              </a:rPr>
              <a:t>tatsız</a:t>
            </a:r>
          </a:p>
        </p:txBody>
      </p:sp>
      <p:sp>
        <p:nvSpPr>
          <p:cNvPr id="20" name="Dikdörtgen 19">
            <a:extLst>
              <a:ext uri="{FF2B5EF4-FFF2-40B4-BE49-F238E27FC236}">
                <a16:creationId xmlns:a16="http://schemas.microsoft.com/office/drawing/2014/main" id="{D07A8D6D-3942-4E38-9A79-BAD2632EA761}"/>
              </a:ext>
            </a:extLst>
          </p:cNvPr>
          <p:cNvSpPr/>
          <p:nvPr/>
        </p:nvSpPr>
        <p:spPr>
          <a:xfrm>
            <a:off x="6319520" y="1325727"/>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dirty="0">
                <a:solidFill>
                  <a:schemeClr val="tx1">
                    <a:lumMod val="95000"/>
                    <a:lumOff val="5000"/>
                  </a:schemeClr>
                </a:solidFill>
              </a:rPr>
              <a:t>tatsız</a:t>
            </a:r>
          </a:p>
        </p:txBody>
      </p:sp>
      <p:sp>
        <p:nvSpPr>
          <p:cNvPr id="22" name="Dikdörtgen 21">
            <a:extLst>
              <a:ext uri="{FF2B5EF4-FFF2-40B4-BE49-F238E27FC236}">
                <a16:creationId xmlns:a16="http://schemas.microsoft.com/office/drawing/2014/main" id="{A525E1D3-5AF2-4BC6-B0BA-8F8A929664B6}"/>
              </a:ext>
            </a:extLst>
          </p:cNvPr>
          <p:cNvSpPr/>
          <p:nvPr/>
        </p:nvSpPr>
        <p:spPr>
          <a:xfrm>
            <a:off x="8158480" y="1325727"/>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400" dirty="0">
                <a:solidFill>
                  <a:schemeClr val="tx1">
                    <a:lumMod val="95000"/>
                    <a:lumOff val="5000"/>
                  </a:schemeClr>
                </a:solidFill>
              </a:rPr>
              <a:t>kokusuz</a:t>
            </a:r>
          </a:p>
        </p:txBody>
      </p:sp>
      <p:sp>
        <p:nvSpPr>
          <p:cNvPr id="23" name="İpucu Ver">
            <a:extLst>
              <a:ext uri="{FF2B5EF4-FFF2-40B4-BE49-F238E27FC236}">
                <a16:creationId xmlns:a16="http://schemas.microsoft.com/office/drawing/2014/main" id="{8A92C2FD-4F7A-4822-A64F-F1EAA04C25AB}"/>
              </a:ext>
            </a:extLst>
          </p:cNvPr>
          <p:cNvSpPr/>
          <p:nvPr/>
        </p:nvSpPr>
        <p:spPr>
          <a:xfrm>
            <a:off x="3479800" y="4930251"/>
            <a:ext cx="2001520" cy="5132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solidFill>
                  <a:schemeClr val="tx1">
                    <a:lumMod val="95000"/>
                    <a:lumOff val="5000"/>
                  </a:schemeClr>
                </a:solidFill>
              </a:rPr>
              <a:t>İpucu Ver</a:t>
            </a:r>
          </a:p>
        </p:txBody>
      </p:sp>
      <p:sp>
        <p:nvSpPr>
          <p:cNvPr id="24" name="Maddeyi Göster">
            <a:extLst>
              <a:ext uri="{FF2B5EF4-FFF2-40B4-BE49-F238E27FC236}">
                <a16:creationId xmlns:a16="http://schemas.microsoft.com/office/drawing/2014/main" id="{53F70554-EB7F-4F77-ABBF-A4769B351CEC}"/>
              </a:ext>
            </a:extLst>
          </p:cNvPr>
          <p:cNvSpPr/>
          <p:nvPr/>
        </p:nvSpPr>
        <p:spPr>
          <a:xfrm>
            <a:off x="6710682" y="4930250"/>
            <a:ext cx="2438109" cy="5132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solidFill>
                  <a:schemeClr val="tx1">
                    <a:lumMod val="95000"/>
                    <a:lumOff val="5000"/>
                  </a:schemeClr>
                </a:solidFill>
              </a:rPr>
              <a:t>Maddeyi Göster</a:t>
            </a:r>
          </a:p>
        </p:txBody>
      </p:sp>
      <p:sp>
        <p:nvSpPr>
          <p:cNvPr id="26" name="Yuvarlatılmış Dikdörtgen 42">
            <a:hlinkClick r:id="" action="ppaction://hlinkshowjump?jump=nextslide"/>
            <a:extLst>
              <a:ext uri="{FF2B5EF4-FFF2-40B4-BE49-F238E27FC236}">
                <a16:creationId xmlns:a16="http://schemas.microsoft.com/office/drawing/2014/main" id="{F74C73AE-DA73-4845-BF79-22E6CB6B7F47}"/>
              </a:ext>
            </a:extLst>
          </p:cNvPr>
          <p:cNvSpPr/>
          <p:nvPr/>
        </p:nvSpPr>
        <p:spPr>
          <a:xfrm>
            <a:off x="10353040" y="5579739"/>
            <a:ext cx="1630649"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Oyuna Devam</a:t>
            </a:r>
          </a:p>
        </p:txBody>
      </p:sp>
      <p:grpSp>
        <p:nvGrpSpPr>
          <p:cNvPr id="10" name="Grup 9">
            <a:extLst>
              <a:ext uri="{FF2B5EF4-FFF2-40B4-BE49-F238E27FC236}">
                <a16:creationId xmlns:a16="http://schemas.microsoft.com/office/drawing/2014/main" id="{FFED4E43-566B-4F77-B59F-7C3505DF4AB9}"/>
              </a:ext>
            </a:extLst>
          </p:cNvPr>
          <p:cNvGrpSpPr/>
          <p:nvPr/>
        </p:nvGrpSpPr>
        <p:grpSpPr>
          <a:xfrm>
            <a:off x="3479800" y="2238375"/>
            <a:ext cx="6056512" cy="2381250"/>
            <a:chOff x="3479800" y="2238375"/>
            <a:chExt cx="6056512" cy="2381250"/>
          </a:xfrm>
        </p:grpSpPr>
        <p:pic>
          <p:nvPicPr>
            <p:cNvPr id="4" name="Resim 3">
              <a:extLst>
                <a:ext uri="{FF2B5EF4-FFF2-40B4-BE49-F238E27FC236}">
                  <a16:creationId xmlns:a16="http://schemas.microsoft.com/office/drawing/2014/main" id="{EB5568D0-FED8-48AA-A563-A9FA27C45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800" y="2238375"/>
              <a:ext cx="4362450" cy="2381250"/>
            </a:xfrm>
            <a:prstGeom prst="rect">
              <a:avLst/>
            </a:prstGeom>
          </p:spPr>
        </p:pic>
        <p:sp>
          <p:nvSpPr>
            <p:cNvPr id="6" name="Dikdörtgen 5">
              <a:extLst>
                <a:ext uri="{FF2B5EF4-FFF2-40B4-BE49-F238E27FC236}">
                  <a16:creationId xmlns:a16="http://schemas.microsoft.com/office/drawing/2014/main" id="{AAD6E57E-7C30-4B5E-A0D9-014CDCFF03D3}"/>
                </a:ext>
              </a:extLst>
            </p:cNvPr>
            <p:cNvSpPr/>
            <p:nvPr/>
          </p:nvSpPr>
          <p:spPr>
            <a:xfrm>
              <a:off x="7990696" y="2988920"/>
              <a:ext cx="1545616"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Cam</a:t>
              </a:r>
            </a:p>
          </p:txBody>
        </p:sp>
      </p:grpSp>
    </p:spTree>
    <p:custDataLst>
      <p:tags r:id="rId1"/>
    </p:custDataLst>
    <p:extLst>
      <p:ext uri="{BB962C8B-B14F-4D97-AF65-F5344CB8AC3E}">
        <p14:creationId xmlns:p14="http://schemas.microsoft.com/office/powerpoint/2010/main" val="1150416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0" presetClass="exit" presetSubtype="0" fill="hold" grpId="0" nodeType="afterEffect">
                                  <p:stCondLst>
                                    <p:cond delay="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 grpId="0" animBg="1"/>
      <p:bldP spid="16" grpId="0" animBg="1"/>
      <p:bldP spid="18" grpId="0" animBg="1"/>
      <p:bldP spid="19" grpId="0" animBg="1"/>
      <p:bldP spid="20"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43" name="Yuvarlatılmış Dikdörtgen 42">
            <a:hlinkClick r:id="" action="ppaction://hlinkshowjump?jump=nextslide"/>
          </p:cNvPr>
          <p:cNvSpPr/>
          <p:nvPr/>
        </p:nvSpPr>
        <p:spPr>
          <a:xfrm>
            <a:off x="10385049" y="6257412"/>
            <a:ext cx="1630648"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sp>
        <p:nvSpPr>
          <p:cNvPr id="9" name="Dikdörtgen 8"/>
          <p:cNvSpPr/>
          <p:nvPr/>
        </p:nvSpPr>
        <p:spPr>
          <a:xfrm>
            <a:off x="125019" y="147200"/>
            <a:ext cx="3906839" cy="646331"/>
          </a:xfrm>
          <a:prstGeom prst="rect">
            <a:avLst/>
          </a:prstGeom>
          <a:noFill/>
        </p:spPr>
        <p:txBody>
          <a:bodyPr wrap="none" lIns="91440" tIns="45720" rIns="91440" bIns="45720">
            <a:spAutoFit/>
          </a:bodyPr>
          <a:lstStyle/>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Hangi Madde ?</a:t>
            </a:r>
          </a:p>
        </p:txBody>
      </p:sp>
      <p:sp>
        <p:nvSpPr>
          <p:cNvPr id="91" name="Dikdörtgen 90"/>
          <p:cNvSpPr/>
          <p:nvPr/>
        </p:nvSpPr>
        <p:spPr>
          <a:xfrm>
            <a:off x="176304" y="6488905"/>
            <a:ext cx="8794715" cy="307777"/>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Not : İpucu Ver </a:t>
            </a:r>
            <a:r>
              <a:rPr kumimoji="0" lang="tr-TR" sz="1400" b="0" i="0" u="none" strike="noStrike" kern="1200" cap="none" spc="0" normalizeH="0" baseline="0" noProof="0" dirty="0" err="1">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bütonuna</a:t>
            </a:r>
            <a:r>
              <a:rPr kumimoji="0" lang="tr-TR" sz="1400" b="0" i="0" u="none" strike="noStrike" kern="1200" cap="none" spc="0" normalizeH="0" baseline="0" noProof="0" dirty="0">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 her tıklamayla maddenin bir özelliği ekrana yazdırılır, öğrencilerden tahminler alınır.</a:t>
            </a:r>
          </a:p>
        </p:txBody>
      </p:sp>
      <p:sp>
        <p:nvSpPr>
          <p:cNvPr id="2" name="Dikdörtgen 1">
            <a:extLst>
              <a:ext uri="{FF2B5EF4-FFF2-40B4-BE49-F238E27FC236}">
                <a16:creationId xmlns:a16="http://schemas.microsoft.com/office/drawing/2014/main" id="{5D3D5E4B-A163-4047-9B0F-64553BF7958F}"/>
              </a:ext>
            </a:extLst>
          </p:cNvPr>
          <p:cNvSpPr/>
          <p:nvPr/>
        </p:nvSpPr>
        <p:spPr>
          <a:xfrm>
            <a:off x="1381760" y="1265566"/>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lumMod val="95000"/>
                    <a:lumOff val="5000"/>
                  </a:srgbClr>
                </a:solidFill>
                <a:effectLst/>
                <a:uLnTx/>
                <a:uFillTx/>
                <a:latin typeface="Tahoma"/>
                <a:ea typeface="+mn-ea"/>
                <a:cs typeface="+mn-cs"/>
              </a:rPr>
              <a:t>yumuşak</a:t>
            </a:r>
          </a:p>
        </p:txBody>
      </p:sp>
      <p:sp>
        <p:nvSpPr>
          <p:cNvPr id="18" name="Dikdörtgen 17">
            <a:extLst>
              <a:ext uri="{FF2B5EF4-FFF2-40B4-BE49-F238E27FC236}">
                <a16:creationId xmlns:a16="http://schemas.microsoft.com/office/drawing/2014/main" id="{806EFC26-127C-450E-B538-81233CCC92AB}"/>
              </a:ext>
            </a:extLst>
          </p:cNvPr>
          <p:cNvSpPr/>
          <p:nvPr/>
        </p:nvSpPr>
        <p:spPr>
          <a:xfrm>
            <a:off x="3220720" y="1265563"/>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lumMod val="95000"/>
                    <a:lumOff val="5000"/>
                  </a:srgbClr>
                </a:solidFill>
                <a:effectLst/>
                <a:uLnTx/>
                <a:uFillTx/>
                <a:latin typeface="Tahoma"/>
                <a:ea typeface="+mn-ea"/>
                <a:cs typeface="+mn-cs"/>
              </a:rPr>
              <a:t>esnek</a:t>
            </a:r>
          </a:p>
        </p:txBody>
      </p:sp>
      <p:sp>
        <p:nvSpPr>
          <p:cNvPr id="19" name="Dikdörtgen 18">
            <a:extLst>
              <a:ext uri="{FF2B5EF4-FFF2-40B4-BE49-F238E27FC236}">
                <a16:creationId xmlns:a16="http://schemas.microsoft.com/office/drawing/2014/main" id="{C31A18D2-CB00-4711-A78B-A2695C3F2D40}"/>
              </a:ext>
            </a:extLst>
          </p:cNvPr>
          <p:cNvSpPr/>
          <p:nvPr/>
        </p:nvSpPr>
        <p:spPr>
          <a:xfrm>
            <a:off x="5059680" y="1265562"/>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lumMod val="95000"/>
                    <a:lumOff val="5000"/>
                  </a:srgbClr>
                </a:solidFill>
                <a:effectLst/>
                <a:uLnTx/>
                <a:uFillTx/>
                <a:latin typeface="Tahoma"/>
                <a:ea typeface="+mn-ea"/>
                <a:cs typeface="+mn-cs"/>
              </a:rPr>
              <a:t>kokulu</a:t>
            </a:r>
          </a:p>
        </p:txBody>
      </p:sp>
      <p:sp>
        <p:nvSpPr>
          <p:cNvPr id="20" name="Dikdörtgen 19">
            <a:extLst>
              <a:ext uri="{FF2B5EF4-FFF2-40B4-BE49-F238E27FC236}">
                <a16:creationId xmlns:a16="http://schemas.microsoft.com/office/drawing/2014/main" id="{D07A8D6D-3942-4E38-9A79-BAD2632EA761}"/>
              </a:ext>
            </a:extLst>
          </p:cNvPr>
          <p:cNvSpPr/>
          <p:nvPr/>
        </p:nvSpPr>
        <p:spPr>
          <a:xfrm>
            <a:off x="6898640" y="1265562"/>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lumMod val="95000"/>
                    <a:lumOff val="5000"/>
                  </a:srgbClr>
                </a:solidFill>
                <a:effectLst/>
                <a:uLnTx/>
                <a:uFillTx/>
                <a:latin typeface="Tahoma"/>
                <a:ea typeface="+mn-ea"/>
                <a:cs typeface="+mn-cs"/>
              </a:rPr>
              <a:t>tatsız</a:t>
            </a:r>
          </a:p>
        </p:txBody>
      </p:sp>
      <p:sp>
        <p:nvSpPr>
          <p:cNvPr id="22" name="Dikdörtgen 21">
            <a:extLst>
              <a:ext uri="{FF2B5EF4-FFF2-40B4-BE49-F238E27FC236}">
                <a16:creationId xmlns:a16="http://schemas.microsoft.com/office/drawing/2014/main" id="{A525E1D3-5AF2-4BC6-B0BA-8F8A929664B6}"/>
              </a:ext>
            </a:extLst>
          </p:cNvPr>
          <p:cNvSpPr/>
          <p:nvPr/>
        </p:nvSpPr>
        <p:spPr>
          <a:xfrm>
            <a:off x="8737600" y="1265562"/>
            <a:ext cx="1473200" cy="51322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lumMod val="95000"/>
                    <a:lumOff val="5000"/>
                  </a:srgbClr>
                </a:solidFill>
                <a:effectLst/>
                <a:uLnTx/>
                <a:uFillTx/>
                <a:latin typeface="Tahoma"/>
                <a:ea typeface="+mn-ea"/>
                <a:cs typeface="+mn-cs"/>
              </a:rPr>
              <a:t>pürüzsüz</a:t>
            </a:r>
          </a:p>
        </p:txBody>
      </p:sp>
      <p:sp>
        <p:nvSpPr>
          <p:cNvPr id="23" name="İpucu Ver">
            <a:extLst>
              <a:ext uri="{FF2B5EF4-FFF2-40B4-BE49-F238E27FC236}">
                <a16:creationId xmlns:a16="http://schemas.microsoft.com/office/drawing/2014/main" id="{8A92C2FD-4F7A-4822-A64F-F1EAA04C25AB}"/>
              </a:ext>
            </a:extLst>
          </p:cNvPr>
          <p:cNvSpPr/>
          <p:nvPr/>
        </p:nvSpPr>
        <p:spPr>
          <a:xfrm>
            <a:off x="3479800" y="4930251"/>
            <a:ext cx="2001520" cy="5132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lumMod val="95000"/>
                    <a:lumOff val="5000"/>
                  </a:srgbClr>
                </a:solidFill>
                <a:effectLst/>
                <a:uLnTx/>
                <a:uFillTx/>
                <a:latin typeface="Tahoma"/>
                <a:ea typeface="+mn-ea"/>
                <a:cs typeface="+mn-cs"/>
              </a:rPr>
              <a:t>İpucu Ver</a:t>
            </a:r>
          </a:p>
        </p:txBody>
      </p:sp>
      <p:sp>
        <p:nvSpPr>
          <p:cNvPr id="24" name="Maddeyi Göster">
            <a:extLst>
              <a:ext uri="{FF2B5EF4-FFF2-40B4-BE49-F238E27FC236}">
                <a16:creationId xmlns:a16="http://schemas.microsoft.com/office/drawing/2014/main" id="{53F70554-EB7F-4F77-ABBF-A4769B351CEC}"/>
              </a:ext>
            </a:extLst>
          </p:cNvPr>
          <p:cNvSpPr/>
          <p:nvPr/>
        </p:nvSpPr>
        <p:spPr>
          <a:xfrm>
            <a:off x="6710682" y="4930250"/>
            <a:ext cx="2438109" cy="5132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lumMod val="95000"/>
                    <a:lumOff val="5000"/>
                  </a:srgbClr>
                </a:solidFill>
                <a:effectLst/>
                <a:uLnTx/>
                <a:uFillTx/>
                <a:latin typeface="Tahoma"/>
                <a:ea typeface="+mn-ea"/>
                <a:cs typeface="+mn-cs"/>
              </a:rPr>
              <a:t>Maddeyi Göster</a:t>
            </a:r>
          </a:p>
        </p:txBody>
      </p:sp>
      <p:grpSp>
        <p:nvGrpSpPr>
          <p:cNvPr id="10" name="Grup 9">
            <a:extLst>
              <a:ext uri="{FF2B5EF4-FFF2-40B4-BE49-F238E27FC236}">
                <a16:creationId xmlns:a16="http://schemas.microsoft.com/office/drawing/2014/main" id="{FFED4E43-566B-4F77-B59F-7C3505DF4AB9}"/>
              </a:ext>
            </a:extLst>
          </p:cNvPr>
          <p:cNvGrpSpPr/>
          <p:nvPr/>
        </p:nvGrpSpPr>
        <p:grpSpPr>
          <a:xfrm>
            <a:off x="3479800" y="2339620"/>
            <a:ext cx="6159104" cy="2178760"/>
            <a:chOff x="3479800" y="2339620"/>
            <a:chExt cx="6159104" cy="2178760"/>
          </a:xfrm>
        </p:grpSpPr>
        <p:pic>
          <p:nvPicPr>
            <p:cNvPr id="4" name="Resim 3">
              <a:extLst>
                <a:ext uri="{FF2B5EF4-FFF2-40B4-BE49-F238E27FC236}">
                  <a16:creationId xmlns:a16="http://schemas.microsoft.com/office/drawing/2014/main" id="{EB5568D0-FED8-48AA-A563-A9FA27C45B1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79800" y="2339620"/>
              <a:ext cx="4362450" cy="2178760"/>
            </a:xfrm>
            <a:prstGeom prst="rect">
              <a:avLst/>
            </a:prstGeom>
          </p:spPr>
        </p:pic>
        <p:sp>
          <p:nvSpPr>
            <p:cNvPr id="6" name="Dikdörtgen 5">
              <a:extLst>
                <a:ext uri="{FF2B5EF4-FFF2-40B4-BE49-F238E27FC236}">
                  <a16:creationId xmlns:a16="http://schemas.microsoft.com/office/drawing/2014/main" id="{AAD6E57E-7C30-4B5E-A0D9-014CDCFF03D3}"/>
                </a:ext>
              </a:extLst>
            </p:cNvPr>
            <p:cNvSpPr/>
            <p:nvPr/>
          </p:nvSpPr>
          <p:spPr>
            <a:xfrm>
              <a:off x="7888104" y="2988920"/>
              <a:ext cx="175080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lastik</a:t>
              </a:r>
            </a:p>
          </p:txBody>
        </p:sp>
      </p:grpSp>
    </p:spTree>
    <p:custDataLst>
      <p:tags r:id="rId1"/>
    </p:custDataLst>
    <p:extLst>
      <p:ext uri="{BB962C8B-B14F-4D97-AF65-F5344CB8AC3E}">
        <p14:creationId xmlns:p14="http://schemas.microsoft.com/office/powerpoint/2010/main" val="3607641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0" presetClass="exit" presetSubtype="0" fill="hold" grpId="0" nodeType="after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 grpId="0" animBg="1"/>
      <p:bldP spid="18" grpId="0" animBg="1"/>
      <p:bldP spid="19" grpId="0" animBg="1"/>
      <p:bldP spid="20"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6579109"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a:ln w="0"/>
                <a:effectLst>
                  <a:outerShdw blurRad="38100" dist="19050" dir="2700000" algn="tl" rotWithShape="0">
                    <a:schemeClr val="dk1">
                      <a:alpha val="40000"/>
                    </a:schemeClr>
                  </a:outerShdw>
                </a:effectLst>
              </a:rPr>
              <a:t>Maddeyi Niteleyen Özellikler</a:t>
            </a:r>
          </a:p>
        </p:txBody>
      </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ea typeface="Tahoma" panose="020B0604030504040204" pitchFamily="34" charset="0"/>
                <a:cs typeface="Tahoma" panose="020B0604030504040204" pitchFamily="34" charset="0"/>
              </a:rPr>
              <a:t>Devam et</a:t>
            </a:r>
          </a:p>
        </p:txBody>
      </p:sp>
      <p:pic>
        <p:nvPicPr>
          <p:cNvPr id="8" name="Resim 7">
            <a:extLst>
              <a:ext uri="{FF2B5EF4-FFF2-40B4-BE49-F238E27FC236}">
                <a16:creationId xmlns:a16="http://schemas.microsoft.com/office/drawing/2014/main" id="{495EEFEE-20EE-4C9C-A837-B3899B12F6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4151" y="4347062"/>
            <a:ext cx="2134096" cy="2080744"/>
          </a:xfrm>
          <a:prstGeom prst="rect">
            <a:avLst/>
          </a:prstGeom>
        </p:spPr>
      </p:pic>
      <p:pic>
        <p:nvPicPr>
          <p:cNvPr id="10" name="Resim 9">
            <a:extLst>
              <a:ext uri="{FF2B5EF4-FFF2-40B4-BE49-F238E27FC236}">
                <a16:creationId xmlns:a16="http://schemas.microsoft.com/office/drawing/2014/main" id="{0FFE5D02-DDC6-4487-8018-452A08CF762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43845" y="980809"/>
            <a:ext cx="2418268" cy="2357811"/>
          </a:xfrm>
          <a:prstGeom prst="rect">
            <a:avLst/>
          </a:prstGeom>
        </p:spPr>
      </p:pic>
      <p:pic>
        <p:nvPicPr>
          <p:cNvPr id="11" name="Resim 10">
            <a:extLst>
              <a:ext uri="{FF2B5EF4-FFF2-40B4-BE49-F238E27FC236}">
                <a16:creationId xmlns:a16="http://schemas.microsoft.com/office/drawing/2014/main" id="{6FE251CA-0AEC-497D-9E4A-8FAC45BFE3C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813716" y="2137188"/>
            <a:ext cx="2244474" cy="2188363"/>
          </a:xfrm>
          <a:prstGeom prst="rect">
            <a:avLst/>
          </a:prstGeom>
        </p:spPr>
      </p:pic>
      <p:pic>
        <p:nvPicPr>
          <p:cNvPr id="13" name="Resim 12">
            <a:extLst>
              <a:ext uri="{FF2B5EF4-FFF2-40B4-BE49-F238E27FC236}">
                <a16:creationId xmlns:a16="http://schemas.microsoft.com/office/drawing/2014/main" id="{DD87A036-4857-4D74-B9F7-58C8648EF3E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59481" y="2159714"/>
            <a:ext cx="2203176" cy="2148097"/>
          </a:xfrm>
          <a:prstGeom prst="rect">
            <a:avLst/>
          </a:prstGeom>
        </p:spPr>
      </p:pic>
      <p:pic>
        <p:nvPicPr>
          <p:cNvPr id="15" name="Resim 14">
            <a:extLst>
              <a:ext uri="{FF2B5EF4-FFF2-40B4-BE49-F238E27FC236}">
                <a16:creationId xmlns:a16="http://schemas.microsoft.com/office/drawing/2014/main" id="{F0F3D21F-620B-4CE7-9FEE-C9746B1F407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685012" y="4321390"/>
            <a:ext cx="2186757" cy="2132088"/>
          </a:xfrm>
          <a:prstGeom prst="rect">
            <a:avLst/>
          </a:prstGeom>
        </p:spPr>
      </p:pic>
      <p:sp>
        <p:nvSpPr>
          <p:cNvPr id="17" name="Dikdörtgen 16">
            <a:extLst>
              <a:ext uri="{FF2B5EF4-FFF2-40B4-BE49-F238E27FC236}">
                <a16:creationId xmlns:a16="http://schemas.microsoft.com/office/drawing/2014/main" id="{4605F7DB-8EF3-4375-A63F-7B9C48095E50}"/>
              </a:ext>
            </a:extLst>
          </p:cNvPr>
          <p:cNvSpPr/>
          <p:nvPr/>
        </p:nvSpPr>
        <p:spPr>
          <a:xfrm>
            <a:off x="508501" y="803756"/>
            <a:ext cx="11683499" cy="430887"/>
          </a:xfrm>
          <a:prstGeom prst="rect">
            <a:avLst/>
          </a:prstGeom>
        </p:spPr>
        <p:txBody>
          <a:bodyPr wrap="square">
            <a:spAutoFit/>
          </a:bodyPr>
          <a:lstStyle/>
          <a:p>
            <a:pPr marL="342900" lvl="0" indent="-342900" algn="just">
              <a:buFont typeface="Wingdings" panose="05000000000000000000" pitchFamily="2" charset="2"/>
              <a:buChar char="v"/>
            </a:pPr>
            <a:r>
              <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Aşağıdaki özellikleri hangi duyu organlarımızla algılayabiliriz ?</a:t>
            </a:r>
          </a:p>
        </p:txBody>
      </p:sp>
      <p:sp>
        <p:nvSpPr>
          <p:cNvPr id="2" name="Dikdörtgen 1">
            <a:extLst>
              <a:ext uri="{FF2B5EF4-FFF2-40B4-BE49-F238E27FC236}">
                <a16:creationId xmlns:a16="http://schemas.microsoft.com/office/drawing/2014/main" id="{4D5AB71A-2270-4BFA-905D-0F0EF7EDEBE3}"/>
              </a:ext>
            </a:extLst>
          </p:cNvPr>
          <p:cNvSpPr/>
          <p:nvPr/>
        </p:nvSpPr>
        <p:spPr>
          <a:xfrm>
            <a:off x="1020340" y="3593812"/>
            <a:ext cx="3674789" cy="584775"/>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kumimoji="0" lang="tr-TR" sz="32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Tahoma"/>
                <a:ea typeface="+mn-ea"/>
                <a:cs typeface="+mn-cs"/>
              </a:rPr>
              <a:t>sertlik - yumuşaklık</a:t>
            </a:r>
            <a:endParaRPr lang="tr-TR" sz="3200" b="0" cap="none" spc="0" dirty="0">
              <a:ln w="0"/>
              <a:solidFill>
                <a:schemeClr val="tx1"/>
              </a:solidFill>
              <a:effectLst>
                <a:outerShdw blurRad="38100" dist="19050" dir="2700000" algn="tl" rotWithShape="0">
                  <a:schemeClr val="dk1">
                    <a:alpha val="40000"/>
                  </a:schemeClr>
                </a:outerShdw>
              </a:effectLst>
            </a:endParaRPr>
          </a:p>
        </p:txBody>
      </p:sp>
      <p:sp>
        <p:nvSpPr>
          <p:cNvPr id="18" name="Dikdörtgen 17">
            <a:extLst>
              <a:ext uri="{FF2B5EF4-FFF2-40B4-BE49-F238E27FC236}">
                <a16:creationId xmlns:a16="http://schemas.microsoft.com/office/drawing/2014/main" id="{8989EC76-99FA-46ED-B486-89A47E9AE9F6}"/>
              </a:ext>
            </a:extLst>
          </p:cNvPr>
          <p:cNvSpPr/>
          <p:nvPr/>
        </p:nvSpPr>
        <p:spPr>
          <a:xfrm>
            <a:off x="6932520" y="6453478"/>
            <a:ext cx="3276025"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Not : Klavyede </a:t>
            </a:r>
            <a:r>
              <a:rPr kumimoji="0" lang="tr-TR" sz="1400" b="0" i="0" u="none" strike="noStrike" kern="1200" cap="none" spc="0" normalizeH="0" baseline="0" noProof="0" dirty="0" err="1">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enter</a:t>
            </a:r>
            <a:r>
              <a:rPr kumimoji="0" lang="tr-TR" sz="1400" b="0" i="0" u="none" strike="noStrike" kern="1200" cap="none" spc="0" normalizeH="0" baseline="0" noProof="0" dirty="0">
                <a:ln w="0"/>
                <a:solidFill>
                  <a:srgbClr val="000000">
                    <a:lumMod val="95000"/>
                    <a:lumOff val="5000"/>
                  </a:srgbClr>
                </a:solidFill>
                <a:effectLst>
                  <a:outerShdw blurRad="38100" dist="19050" dir="2700000" algn="tl" rotWithShape="0">
                    <a:srgbClr val="000000">
                      <a:alpha val="40000"/>
                    </a:srgbClr>
                  </a:outerShdw>
                </a:effectLst>
                <a:uLnTx/>
                <a:uFillTx/>
                <a:latin typeface="Tahoma"/>
                <a:ea typeface="+mn-ea"/>
                <a:cs typeface="+mn-cs"/>
              </a:rPr>
              <a:t> tuşuyla ilerleyiniz.</a:t>
            </a:r>
          </a:p>
        </p:txBody>
      </p:sp>
      <p:pic>
        <p:nvPicPr>
          <p:cNvPr id="19" name="Resim 18">
            <a:extLst>
              <a:ext uri="{FF2B5EF4-FFF2-40B4-BE49-F238E27FC236}">
                <a16:creationId xmlns:a16="http://schemas.microsoft.com/office/drawing/2014/main" id="{AB4F0992-13BE-43D8-9100-97BABB623B7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97170" y="1567304"/>
            <a:ext cx="2186757" cy="2132088"/>
          </a:xfrm>
          <a:prstGeom prst="rect">
            <a:avLst/>
          </a:prstGeom>
        </p:spPr>
      </p:pic>
      <p:sp>
        <p:nvSpPr>
          <p:cNvPr id="20" name="Dikdörtgen 19">
            <a:extLst>
              <a:ext uri="{FF2B5EF4-FFF2-40B4-BE49-F238E27FC236}">
                <a16:creationId xmlns:a16="http://schemas.microsoft.com/office/drawing/2014/main" id="{38B436D8-A389-4D48-99B8-859F65007E56}"/>
              </a:ext>
            </a:extLst>
          </p:cNvPr>
          <p:cNvSpPr/>
          <p:nvPr/>
        </p:nvSpPr>
        <p:spPr>
          <a:xfrm>
            <a:off x="2044321" y="3602638"/>
            <a:ext cx="1629357" cy="584775"/>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kumimoji="0" lang="tr-TR" sz="32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Tahoma"/>
                <a:ea typeface="+mn-ea"/>
                <a:cs typeface="+mn-cs"/>
              </a:rPr>
              <a:t>esneklik</a:t>
            </a:r>
            <a:endParaRPr lang="tr-TR" sz="3200" b="0" cap="none" spc="0" dirty="0">
              <a:ln w="0"/>
              <a:solidFill>
                <a:schemeClr val="tx1"/>
              </a:solidFill>
              <a:effectLst>
                <a:outerShdw blurRad="38100" dist="19050" dir="2700000" algn="tl" rotWithShape="0">
                  <a:schemeClr val="dk1">
                    <a:alpha val="40000"/>
                  </a:schemeClr>
                </a:outerShdw>
              </a:effectLst>
            </a:endParaRPr>
          </a:p>
        </p:txBody>
      </p:sp>
      <p:pic>
        <p:nvPicPr>
          <p:cNvPr id="21" name="Resim 20">
            <a:extLst>
              <a:ext uri="{FF2B5EF4-FFF2-40B4-BE49-F238E27FC236}">
                <a16:creationId xmlns:a16="http://schemas.microsoft.com/office/drawing/2014/main" id="{02369835-B13C-402E-B1AE-E82568FA5707}"/>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32884" y="1552096"/>
            <a:ext cx="2186757" cy="2132088"/>
          </a:xfrm>
          <a:prstGeom prst="rect">
            <a:avLst/>
          </a:prstGeom>
        </p:spPr>
      </p:pic>
      <p:pic>
        <p:nvPicPr>
          <p:cNvPr id="22" name="Resim 21">
            <a:extLst>
              <a:ext uri="{FF2B5EF4-FFF2-40B4-BE49-F238E27FC236}">
                <a16:creationId xmlns:a16="http://schemas.microsoft.com/office/drawing/2014/main" id="{40351E29-657C-4939-A327-C28A919539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3606" y="1597647"/>
            <a:ext cx="2184302" cy="2132088"/>
          </a:xfrm>
          <a:prstGeom prst="rect">
            <a:avLst/>
          </a:prstGeom>
        </p:spPr>
      </p:pic>
      <p:sp>
        <p:nvSpPr>
          <p:cNvPr id="23" name="Dikdörtgen 22">
            <a:extLst>
              <a:ext uri="{FF2B5EF4-FFF2-40B4-BE49-F238E27FC236}">
                <a16:creationId xmlns:a16="http://schemas.microsoft.com/office/drawing/2014/main" id="{4E5A181A-4937-4715-AA52-ACEF23FCBFB5}"/>
              </a:ext>
            </a:extLst>
          </p:cNvPr>
          <p:cNvSpPr/>
          <p:nvPr/>
        </p:nvSpPr>
        <p:spPr>
          <a:xfrm>
            <a:off x="1848657" y="3602638"/>
            <a:ext cx="1887056" cy="584775"/>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kumimoji="0" lang="tr-TR" sz="32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Tahoma"/>
                <a:ea typeface="+mn-ea"/>
                <a:cs typeface="+mn-cs"/>
              </a:rPr>
              <a:t>kırılganlık</a:t>
            </a:r>
            <a:endParaRPr lang="tr-TR" sz="3200" b="0" cap="none" spc="0" dirty="0">
              <a:ln w="0"/>
              <a:solidFill>
                <a:schemeClr val="tx1"/>
              </a:solidFill>
              <a:effectLst>
                <a:outerShdw blurRad="38100" dist="19050" dir="2700000" algn="tl" rotWithShape="0">
                  <a:schemeClr val="dk1">
                    <a:alpha val="40000"/>
                  </a:schemeClr>
                </a:outerShdw>
              </a:effectLst>
            </a:endParaRPr>
          </a:p>
        </p:txBody>
      </p:sp>
      <p:pic>
        <p:nvPicPr>
          <p:cNvPr id="24" name="Resim 23">
            <a:extLst>
              <a:ext uri="{FF2B5EF4-FFF2-40B4-BE49-F238E27FC236}">
                <a16:creationId xmlns:a16="http://schemas.microsoft.com/office/drawing/2014/main" id="{244D5A92-29A9-498E-B613-0AF1D41E3F2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66069" y="1552096"/>
            <a:ext cx="2186757" cy="2132088"/>
          </a:xfrm>
          <a:prstGeom prst="rect">
            <a:avLst/>
          </a:prstGeom>
        </p:spPr>
      </p:pic>
      <p:pic>
        <p:nvPicPr>
          <p:cNvPr id="25" name="Resim 24">
            <a:extLst>
              <a:ext uri="{FF2B5EF4-FFF2-40B4-BE49-F238E27FC236}">
                <a16:creationId xmlns:a16="http://schemas.microsoft.com/office/drawing/2014/main" id="{44BEC1DD-182A-442F-9CC3-0C558B79F4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6791" y="1597647"/>
            <a:ext cx="2184302" cy="2132088"/>
          </a:xfrm>
          <a:prstGeom prst="rect">
            <a:avLst/>
          </a:prstGeom>
        </p:spPr>
      </p:pic>
      <p:sp>
        <p:nvSpPr>
          <p:cNvPr id="26" name="Dikdörtgen 25">
            <a:extLst>
              <a:ext uri="{FF2B5EF4-FFF2-40B4-BE49-F238E27FC236}">
                <a16:creationId xmlns:a16="http://schemas.microsoft.com/office/drawing/2014/main" id="{12D4629B-280B-4161-9F9D-C597F24F554A}"/>
              </a:ext>
            </a:extLst>
          </p:cNvPr>
          <p:cNvSpPr/>
          <p:nvPr/>
        </p:nvSpPr>
        <p:spPr>
          <a:xfrm>
            <a:off x="2272666" y="3602638"/>
            <a:ext cx="980974" cy="584775"/>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kumimoji="0" lang="tr-TR" sz="32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Tahoma"/>
                <a:ea typeface="+mn-ea"/>
                <a:cs typeface="+mn-cs"/>
              </a:rPr>
              <a:t>renk</a:t>
            </a:r>
            <a:endParaRPr lang="tr-TR" sz="3200" b="0" cap="none" spc="0" dirty="0">
              <a:ln w="0"/>
              <a:solidFill>
                <a:schemeClr val="tx1"/>
              </a:solidFill>
              <a:effectLst>
                <a:outerShdw blurRad="38100" dist="19050" dir="2700000" algn="tl" rotWithShape="0">
                  <a:schemeClr val="dk1">
                    <a:alpha val="40000"/>
                  </a:schemeClr>
                </a:outerShdw>
              </a:effectLst>
            </a:endParaRPr>
          </a:p>
        </p:txBody>
      </p:sp>
      <p:pic>
        <p:nvPicPr>
          <p:cNvPr id="28" name="Resim 27">
            <a:extLst>
              <a:ext uri="{FF2B5EF4-FFF2-40B4-BE49-F238E27FC236}">
                <a16:creationId xmlns:a16="http://schemas.microsoft.com/office/drawing/2014/main" id="{4D5DDE49-CF27-459E-85CC-172BB14B06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1581" y="1597647"/>
            <a:ext cx="2184302" cy="2132088"/>
          </a:xfrm>
          <a:prstGeom prst="rect">
            <a:avLst/>
          </a:prstGeom>
        </p:spPr>
      </p:pic>
      <p:sp>
        <p:nvSpPr>
          <p:cNvPr id="29" name="Dikdörtgen 28">
            <a:extLst>
              <a:ext uri="{FF2B5EF4-FFF2-40B4-BE49-F238E27FC236}">
                <a16:creationId xmlns:a16="http://schemas.microsoft.com/office/drawing/2014/main" id="{971E1045-4732-4EB1-9015-927F8E2236E7}"/>
              </a:ext>
            </a:extLst>
          </p:cNvPr>
          <p:cNvSpPr/>
          <p:nvPr/>
        </p:nvSpPr>
        <p:spPr>
          <a:xfrm>
            <a:off x="2236673" y="3593812"/>
            <a:ext cx="1043491" cy="584775"/>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kumimoji="0" lang="tr-TR" sz="32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Tahoma"/>
                <a:ea typeface="+mn-ea"/>
                <a:cs typeface="+mn-cs"/>
              </a:rPr>
              <a:t>koku</a:t>
            </a:r>
            <a:endParaRPr lang="tr-TR" sz="3200" b="0" cap="none" spc="0" dirty="0">
              <a:ln w="0"/>
              <a:solidFill>
                <a:schemeClr val="tx1"/>
              </a:solidFill>
              <a:effectLst>
                <a:outerShdw blurRad="38100" dist="19050" dir="2700000" algn="tl" rotWithShape="0">
                  <a:schemeClr val="dk1">
                    <a:alpha val="40000"/>
                  </a:schemeClr>
                </a:outerShdw>
              </a:effectLst>
            </a:endParaRPr>
          </a:p>
        </p:txBody>
      </p:sp>
      <p:pic>
        <p:nvPicPr>
          <p:cNvPr id="30" name="Resim 29">
            <a:extLst>
              <a:ext uri="{FF2B5EF4-FFF2-40B4-BE49-F238E27FC236}">
                <a16:creationId xmlns:a16="http://schemas.microsoft.com/office/drawing/2014/main" id="{53EEE6BE-613B-4A58-AE20-B416EF61BF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06845" y="1591329"/>
            <a:ext cx="2184302" cy="2127071"/>
          </a:xfrm>
          <a:prstGeom prst="rect">
            <a:avLst/>
          </a:prstGeom>
        </p:spPr>
      </p:pic>
      <p:sp>
        <p:nvSpPr>
          <p:cNvPr id="31" name="Dikdörtgen 30">
            <a:extLst>
              <a:ext uri="{FF2B5EF4-FFF2-40B4-BE49-F238E27FC236}">
                <a16:creationId xmlns:a16="http://schemas.microsoft.com/office/drawing/2014/main" id="{C4F0CA88-1725-495C-86A2-A0ECBB9FF123}"/>
              </a:ext>
            </a:extLst>
          </p:cNvPr>
          <p:cNvSpPr/>
          <p:nvPr/>
        </p:nvSpPr>
        <p:spPr>
          <a:xfrm>
            <a:off x="2417249" y="3615832"/>
            <a:ext cx="675186" cy="584775"/>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kumimoji="0" lang="tr-TR" sz="32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Tahoma"/>
                <a:ea typeface="+mn-ea"/>
                <a:cs typeface="+mn-cs"/>
              </a:rPr>
              <a:t>tat</a:t>
            </a:r>
            <a:endParaRPr lang="tr-TR" sz="3200" b="0" cap="none" spc="0" dirty="0">
              <a:ln w="0"/>
              <a:solidFill>
                <a:schemeClr val="tx1"/>
              </a:solidFill>
              <a:effectLst>
                <a:outerShdw blurRad="38100" dist="19050" dir="2700000" algn="tl" rotWithShape="0">
                  <a:schemeClr val="dk1">
                    <a:alpha val="40000"/>
                  </a:schemeClr>
                </a:outerShdw>
              </a:effectLst>
            </a:endParaRPr>
          </a:p>
        </p:txBody>
      </p:sp>
      <p:pic>
        <p:nvPicPr>
          <p:cNvPr id="32" name="Resim 31">
            <a:extLst>
              <a:ext uri="{FF2B5EF4-FFF2-40B4-BE49-F238E27FC236}">
                <a16:creationId xmlns:a16="http://schemas.microsoft.com/office/drawing/2014/main" id="{1A307116-CDAE-48A2-954A-E83B66A740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6687" y="1510576"/>
            <a:ext cx="2176309" cy="2127071"/>
          </a:xfrm>
          <a:prstGeom prst="rect">
            <a:avLst/>
          </a:prstGeom>
        </p:spPr>
      </p:pic>
      <p:sp>
        <p:nvSpPr>
          <p:cNvPr id="33" name="Dikdörtgen 32">
            <a:extLst>
              <a:ext uri="{FF2B5EF4-FFF2-40B4-BE49-F238E27FC236}">
                <a16:creationId xmlns:a16="http://schemas.microsoft.com/office/drawing/2014/main" id="{088F5554-6F9E-4032-A364-3370A77FE4BD}"/>
              </a:ext>
            </a:extLst>
          </p:cNvPr>
          <p:cNvSpPr/>
          <p:nvPr/>
        </p:nvSpPr>
        <p:spPr>
          <a:xfrm>
            <a:off x="609555" y="3641660"/>
            <a:ext cx="4597734" cy="584775"/>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kumimoji="0" lang="tr-TR" sz="32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Tahoma"/>
                <a:ea typeface="+mn-ea"/>
                <a:cs typeface="+mn-cs"/>
              </a:rPr>
              <a:t>Pürüzlülük - pürüzsüzlük</a:t>
            </a:r>
            <a:endParaRPr lang="tr-TR" sz="3200" b="0" cap="none" spc="0" dirty="0">
              <a:ln w="0"/>
              <a:solidFill>
                <a:schemeClr val="tx1"/>
              </a:solidFill>
              <a:effectLst>
                <a:outerShdw blurRad="38100" dist="19050" dir="2700000" algn="tl" rotWithShape="0">
                  <a:schemeClr val="dk1">
                    <a:alpha val="40000"/>
                  </a:schemeClr>
                </a:outerShdw>
              </a:effectLst>
            </a:endParaRPr>
          </a:p>
        </p:txBody>
      </p:sp>
      <p:pic>
        <p:nvPicPr>
          <p:cNvPr id="34" name="Resim 33">
            <a:extLst>
              <a:ext uri="{FF2B5EF4-FFF2-40B4-BE49-F238E27FC236}">
                <a16:creationId xmlns:a16="http://schemas.microsoft.com/office/drawing/2014/main" id="{10A59FD8-E6F5-4F13-903B-8A82D89E31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216" y="1468052"/>
            <a:ext cx="2176309" cy="2127071"/>
          </a:xfrm>
          <a:prstGeom prst="rect">
            <a:avLst/>
          </a:prstGeom>
        </p:spPr>
      </p:pic>
      <p:pic>
        <p:nvPicPr>
          <p:cNvPr id="35" name="Resim 34">
            <a:extLst>
              <a:ext uri="{FF2B5EF4-FFF2-40B4-BE49-F238E27FC236}">
                <a16:creationId xmlns:a16="http://schemas.microsoft.com/office/drawing/2014/main" id="{FC7A09D7-A934-4F5D-ABC8-1CEDF62559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8978" y="1545471"/>
            <a:ext cx="2176309" cy="2124285"/>
          </a:xfrm>
          <a:prstGeom prst="rect">
            <a:avLst/>
          </a:prstGeom>
        </p:spPr>
      </p:pic>
      <p:pic>
        <p:nvPicPr>
          <p:cNvPr id="36" name="Resim 35">
            <a:extLst>
              <a:ext uri="{FF2B5EF4-FFF2-40B4-BE49-F238E27FC236}">
                <a16:creationId xmlns:a16="http://schemas.microsoft.com/office/drawing/2014/main" id="{DD2303C6-ADEF-40B1-A09C-8A3A609A82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95113" y="1545471"/>
            <a:ext cx="2176309" cy="2118785"/>
          </a:xfrm>
          <a:prstGeom prst="rect">
            <a:avLst/>
          </a:prstGeom>
        </p:spPr>
      </p:pic>
    </p:spTree>
    <p:custDataLst>
      <p:tags r:id="rId1"/>
    </p:custDataLst>
    <p:extLst>
      <p:ext uri="{BB962C8B-B14F-4D97-AF65-F5344CB8AC3E}">
        <p14:creationId xmlns:p14="http://schemas.microsoft.com/office/powerpoint/2010/main" val="47797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3"/>
                                        </p:tgtEl>
                                      </p:cBhvr>
                                    </p:animEffect>
                                    <p:animScale>
                                      <p:cBhvr>
                                        <p:cTn id="7" dur="1000" autoRev="1" fill="hold"/>
                                        <p:tgtEl>
                                          <p:spTgt spid="13"/>
                                        </p:tgtEl>
                                      </p:cBhvr>
                                      <p:by x="105000" y="105000"/>
                                    </p:animScale>
                                  </p:childTnLst>
                                </p:cTn>
                              </p:par>
                              <p:par>
                                <p:cTn id="8" presetID="26" presetClass="emph" presetSubtype="0" repeatCount="indefinite" fill="hold" nodeType="withEffect">
                                  <p:stCondLst>
                                    <p:cond delay="400"/>
                                  </p:stCondLst>
                                  <p:childTnLst>
                                    <p:animEffect transition="out" filter="fade">
                                      <p:cBhvr>
                                        <p:cTn id="9" dur="2000" tmFilter="0, 0; .2, .5; .8, .5; 1, 0"/>
                                        <p:tgtEl>
                                          <p:spTgt spid="10"/>
                                        </p:tgtEl>
                                      </p:cBhvr>
                                    </p:animEffect>
                                    <p:animScale>
                                      <p:cBhvr>
                                        <p:cTn id="10" dur="1000" autoRev="1" fill="hold"/>
                                        <p:tgtEl>
                                          <p:spTgt spid="10"/>
                                        </p:tgtEl>
                                      </p:cBhvr>
                                      <p:by x="105000" y="105000"/>
                                    </p:animScale>
                                  </p:childTnLst>
                                </p:cTn>
                              </p:par>
                              <p:par>
                                <p:cTn id="11" presetID="26" presetClass="emph" presetSubtype="0" repeatCount="indefinite" fill="hold" nodeType="withEffect">
                                  <p:stCondLst>
                                    <p:cond delay="800"/>
                                  </p:stCondLst>
                                  <p:childTnLst>
                                    <p:animEffect transition="out" filter="fade">
                                      <p:cBhvr>
                                        <p:cTn id="12" dur="2000" tmFilter="0, 0; .2, .5; .8, .5; 1, 0"/>
                                        <p:tgtEl>
                                          <p:spTgt spid="11"/>
                                        </p:tgtEl>
                                      </p:cBhvr>
                                    </p:animEffect>
                                    <p:animScale>
                                      <p:cBhvr>
                                        <p:cTn id="13" dur="1000" autoRev="1" fill="hold"/>
                                        <p:tgtEl>
                                          <p:spTgt spid="11"/>
                                        </p:tgtEl>
                                      </p:cBhvr>
                                      <p:by x="105000" y="105000"/>
                                    </p:animScale>
                                  </p:childTnLst>
                                </p:cTn>
                              </p:par>
                              <p:par>
                                <p:cTn id="14" presetID="26" presetClass="emph" presetSubtype="0" repeatCount="indefinite" fill="hold" nodeType="withEffect">
                                  <p:stCondLst>
                                    <p:cond delay="1200"/>
                                  </p:stCondLst>
                                  <p:childTnLst>
                                    <p:animEffect transition="out" filter="fade">
                                      <p:cBhvr>
                                        <p:cTn id="15" dur="2000" tmFilter="0, 0; .2, .5; .8, .5; 1, 0"/>
                                        <p:tgtEl>
                                          <p:spTgt spid="15"/>
                                        </p:tgtEl>
                                      </p:cBhvr>
                                    </p:animEffect>
                                    <p:animScale>
                                      <p:cBhvr>
                                        <p:cTn id="16" dur="1000" autoRev="1" fill="hold"/>
                                        <p:tgtEl>
                                          <p:spTgt spid="15"/>
                                        </p:tgtEl>
                                      </p:cBhvr>
                                      <p:by x="105000" y="105000"/>
                                    </p:animScale>
                                  </p:childTnLst>
                                </p:cTn>
                              </p:par>
                              <p:par>
                                <p:cTn id="17" presetID="26" presetClass="emph" presetSubtype="0" repeatCount="indefinite" fill="hold" nodeType="withEffect">
                                  <p:stCondLst>
                                    <p:cond delay="1600"/>
                                  </p:stCondLst>
                                  <p:childTnLst>
                                    <p:animEffect transition="out" filter="fade">
                                      <p:cBhvr>
                                        <p:cTn id="18" dur="2000" tmFilter="0, 0; .2, .5; .8, .5; 1, 0"/>
                                        <p:tgtEl>
                                          <p:spTgt spid="8"/>
                                        </p:tgtEl>
                                      </p:cBhvr>
                                    </p:animEffect>
                                    <p:animScale>
                                      <p:cBhvr>
                                        <p:cTn id="19" dur="1000" autoRev="1" fill="hold"/>
                                        <p:tgtEl>
                                          <p:spTgt spid="8"/>
                                        </p:tgtEl>
                                      </p:cBhvr>
                                      <p:by x="105000" y="105000"/>
                                    </p:animScale>
                                  </p:childTnLst>
                                </p:cTn>
                              </p:par>
                              <p:par>
                                <p:cTn id="20" presetID="22" presetClass="entr" presetSubtype="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xit" presetSubtype="0" fill="hold" grpId="1" nodeType="clickEffect">
                                  <p:stCondLst>
                                    <p:cond delay="0"/>
                                  </p:stCondLst>
                                  <p:childTnLst>
                                    <p:animEffect transition="out" filter="fade">
                                      <p:cBhvr>
                                        <p:cTn id="36" dur="1000"/>
                                        <p:tgtEl>
                                          <p:spTgt spid="2"/>
                                        </p:tgtEl>
                                      </p:cBhvr>
                                    </p:animEffect>
                                    <p:anim calcmode="lin" valueType="num">
                                      <p:cBhvr>
                                        <p:cTn id="37" dur="1000"/>
                                        <p:tgtEl>
                                          <p:spTgt spid="2"/>
                                        </p:tgtEl>
                                        <p:attrNameLst>
                                          <p:attrName>ppt_x</p:attrName>
                                        </p:attrNameLst>
                                      </p:cBhvr>
                                      <p:tavLst>
                                        <p:tav tm="0">
                                          <p:val>
                                            <p:strVal val="ppt_x"/>
                                          </p:val>
                                        </p:tav>
                                        <p:tav tm="100000">
                                          <p:val>
                                            <p:strVal val="ppt_x"/>
                                          </p:val>
                                        </p:tav>
                                      </p:tavLst>
                                    </p:anim>
                                    <p:anim calcmode="lin" valueType="num">
                                      <p:cBhvr>
                                        <p:cTn id="38" dur="100" decel="100000"/>
                                        <p:tgtEl>
                                          <p:spTgt spid="2"/>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2"/>
                                        </p:tgtEl>
                                        <p:attrNameLst>
                                          <p:attrName>ppt_y</p:attrName>
                                        </p:attrNameLst>
                                      </p:cBhvr>
                                      <p:tavLst>
                                        <p:tav tm="0">
                                          <p:val>
                                            <p:strVal val="ppt_y"/>
                                          </p:val>
                                        </p:tav>
                                        <p:tav tm="100000">
                                          <p:val>
                                            <p:strVal val="ppt_y+1"/>
                                          </p:val>
                                        </p:tav>
                                      </p:tavLst>
                                    </p:anim>
                                    <p:set>
                                      <p:cBhvr>
                                        <p:cTn id="40" dur="1" fill="hold">
                                          <p:stCondLst>
                                            <p:cond delay="999"/>
                                          </p:stCondLst>
                                        </p:cTn>
                                        <p:tgtEl>
                                          <p:spTgt spid="2"/>
                                        </p:tgtEl>
                                        <p:attrNameLst>
                                          <p:attrName>style.visibility</p:attrName>
                                        </p:attrNameLst>
                                      </p:cBhvr>
                                      <p:to>
                                        <p:strVal val="hidden"/>
                                      </p:to>
                                    </p:set>
                                  </p:childTnLst>
                                </p:cTn>
                              </p:par>
                              <p:par>
                                <p:cTn id="41" presetID="37" presetClass="exit" presetSubtype="0" fill="hold" nodeType="withEffect">
                                  <p:stCondLst>
                                    <p:cond delay="0"/>
                                  </p:stCondLst>
                                  <p:childTnLst>
                                    <p:animEffect transition="out" filter="fade">
                                      <p:cBhvr>
                                        <p:cTn id="42" dur="1000"/>
                                        <p:tgtEl>
                                          <p:spTgt spid="19"/>
                                        </p:tgtEl>
                                      </p:cBhvr>
                                    </p:animEffect>
                                    <p:anim calcmode="lin" valueType="num">
                                      <p:cBhvr>
                                        <p:cTn id="43" dur="1000"/>
                                        <p:tgtEl>
                                          <p:spTgt spid="19"/>
                                        </p:tgtEl>
                                        <p:attrNameLst>
                                          <p:attrName>ppt_x</p:attrName>
                                        </p:attrNameLst>
                                      </p:cBhvr>
                                      <p:tavLst>
                                        <p:tav tm="0">
                                          <p:val>
                                            <p:strVal val="ppt_x"/>
                                          </p:val>
                                        </p:tav>
                                        <p:tav tm="100000">
                                          <p:val>
                                            <p:strVal val="ppt_x"/>
                                          </p:val>
                                        </p:tav>
                                      </p:tavLst>
                                    </p:anim>
                                    <p:anim calcmode="lin" valueType="num">
                                      <p:cBhvr>
                                        <p:cTn id="44" dur="100" decel="100000"/>
                                        <p:tgtEl>
                                          <p:spTgt spid="19"/>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19"/>
                                        </p:tgtEl>
                                        <p:attrNameLst>
                                          <p:attrName>ppt_y</p:attrName>
                                        </p:attrNameLst>
                                      </p:cBhvr>
                                      <p:tavLst>
                                        <p:tav tm="0">
                                          <p:val>
                                            <p:strVal val="ppt_y"/>
                                          </p:val>
                                        </p:tav>
                                        <p:tav tm="100000">
                                          <p:val>
                                            <p:strVal val="ppt_y+1"/>
                                          </p:val>
                                        </p:tav>
                                      </p:tavLst>
                                    </p:anim>
                                    <p:set>
                                      <p:cBhvr>
                                        <p:cTn id="46" dur="1" fill="hold">
                                          <p:stCondLst>
                                            <p:cond delay="999"/>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xit" presetSubtype="0" fill="hold" grpId="1" nodeType="clickEffect">
                                  <p:stCondLst>
                                    <p:cond delay="0"/>
                                  </p:stCondLst>
                                  <p:childTnLst>
                                    <p:animEffect transition="out" filter="fade">
                                      <p:cBhvr>
                                        <p:cTn id="63" dur="1000"/>
                                        <p:tgtEl>
                                          <p:spTgt spid="20"/>
                                        </p:tgtEl>
                                      </p:cBhvr>
                                    </p:animEffect>
                                    <p:anim calcmode="lin" valueType="num">
                                      <p:cBhvr>
                                        <p:cTn id="64" dur="1000"/>
                                        <p:tgtEl>
                                          <p:spTgt spid="20"/>
                                        </p:tgtEl>
                                        <p:attrNameLst>
                                          <p:attrName>ppt_x</p:attrName>
                                        </p:attrNameLst>
                                      </p:cBhvr>
                                      <p:tavLst>
                                        <p:tav tm="0">
                                          <p:val>
                                            <p:strVal val="ppt_x"/>
                                          </p:val>
                                        </p:tav>
                                        <p:tav tm="100000">
                                          <p:val>
                                            <p:strVal val="ppt_x"/>
                                          </p:val>
                                        </p:tav>
                                      </p:tavLst>
                                    </p:anim>
                                    <p:anim calcmode="lin" valueType="num">
                                      <p:cBhvr>
                                        <p:cTn id="65" dur="100" decel="100000"/>
                                        <p:tgtEl>
                                          <p:spTgt spid="20"/>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20"/>
                                        </p:tgtEl>
                                        <p:attrNameLst>
                                          <p:attrName>ppt_y</p:attrName>
                                        </p:attrNameLst>
                                      </p:cBhvr>
                                      <p:tavLst>
                                        <p:tav tm="0">
                                          <p:val>
                                            <p:strVal val="ppt_y"/>
                                          </p:val>
                                        </p:tav>
                                        <p:tav tm="100000">
                                          <p:val>
                                            <p:strVal val="ppt_y+1"/>
                                          </p:val>
                                        </p:tav>
                                      </p:tavLst>
                                    </p:anim>
                                    <p:set>
                                      <p:cBhvr>
                                        <p:cTn id="67" dur="1" fill="hold">
                                          <p:stCondLst>
                                            <p:cond delay="999"/>
                                          </p:stCondLst>
                                        </p:cTn>
                                        <p:tgtEl>
                                          <p:spTgt spid="20"/>
                                        </p:tgtEl>
                                        <p:attrNameLst>
                                          <p:attrName>style.visibility</p:attrName>
                                        </p:attrNameLst>
                                      </p:cBhvr>
                                      <p:to>
                                        <p:strVal val="hidden"/>
                                      </p:to>
                                    </p:set>
                                  </p:childTnLst>
                                </p:cTn>
                              </p:par>
                              <p:par>
                                <p:cTn id="68" presetID="37" presetClass="exit" presetSubtype="0" fill="hold" nodeType="withEffect">
                                  <p:stCondLst>
                                    <p:cond delay="0"/>
                                  </p:stCondLst>
                                  <p:childTnLst>
                                    <p:animEffect transition="out" filter="fade">
                                      <p:cBhvr>
                                        <p:cTn id="69" dur="1000"/>
                                        <p:tgtEl>
                                          <p:spTgt spid="21"/>
                                        </p:tgtEl>
                                      </p:cBhvr>
                                    </p:animEffect>
                                    <p:anim calcmode="lin" valueType="num">
                                      <p:cBhvr>
                                        <p:cTn id="70" dur="1000"/>
                                        <p:tgtEl>
                                          <p:spTgt spid="21"/>
                                        </p:tgtEl>
                                        <p:attrNameLst>
                                          <p:attrName>ppt_x</p:attrName>
                                        </p:attrNameLst>
                                      </p:cBhvr>
                                      <p:tavLst>
                                        <p:tav tm="0">
                                          <p:val>
                                            <p:strVal val="ppt_x"/>
                                          </p:val>
                                        </p:tav>
                                        <p:tav tm="100000">
                                          <p:val>
                                            <p:strVal val="ppt_x"/>
                                          </p:val>
                                        </p:tav>
                                      </p:tavLst>
                                    </p:anim>
                                    <p:anim calcmode="lin" valueType="num">
                                      <p:cBhvr>
                                        <p:cTn id="71" dur="100" decel="100000"/>
                                        <p:tgtEl>
                                          <p:spTgt spid="21"/>
                                        </p:tgtEl>
                                        <p:attrNameLst>
                                          <p:attrName>ppt_y</p:attrName>
                                        </p:attrNameLst>
                                      </p:cBhvr>
                                      <p:tavLst>
                                        <p:tav tm="0">
                                          <p:val>
                                            <p:strVal val="ppt_y"/>
                                          </p:val>
                                        </p:tav>
                                        <p:tav tm="100000">
                                          <p:val>
                                            <p:strVal val="ppt_y-.03"/>
                                          </p:val>
                                        </p:tav>
                                      </p:tavLst>
                                    </p:anim>
                                    <p:anim calcmode="lin" valueType="num">
                                      <p:cBhvr>
                                        <p:cTn id="72" dur="900" accel="100000">
                                          <p:stCondLst>
                                            <p:cond delay="100"/>
                                          </p:stCondLst>
                                        </p:cTn>
                                        <p:tgtEl>
                                          <p:spTgt spid="21"/>
                                        </p:tgtEl>
                                        <p:attrNameLst>
                                          <p:attrName>ppt_y</p:attrName>
                                        </p:attrNameLst>
                                      </p:cBhvr>
                                      <p:tavLst>
                                        <p:tav tm="0">
                                          <p:val>
                                            <p:strVal val="ppt_y"/>
                                          </p:val>
                                        </p:tav>
                                        <p:tav tm="100000">
                                          <p:val>
                                            <p:strVal val="ppt_y+1"/>
                                          </p:val>
                                        </p:tav>
                                      </p:tavLst>
                                    </p:anim>
                                    <p:set>
                                      <p:cBhvr>
                                        <p:cTn id="73" dur="1" fill="hold">
                                          <p:stCondLst>
                                            <p:cond delay="999"/>
                                          </p:stCondLst>
                                        </p:cTn>
                                        <p:tgtEl>
                                          <p:spTgt spid="21"/>
                                        </p:tgtEl>
                                        <p:attrNameLst>
                                          <p:attrName>style.visibility</p:attrName>
                                        </p:attrNameLst>
                                      </p:cBhvr>
                                      <p:to>
                                        <p:strVal val="hidden"/>
                                      </p:to>
                                    </p:set>
                                  </p:childTnLst>
                                </p:cTn>
                              </p:par>
                              <p:par>
                                <p:cTn id="74" presetID="37" presetClass="exit" presetSubtype="0" fill="hold" nodeType="withEffect">
                                  <p:stCondLst>
                                    <p:cond delay="0"/>
                                  </p:stCondLst>
                                  <p:childTnLst>
                                    <p:animEffect transition="out" filter="fade">
                                      <p:cBhvr>
                                        <p:cTn id="75" dur="1000"/>
                                        <p:tgtEl>
                                          <p:spTgt spid="22"/>
                                        </p:tgtEl>
                                      </p:cBhvr>
                                    </p:animEffect>
                                    <p:anim calcmode="lin" valueType="num">
                                      <p:cBhvr>
                                        <p:cTn id="76" dur="1000"/>
                                        <p:tgtEl>
                                          <p:spTgt spid="22"/>
                                        </p:tgtEl>
                                        <p:attrNameLst>
                                          <p:attrName>ppt_x</p:attrName>
                                        </p:attrNameLst>
                                      </p:cBhvr>
                                      <p:tavLst>
                                        <p:tav tm="0">
                                          <p:val>
                                            <p:strVal val="ppt_x"/>
                                          </p:val>
                                        </p:tav>
                                        <p:tav tm="100000">
                                          <p:val>
                                            <p:strVal val="ppt_x"/>
                                          </p:val>
                                        </p:tav>
                                      </p:tavLst>
                                    </p:anim>
                                    <p:anim calcmode="lin" valueType="num">
                                      <p:cBhvr>
                                        <p:cTn id="77" dur="100" decel="100000"/>
                                        <p:tgtEl>
                                          <p:spTgt spid="22"/>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22"/>
                                        </p:tgtEl>
                                        <p:attrNameLst>
                                          <p:attrName>ppt_y</p:attrName>
                                        </p:attrNameLst>
                                      </p:cBhvr>
                                      <p:tavLst>
                                        <p:tav tm="0">
                                          <p:val>
                                            <p:strVal val="ppt_y"/>
                                          </p:val>
                                        </p:tav>
                                        <p:tav tm="100000">
                                          <p:val>
                                            <p:strVal val="ppt_y+1"/>
                                          </p:val>
                                        </p:tav>
                                      </p:tavLst>
                                    </p:anim>
                                    <p:set>
                                      <p:cBhvr>
                                        <p:cTn id="79" dur="1" fill="hold">
                                          <p:stCondLst>
                                            <p:cond delay="9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par>
                                <p:cTn id="90" presetID="10" presetClass="entr" presetSubtype="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37" presetClass="exit" presetSubtype="0" fill="hold" grpId="1" nodeType="clickEffect">
                                  <p:stCondLst>
                                    <p:cond delay="0"/>
                                  </p:stCondLst>
                                  <p:childTnLst>
                                    <p:animEffect transition="out" filter="fade">
                                      <p:cBhvr>
                                        <p:cTn id="96" dur="1000"/>
                                        <p:tgtEl>
                                          <p:spTgt spid="23"/>
                                        </p:tgtEl>
                                      </p:cBhvr>
                                    </p:animEffect>
                                    <p:anim calcmode="lin" valueType="num">
                                      <p:cBhvr>
                                        <p:cTn id="97" dur="1000"/>
                                        <p:tgtEl>
                                          <p:spTgt spid="23"/>
                                        </p:tgtEl>
                                        <p:attrNameLst>
                                          <p:attrName>ppt_x</p:attrName>
                                        </p:attrNameLst>
                                      </p:cBhvr>
                                      <p:tavLst>
                                        <p:tav tm="0">
                                          <p:val>
                                            <p:strVal val="ppt_x"/>
                                          </p:val>
                                        </p:tav>
                                        <p:tav tm="100000">
                                          <p:val>
                                            <p:strVal val="ppt_x"/>
                                          </p:val>
                                        </p:tav>
                                      </p:tavLst>
                                    </p:anim>
                                    <p:anim calcmode="lin" valueType="num">
                                      <p:cBhvr>
                                        <p:cTn id="98" dur="100" decel="100000"/>
                                        <p:tgtEl>
                                          <p:spTgt spid="23"/>
                                        </p:tgtEl>
                                        <p:attrNameLst>
                                          <p:attrName>ppt_y</p:attrName>
                                        </p:attrNameLst>
                                      </p:cBhvr>
                                      <p:tavLst>
                                        <p:tav tm="0">
                                          <p:val>
                                            <p:strVal val="ppt_y"/>
                                          </p:val>
                                        </p:tav>
                                        <p:tav tm="100000">
                                          <p:val>
                                            <p:strVal val="ppt_y-.03"/>
                                          </p:val>
                                        </p:tav>
                                      </p:tavLst>
                                    </p:anim>
                                    <p:anim calcmode="lin" valueType="num">
                                      <p:cBhvr>
                                        <p:cTn id="99" dur="900" accel="100000">
                                          <p:stCondLst>
                                            <p:cond delay="100"/>
                                          </p:stCondLst>
                                        </p:cTn>
                                        <p:tgtEl>
                                          <p:spTgt spid="23"/>
                                        </p:tgtEl>
                                        <p:attrNameLst>
                                          <p:attrName>ppt_y</p:attrName>
                                        </p:attrNameLst>
                                      </p:cBhvr>
                                      <p:tavLst>
                                        <p:tav tm="0">
                                          <p:val>
                                            <p:strVal val="ppt_y"/>
                                          </p:val>
                                        </p:tav>
                                        <p:tav tm="100000">
                                          <p:val>
                                            <p:strVal val="ppt_y+1"/>
                                          </p:val>
                                        </p:tav>
                                      </p:tavLst>
                                    </p:anim>
                                    <p:set>
                                      <p:cBhvr>
                                        <p:cTn id="100" dur="1" fill="hold">
                                          <p:stCondLst>
                                            <p:cond delay="999"/>
                                          </p:stCondLst>
                                        </p:cTn>
                                        <p:tgtEl>
                                          <p:spTgt spid="23"/>
                                        </p:tgtEl>
                                        <p:attrNameLst>
                                          <p:attrName>style.visibility</p:attrName>
                                        </p:attrNameLst>
                                      </p:cBhvr>
                                      <p:to>
                                        <p:strVal val="hidden"/>
                                      </p:to>
                                    </p:set>
                                  </p:childTnLst>
                                </p:cTn>
                              </p:par>
                              <p:par>
                                <p:cTn id="101" presetID="37" presetClass="exit" presetSubtype="0" fill="hold" nodeType="withEffect">
                                  <p:stCondLst>
                                    <p:cond delay="0"/>
                                  </p:stCondLst>
                                  <p:childTnLst>
                                    <p:animEffect transition="out" filter="fade">
                                      <p:cBhvr>
                                        <p:cTn id="102" dur="1000"/>
                                        <p:tgtEl>
                                          <p:spTgt spid="24"/>
                                        </p:tgtEl>
                                      </p:cBhvr>
                                    </p:animEffect>
                                    <p:anim calcmode="lin" valueType="num">
                                      <p:cBhvr>
                                        <p:cTn id="103" dur="1000"/>
                                        <p:tgtEl>
                                          <p:spTgt spid="24"/>
                                        </p:tgtEl>
                                        <p:attrNameLst>
                                          <p:attrName>ppt_x</p:attrName>
                                        </p:attrNameLst>
                                      </p:cBhvr>
                                      <p:tavLst>
                                        <p:tav tm="0">
                                          <p:val>
                                            <p:strVal val="ppt_x"/>
                                          </p:val>
                                        </p:tav>
                                        <p:tav tm="100000">
                                          <p:val>
                                            <p:strVal val="ppt_x"/>
                                          </p:val>
                                        </p:tav>
                                      </p:tavLst>
                                    </p:anim>
                                    <p:anim calcmode="lin" valueType="num">
                                      <p:cBhvr>
                                        <p:cTn id="104" dur="100" decel="100000"/>
                                        <p:tgtEl>
                                          <p:spTgt spid="24"/>
                                        </p:tgtEl>
                                        <p:attrNameLst>
                                          <p:attrName>ppt_y</p:attrName>
                                        </p:attrNameLst>
                                      </p:cBhvr>
                                      <p:tavLst>
                                        <p:tav tm="0">
                                          <p:val>
                                            <p:strVal val="ppt_y"/>
                                          </p:val>
                                        </p:tav>
                                        <p:tav tm="100000">
                                          <p:val>
                                            <p:strVal val="ppt_y-.03"/>
                                          </p:val>
                                        </p:tav>
                                      </p:tavLst>
                                    </p:anim>
                                    <p:anim calcmode="lin" valueType="num">
                                      <p:cBhvr>
                                        <p:cTn id="105" dur="900" accel="100000">
                                          <p:stCondLst>
                                            <p:cond delay="100"/>
                                          </p:stCondLst>
                                        </p:cTn>
                                        <p:tgtEl>
                                          <p:spTgt spid="24"/>
                                        </p:tgtEl>
                                        <p:attrNameLst>
                                          <p:attrName>ppt_y</p:attrName>
                                        </p:attrNameLst>
                                      </p:cBhvr>
                                      <p:tavLst>
                                        <p:tav tm="0">
                                          <p:val>
                                            <p:strVal val="ppt_y"/>
                                          </p:val>
                                        </p:tav>
                                        <p:tav tm="100000">
                                          <p:val>
                                            <p:strVal val="ppt_y+1"/>
                                          </p:val>
                                        </p:tav>
                                      </p:tavLst>
                                    </p:anim>
                                    <p:set>
                                      <p:cBhvr>
                                        <p:cTn id="106" dur="1" fill="hold">
                                          <p:stCondLst>
                                            <p:cond delay="999"/>
                                          </p:stCondLst>
                                        </p:cTn>
                                        <p:tgtEl>
                                          <p:spTgt spid="24"/>
                                        </p:tgtEl>
                                        <p:attrNameLst>
                                          <p:attrName>style.visibility</p:attrName>
                                        </p:attrNameLst>
                                      </p:cBhvr>
                                      <p:to>
                                        <p:strVal val="hidden"/>
                                      </p:to>
                                    </p:set>
                                  </p:childTnLst>
                                </p:cTn>
                              </p:par>
                              <p:par>
                                <p:cTn id="107" presetID="37" presetClass="exit" presetSubtype="0" fill="hold" nodeType="withEffect">
                                  <p:stCondLst>
                                    <p:cond delay="0"/>
                                  </p:stCondLst>
                                  <p:childTnLst>
                                    <p:animEffect transition="out" filter="fade">
                                      <p:cBhvr>
                                        <p:cTn id="108" dur="1000"/>
                                        <p:tgtEl>
                                          <p:spTgt spid="25"/>
                                        </p:tgtEl>
                                      </p:cBhvr>
                                    </p:animEffect>
                                    <p:anim calcmode="lin" valueType="num">
                                      <p:cBhvr>
                                        <p:cTn id="109" dur="1000"/>
                                        <p:tgtEl>
                                          <p:spTgt spid="25"/>
                                        </p:tgtEl>
                                        <p:attrNameLst>
                                          <p:attrName>ppt_x</p:attrName>
                                        </p:attrNameLst>
                                      </p:cBhvr>
                                      <p:tavLst>
                                        <p:tav tm="0">
                                          <p:val>
                                            <p:strVal val="ppt_x"/>
                                          </p:val>
                                        </p:tav>
                                        <p:tav tm="100000">
                                          <p:val>
                                            <p:strVal val="ppt_x"/>
                                          </p:val>
                                        </p:tav>
                                      </p:tavLst>
                                    </p:anim>
                                    <p:anim calcmode="lin" valueType="num">
                                      <p:cBhvr>
                                        <p:cTn id="110" dur="100" decel="100000"/>
                                        <p:tgtEl>
                                          <p:spTgt spid="25"/>
                                        </p:tgtEl>
                                        <p:attrNameLst>
                                          <p:attrName>ppt_y</p:attrName>
                                        </p:attrNameLst>
                                      </p:cBhvr>
                                      <p:tavLst>
                                        <p:tav tm="0">
                                          <p:val>
                                            <p:strVal val="ppt_y"/>
                                          </p:val>
                                        </p:tav>
                                        <p:tav tm="100000">
                                          <p:val>
                                            <p:strVal val="ppt_y-.03"/>
                                          </p:val>
                                        </p:tav>
                                      </p:tavLst>
                                    </p:anim>
                                    <p:anim calcmode="lin" valueType="num">
                                      <p:cBhvr>
                                        <p:cTn id="111" dur="900" accel="100000">
                                          <p:stCondLst>
                                            <p:cond delay="100"/>
                                          </p:stCondLst>
                                        </p:cTn>
                                        <p:tgtEl>
                                          <p:spTgt spid="25"/>
                                        </p:tgtEl>
                                        <p:attrNameLst>
                                          <p:attrName>ppt_y</p:attrName>
                                        </p:attrNameLst>
                                      </p:cBhvr>
                                      <p:tavLst>
                                        <p:tav tm="0">
                                          <p:val>
                                            <p:strVal val="ppt_y"/>
                                          </p:val>
                                        </p:tav>
                                        <p:tav tm="100000">
                                          <p:val>
                                            <p:strVal val="ppt_y+1"/>
                                          </p:val>
                                        </p:tav>
                                      </p:tavLst>
                                    </p:anim>
                                    <p:set>
                                      <p:cBhvr>
                                        <p:cTn id="112" dur="1" fill="hold">
                                          <p:stCondLst>
                                            <p:cond delay="999"/>
                                          </p:stCondLst>
                                        </p:cTn>
                                        <p:tgtEl>
                                          <p:spTgt spid="2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7" presetClass="exit" presetSubtype="0" fill="hold" grpId="1" nodeType="clickEffect">
                                  <p:stCondLst>
                                    <p:cond delay="0"/>
                                  </p:stCondLst>
                                  <p:childTnLst>
                                    <p:animEffect transition="out" filter="fade">
                                      <p:cBhvr>
                                        <p:cTn id="126" dur="1000"/>
                                        <p:tgtEl>
                                          <p:spTgt spid="26"/>
                                        </p:tgtEl>
                                      </p:cBhvr>
                                    </p:animEffect>
                                    <p:anim calcmode="lin" valueType="num">
                                      <p:cBhvr>
                                        <p:cTn id="127" dur="1000"/>
                                        <p:tgtEl>
                                          <p:spTgt spid="26"/>
                                        </p:tgtEl>
                                        <p:attrNameLst>
                                          <p:attrName>ppt_x</p:attrName>
                                        </p:attrNameLst>
                                      </p:cBhvr>
                                      <p:tavLst>
                                        <p:tav tm="0">
                                          <p:val>
                                            <p:strVal val="ppt_x"/>
                                          </p:val>
                                        </p:tav>
                                        <p:tav tm="100000">
                                          <p:val>
                                            <p:strVal val="ppt_x"/>
                                          </p:val>
                                        </p:tav>
                                      </p:tavLst>
                                    </p:anim>
                                    <p:anim calcmode="lin" valueType="num">
                                      <p:cBhvr>
                                        <p:cTn id="128" dur="100" decel="100000"/>
                                        <p:tgtEl>
                                          <p:spTgt spid="26"/>
                                        </p:tgtEl>
                                        <p:attrNameLst>
                                          <p:attrName>ppt_y</p:attrName>
                                        </p:attrNameLst>
                                      </p:cBhvr>
                                      <p:tavLst>
                                        <p:tav tm="0">
                                          <p:val>
                                            <p:strVal val="ppt_y"/>
                                          </p:val>
                                        </p:tav>
                                        <p:tav tm="100000">
                                          <p:val>
                                            <p:strVal val="ppt_y-.03"/>
                                          </p:val>
                                        </p:tav>
                                      </p:tavLst>
                                    </p:anim>
                                    <p:anim calcmode="lin" valueType="num">
                                      <p:cBhvr>
                                        <p:cTn id="129" dur="900" accel="100000">
                                          <p:stCondLst>
                                            <p:cond delay="100"/>
                                          </p:stCondLst>
                                        </p:cTn>
                                        <p:tgtEl>
                                          <p:spTgt spid="26"/>
                                        </p:tgtEl>
                                        <p:attrNameLst>
                                          <p:attrName>ppt_y</p:attrName>
                                        </p:attrNameLst>
                                      </p:cBhvr>
                                      <p:tavLst>
                                        <p:tav tm="0">
                                          <p:val>
                                            <p:strVal val="ppt_y"/>
                                          </p:val>
                                        </p:tav>
                                        <p:tav tm="100000">
                                          <p:val>
                                            <p:strVal val="ppt_y+1"/>
                                          </p:val>
                                        </p:tav>
                                      </p:tavLst>
                                    </p:anim>
                                    <p:set>
                                      <p:cBhvr>
                                        <p:cTn id="130" dur="1" fill="hold">
                                          <p:stCondLst>
                                            <p:cond delay="999"/>
                                          </p:stCondLst>
                                        </p:cTn>
                                        <p:tgtEl>
                                          <p:spTgt spid="26"/>
                                        </p:tgtEl>
                                        <p:attrNameLst>
                                          <p:attrName>style.visibility</p:attrName>
                                        </p:attrNameLst>
                                      </p:cBhvr>
                                      <p:to>
                                        <p:strVal val="hidden"/>
                                      </p:to>
                                    </p:set>
                                  </p:childTnLst>
                                </p:cTn>
                              </p:par>
                              <p:par>
                                <p:cTn id="131" presetID="37" presetClass="exit" presetSubtype="0" fill="hold" nodeType="withEffect">
                                  <p:stCondLst>
                                    <p:cond delay="0"/>
                                  </p:stCondLst>
                                  <p:childTnLst>
                                    <p:animEffect transition="out" filter="fade">
                                      <p:cBhvr>
                                        <p:cTn id="132" dur="1000"/>
                                        <p:tgtEl>
                                          <p:spTgt spid="28"/>
                                        </p:tgtEl>
                                      </p:cBhvr>
                                    </p:animEffect>
                                    <p:anim calcmode="lin" valueType="num">
                                      <p:cBhvr>
                                        <p:cTn id="133" dur="1000"/>
                                        <p:tgtEl>
                                          <p:spTgt spid="28"/>
                                        </p:tgtEl>
                                        <p:attrNameLst>
                                          <p:attrName>ppt_x</p:attrName>
                                        </p:attrNameLst>
                                      </p:cBhvr>
                                      <p:tavLst>
                                        <p:tav tm="0">
                                          <p:val>
                                            <p:strVal val="ppt_x"/>
                                          </p:val>
                                        </p:tav>
                                        <p:tav tm="100000">
                                          <p:val>
                                            <p:strVal val="ppt_x"/>
                                          </p:val>
                                        </p:tav>
                                      </p:tavLst>
                                    </p:anim>
                                    <p:anim calcmode="lin" valueType="num">
                                      <p:cBhvr>
                                        <p:cTn id="134" dur="100" decel="100000"/>
                                        <p:tgtEl>
                                          <p:spTgt spid="28"/>
                                        </p:tgtEl>
                                        <p:attrNameLst>
                                          <p:attrName>ppt_y</p:attrName>
                                        </p:attrNameLst>
                                      </p:cBhvr>
                                      <p:tavLst>
                                        <p:tav tm="0">
                                          <p:val>
                                            <p:strVal val="ppt_y"/>
                                          </p:val>
                                        </p:tav>
                                        <p:tav tm="100000">
                                          <p:val>
                                            <p:strVal val="ppt_y-.03"/>
                                          </p:val>
                                        </p:tav>
                                      </p:tavLst>
                                    </p:anim>
                                    <p:anim calcmode="lin" valueType="num">
                                      <p:cBhvr>
                                        <p:cTn id="135" dur="900" accel="100000">
                                          <p:stCondLst>
                                            <p:cond delay="100"/>
                                          </p:stCondLst>
                                        </p:cTn>
                                        <p:tgtEl>
                                          <p:spTgt spid="28"/>
                                        </p:tgtEl>
                                        <p:attrNameLst>
                                          <p:attrName>ppt_y</p:attrName>
                                        </p:attrNameLst>
                                      </p:cBhvr>
                                      <p:tavLst>
                                        <p:tav tm="0">
                                          <p:val>
                                            <p:strVal val="ppt_y"/>
                                          </p:val>
                                        </p:tav>
                                        <p:tav tm="100000">
                                          <p:val>
                                            <p:strVal val="ppt_y+1"/>
                                          </p:val>
                                        </p:tav>
                                      </p:tavLst>
                                    </p:anim>
                                    <p:set>
                                      <p:cBhvr>
                                        <p:cTn id="136" dur="1" fill="hold">
                                          <p:stCondLst>
                                            <p:cond delay="999"/>
                                          </p:stCondLst>
                                        </p:cTn>
                                        <p:tgtEl>
                                          <p:spTgt spid="2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500"/>
                                        <p:tgtEl>
                                          <p:spTgt spid="30"/>
                                        </p:tgtEl>
                                      </p:cBhvr>
                                    </p:animEffect>
                                  </p:childTnLst>
                                </p:cTn>
                              </p:par>
                            </p:childTnLst>
                          </p:cTn>
                        </p:par>
                      </p:childTnLst>
                    </p:cTn>
                  </p:par>
                  <p:par>
                    <p:cTn id="147" fill="hold">
                      <p:stCondLst>
                        <p:cond delay="indefinite"/>
                      </p:stCondLst>
                      <p:childTnLst>
                        <p:par>
                          <p:cTn id="148" fill="hold">
                            <p:stCondLst>
                              <p:cond delay="0"/>
                            </p:stCondLst>
                            <p:childTnLst>
                              <p:par>
                                <p:cTn id="149" presetID="37" presetClass="exit" presetSubtype="0" fill="hold" grpId="1" nodeType="clickEffect">
                                  <p:stCondLst>
                                    <p:cond delay="0"/>
                                  </p:stCondLst>
                                  <p:childTnLst>
                                    <p:animEffect transition="out" filter="fade">
                                      <p:cBhvr>
                                        <p:cTn id="150" dur="1000"/>
                                        <p:tgtEl>
                                          <p:spTgt spid="29"/>
                                        </p:tgtEl>
                                      </p:cBhvr>
                                    </p:animEffect>
                                    <p:anim calcmode="lin" valueType="num">
                                      <p:cBhvr>
                                        <p:cTn id="151" dur="1000"/>
                                        <p:tgtEl>
                                          <p:spTgt spid="29"/>
                                        </p:tgtEl>
                                        <p:attrNameLst>
                                          <p:attrName>ppt_x</p:attrName>
                                        </p:attrNameLst>
                                      </p:cBhvr>
                                      <p:tavLst>
                                        <p:tav tm="0">
                                          <p:val>
                                            <p:strVal val="ppt_x"/>
                                          </p:val>
                                        </p:tav>
                                        <p:tav tm="100000">
                                          <p:val>
                                            <p:strVal val="ppt_x"/>
                                          </p:val>
                                        </p:tav>
                                      </p:tavLst>
                                    </p:anim>
                                    <p:anim calcmode="lin" valueType="num">
                                      <p:cBhvr>
                                        <p:cTn id="152" dur="100" decel="100000"/>
                                        <p:tgtEl>
                                          <p:spTgt spid="29"/>
                                        </p:tgtEl>
                                        <p:attrNameLst>
                                          <p:attrName>ppt_y</p:attrName>
                                        </p:attrNameLst>
                                      </p:cBhvr>
                                      <p:tavLst>
                                        <p:tav tm="0">
                                          <p:val>
                                            <p:strVal val="ppt_y"/>
                                          </p:val>
                                        </p:tav>
                                        <p:tav tm="100000">
                                          <p:val>
                                            <p:strVal val="ppt_y-.03"/>
                                          </p:val>
                                        </p:tav>
                                      </p:tavLst>
                                    </p:anim>
                                    <p:anim calcmode="lin" valueType="num">
                                      <p:cBhvr>
                                        <p:cTn id="153" dur="900" accel="100000">
                                          <p:stCondLst>
                                            <p:cond delay="100"/>
                                          </p:stCondLst>
                                        </p:cTn>
                                        <p:tgtEl>
                                          <p:spTgt spid="29"/>
                                        </p:tgtEl>
                                        <p:attrNameLst>
                                          <p:attrName>ppt_y</p:attrName>
                                        </p:attrNameLst>
                                      </p:cBhvr>
                                      <p:tavLst>
                                        <p:tav tm="0">
                                          <p:val>
                                            <p:strVal val="ppt_y"/>
                                          </p:val>
                                        </p:tav>
                                        <p:tav tm="100000">
                                          <p:val>
                                            <p:strVal val="ppt_y+1"/>
                                          </p:val>
                                        </p:tav>
                                      </p:tavLst>
                                    </p:anim>
                                    <p:set>
                                      <p:cBhvr>
                                        <p:cTn id="154" dur="1" fill="hold">
                                          <p:stCondLst>
                                            <p:cond delay="999"/>
                                          </p:stCondLst>
                                        </p:cTn>
                                        <p:tgtEl>
                                          <p:spTgt spid="29"/>
                                        </p:tgtEl>
                                        <p:attrNameLst>
                                          <p:attrName>style.visibility</p:attrName>
                                        </p:attrNameLst>
                                      </p:cBhvr>
                                      <p:to>
                                        <p:strVal val="hidden"/>
                                      </p:to>
                                    </p:set>
                                  </p:childTnLst>
                                </p:cTn>
                              </p:par>
                              <p:par>
                                <p:cTn id="155" presetID="37" presetClass="exit" presetSubtype="0" fill="hold" nodeType="withEffect">
                                  <p:stCondLst>
                                    <p:cond delay="0"/>
                                  </p:stCondLst>
                                  <p:childTnLst>
                                    <p:animEffect transition="out" filter="fade">
                                      <p:cBhvr>
                                        <p:cTn id="156" dur="1000"/>
                                        <p:tgtEl>
                                          <p:spTgt spid="30"/>
                                        </p:tgtEl>
                                      </p:cBhvr>
                                    </p:animEffect>
                                    <p:anim calcmode="lin" valueType="num">
                                      <p:cBhvr>
                                        <p:cTn id="157" dur="1000"/>
                                        <p:tgtEl>
                                          <p:spTgt spid="30"/>
                                        </p:tgtEl>
                                        <p:attrNameLst>
                                          <p:attrName>ppt_x</p:attrName>
                                        </p:attrNameLst>
                                      </p:cBhvr>
                                      <p:tavLst>
                                        <p:tav tm="0">
                                          <p:val>
                                            <p:strVal val="ppt_x"/>
                                          </p:val>
                                        </p:tav>
                                        <p:tav tm="100000">
                                          <p:val>
                                            <p:strVal val="ppt_x"/>
                                          </p:val>
                                        </p:tav>
                                      </p:tavLst>
                                    </p:anim>
                                    <p:anim calcmode="lin" valueType="num">
                                      <p:cBhvr>
                                        <p:cTn id="158" dur="100" decel="100000"/>
                                        <p:tgtEl>
                                          <p:spTgt spid="30"/>
                                        </p:tgtEl>
                                        <p:attrNameLst>
                                          <p:attrName>ppt_y</p:attrName>
                                        </p:attrNameLst>
                                      </p:cBhvr>
                                      <p:tavLst>
                                        <p:tav tm="0">
                                          <p:val>
                                            <p:strVal val="ppt_y"/>
                                          </p:val>
                                        </p:tav>
                                        <p:tav tm="100000">
                                          <p:val>
                                            <p:strVal val="ppt_y-.03"/>
                                          </p:val>
                                        </p:tav>
                                      </p:tavLst>
                                    </p:anim>
                                    <p:anim calcmode="lin" valueType="num">
                                      <p:cBhvr>
                                        <p:cTn id="159" dur="900" accel="100000">
                                          <p:stCondLst>
                                            <p:cond delay="100"/>
                                          </p:stCondLst>
                                        </p:cTn>
                                        <p:tgtEl>
                                          <p:spTgt spid="30"/>
                                        </p:tgtEl>
                                        <p:attrNameLst>
                                          <p:attrName>ppt_y</p:attrName>
                                        </p:attrNameLst>
                                      </p:cBhvr>
                                      <p:tavLst>
                                        <p:tav tm="0">
                                          <p:val>
                                            <p:strVal val="ppt_y"/>
                                          </p:val>
                                        </p:tav>
                                        <p:tav tm="100000">
                                          <p:val>
                                            <p:strVal val="ppt_y+1"/>
                                          </p:val>
                                        </p:tav>
                                      </p:tavLst>
                                    </p:anim>
                                    <p:set>
                                      <p:cBhvr>
                                        <p:cTn id="160" dur="1" fill="hold">
                                          <p:stCondLst>
                                            <p:cond delay="999"/>
                                          </p:stCondLst>
                                        </p:cTn>
                                        <p:tgtEl>
                                          <p:spTgt spid="30"/>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31"/>
                                        </p:tgtEl>
                                        <p:attrNameLst>
                                          <p:attrName>style.visibility</p:attrName>
                                        </p:attrNameLst>
                                      </p:cBhvr>
                                      <p:to>
                                        <p:strVal val="visible"/>
                                      </p:to>
                                    </p:set>
                                    <p:animEffect transition="in" filter="fade">
                                      <p:cBhvr>
                                        <p:cTn id="165" dur="1000"/>
                                        <p:tgtEl>
                                          <p:spTgt spid="31"/>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32"/>
                                        </p:tgtEl>
                                        <p:attrNameLst>
                                          <p:attrName>style.visibility</p:attrName>
                                        </p:attrNameLst>
                                      </p:cBhvr>
                                      <p:to>
                                        <p:strVal val="visible"/>
                                      </p:to>
                                    </p:set>
                                    <p:animEffect transition="in" filter="fade">
                                      <p:cBhvr>
                                        <p:cTn id="170" dur="500"/>
                                        <p:tgtEl>
                                          <p:spTgt spid="32"/>
                                        </p:tgtEl>
                                      </p:cBhvr>
                                    </p:animEffect>
                                  </p:childTnLst>
                                </p:cTn>
                              </p:par>
                            </p:childTnLst>
                          </p:cTn>
                        </p:par>
                      </p:childTnLst>
                    </p:cTn>
                  </p:par>
                  <p:par>
                    <p:cTn id="171" fill="hold">
                      <p:stCondLst>
                        <p:cond delay="indefinite"/>
                      </p:stCondLst>
                      <p:childTnLst>
                        <p:par>
                          <p:cTn id="172" fill="hold">
                            <p:stCondLst>
                              <p:cond delay="0"/>
                            </p:stCondLst>
                            <p:childTnLst>
                              <p:par>
                                <p:cTn id="173" presetID="37" presetClass="exit" presetSubtype="0" fill="hold" grpId="1" nodeType="clickEffect">
                                  <p:stCondLst>
                                    <p:cond delay="0"/>
                                  </p:stCondLst>
                                  <p:childTnLst>
                                    <p:animEffect transition="out" filter="fade">
                                      <p:cBhvr>
                                        <p:cTn id="174" dur="1000"/>
                                        <p:tgtEl>
                                          <p:spTgt spid="31"/>
                                        </p:tgtEl>
                                      </p:cBhvr>
                                    </p:animEffect>
                                    <p:anim calcmode="lin" valueType="num">
                                      <p:cBhvr>
                                        <p:cTn id="175" dur="1000"/>
                                        <p:tgtEl>
                                          <p:spTgt spid="31"/>
                                        </p:tgtEl>
                                        <p:attrNameLst>
                                          <p:attrName>ppt_x</p:attrName>
                                        </p:attrNameLst>
                                      </p:cBhvr>
                                      <p:tavLst>
                                        <p:tav tm="0">
                                          <p:val>
                                            <p:strVal val="ppt_x"/>
                                          </p:val>
                                        </p:tav>
                                        <p:tav tm="100000">
                                          <p:val>
                                            <p:strVal val="ppt_x"/>
                                          </p:val>
                                        </p:tav>
                                      </p:tavLst>
                                    </p:anim>
                                    <p:anim calcmode="lin" valueType="num">
                                      <p:cBhvr>
                                        <p:cTn id="176" dur="100" decel="100000"/>
                                        <p:tgtEl>
                                          <p:spTgt spid="31"/>
                                        </p:tgtEl>
                                        <p:attrNameLst>
                                          <p:attrName>ppt_y</p:attrName>
                                        </p:attrNameLst>
                                      </p:cBhvr>
                                      <p:tavLst>
                                        <p:tav tm="0">
                                          <p:val>
                                            <p:strVal val="ppt_y"/>
                                          </p:val>
                                        </p:tav>
                                        <p:tav tm="100000">
                                          <p:val>
                                            <p:strVal val="ppt_y-.03"/>
                                          </p:val>
                                        </p:tav>
                                      </p:tavLst>
                                    </p:anim>
                                    <p:anim calcmode="lin" valueType="num">
                                      <p:cBhvr>
                                        <p:cTn id="177" dur="900" accel="100000">
                                          <p:stCondLst>
                                            <p:cond delay="100"/>
                                          </p:stCondLst>
                                        </p:cTn>
                                        <p:tgtEl>
                                          <p:spTgt spid="31"/>
                                        </p:tgtEl>
                                        <p:attrNameLst>
                                          <p:attrName>ppt_y</p:attrName>
                                        </p:attrNameLst>
                                      </p:cBhvr>
                                      <p:tavLst>
                                        <p:tav tm="0">
                                          <p:val>
                                            <p:strVal val="ppt_y"/>
                                          </p:val>
                                        </p:tav>
                                        <p:tav tm="100000">
                                          <p:val>
                                            <p:strVal val="ppt_y+1"/>
                                          </p:val>
                                        </p:tav>
                                      </p:tavLst>
                                    </p:anim>
                                    <p:set>
                                      <p:cBhvr>
                                        <p:cTn id="178" dur="1" fill="hold">
                                          <p:stCondLst>
                                            <p:cond delay="999"/>
                                          </p:stCondLst>
                                        </p:cTn>
                                        <p:tgtEl>
                                          <p:spTgt spid="31"/>
                                        </p:tgtEl>
                                        <p:attrNameLst>
                                          <p:attrName>style.visibility</p:attrName>
                                        </p:attrNameLst>
                                      </p:cBhvr>
                                      <p:to>
                                        <p:strVal val="hidden"/>
                                      </p:to>
                                    </p:set>
                                  </p:childTnLst>
                                </p:cTn>
                              </p:par>
                              <p:par>
                                <p:cTn id="179" presetID="37" presetClass="exit" presetSubtype="0" fill="hold" nodeType="withEffect">
                                  <p:stCondLst>
                                    <p:cond delay="0"/>
                                  </p:stCondLst>
                                  <p:childTnLst>
                                    <p:animEffect transition="out" filter="fade">
                                      <p:cBhvr>
                                        <p:cTn id="180" dur="1000"/>
                                        <p:tgtEl>
                                          <p:spTgt spid="32"/>
                                        </p:tgtEl>
                                      </p:cBhvr>
                                    </p:animEffect>
                                    <p:anim calcmode="lin" valueType="num">
                                      <p:cBhvr>
                                        <p:cTn id="181" dur="1000"/>
                                        <p:tgtEl>
                                          <p:spTgt spid="32"/>
                                        </p:tgtEl>
                                        <p:attrNameLst>
                                          <p:attrName>ppt_x</p:attrName>
                                        </p:attrNameLst>
                                      </p:cBhvr>
                                      <p:tavLst>
                                        <p:tav tm="0">
                                          <p:val>
                                            <p:strVal val="ppt_x"/>
                                          </p:val>
                                        </p:tav>
                                        <p:tav tm="100000">
                                          <p:val>
                                            <p:strVal val="ppt_x"/>
                                          </p:val>
                                        </p:tav>
                                      </p:tavLst>
                                    </p:anim>
                                    <p:anim calcmode="lin" valueType="num">
                                      <p:cBhvr>
                                        <p:cTn id="182" dur="100" decel="100000"/>
                                        <p:tgtEl>
                                          <p:spTgt spid="32"/>
                                        </p:tgtEl>
                                        <p:attrNameLst>
                                          <p:attrName>ppt_y</p:attrName>
                                        </p:attrNameLst>
                                      </p:cBhvr>
                                      <p:tavLst>
                                        <p:tav tm="0">
                                          <p:val>
                                            <p:strVal val="ppt_y"/>
                                          </p:val>
                                        </p:tav>
                                        <p:tav tm="100000">
                                          <p:val>
                                            <p:strVal val="ppt_y-.03"/>
                                          </p:val>
                                        </p:tav>
                                      </p:tavLst>
                                    </p:anim>
                                    <p:anim calcmode="lin" valueType="num">
                                      <p:cBhvr>
                                        <p:cTn id="183" dur="900" accel="100000">
                                          <p:stCondLst>
                                            <p:cond delay="100"/>
                                          </p:stCondLst>
                                        </p:cTn>
                                        <p:tgtEl>
                                          <p:spTgt spid="32"/>
                                        </p:tgtEl>
                                        <p:attrNameLst>
                                          <p:attrName>ppt_y</p:attrName>
                                        </p:attrNameLst>
                                      </p:cBhvr>
                                      <p:tavLst>
                                        <p:tav tm="0">
                                          <p:val>
                                            <p:strVal val="ppt_y"/>
                                          </p:val>
                                        </p:tav>
                                        <p:tav tm="100000">
                                          <p:val>
                                            <p:strVal val="ppt_y+1"/>
                                          </p:val>
                                        </p:tav>
                                      </p:tavLst>
                                    </p:anim>
                                    <p:set>
                                      <p:cBhvr>
                                        <p:cTn id="184" dur="1" fill="hold">
                                          <p:stCondLst>
                                            <p:cond delay="999"/>
                                          </p:stCondLst>
                                        </p:cTn>
                                        <p:tgtEl>
                                          <p:spTgt spid="3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33"/>
                                        </p:tgtEl>
                                        <p:attrNameLst>
                                          <p:attrName>style.visibility</p:attrName>
                                        </p:attrNameLst>
                                      </p:cBhvr>
                                      <p:to>
                                        <p:strVal val="visible"/>
                                      </p:to>
                                    </p:set>
                                    <p:animEffect transition="in" filter="fade">
                                      <p:cBhvr>
                                        <p:cTn id="189" dur="1000"/>
                                        <p:tgtEl>
                                          <p:spTgt spid="33"/>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34"/>
                                        </p:tgtEl>
                                        <p:attrNameLst>
                                          <p:attrName>style.visibility</p:attrName>
                                        </p:attrNameLst>
                                      </p:cBhvr>
                                      <p:to>
                                        <p:strVal val="visible"/>
                                      </p:to>
                                    </p:set>
                                    <p:animEffect transition="in" filter="fade">
                                      <p:cBhvr>
                                        <p:cTn id="194" dur="500"/>
                                        <p:tgtEl>
                                          <p:spTgt spid="34"/>
                                        </p:tgtEl>
                                      </p:cBhvr>
                                    </p:animEffect>
                                  </p:childTnLst>
                                </p:cTn>
                              </p:par>
                              <p:par>
                                <p:cTn id="195" presetID="10" presetClass="entr" presetSubtype="0" fill="hold" nodeType="withEffect">
                                  <p:stCondLst>
                                    <p:cond delay="0"/>
                                  </p:stCondLst>
                                  <p:childTnLst>
                                    <p:set>
                                      <p:cBhvr>
                                        <p:cTn id="196" dur="1" fill="hold">
                                          <p:stCondLst>
                                            <p:cond delay="0"/>
                                          </p:stCondLst>
                                        </p:cTn>
                                        <p:tgtEl>
                                          <p:spTgt spid="35"/>
                                        </p:tgtEl>
                                        <p:attrNameLst>
                                          <p:attrName>style.visibility</p:attrName>
                                        </p:attrNameLst>
                                      </p:cBhvr>
                                      <p:to>
                                        <p:strVal val="visible"/>
                                      </p:to>
                                    </p:set>
                                    <p:animEffect transition="in" filter="fade">
                                      <p:cBhvr>
                                        <p:cTn id="197" dur="500"/>
                                        <p:tgtEl>
                                          <p:spTgt spid="35"/>
                                        </p:tgtEl>
                                      </p:cBhvr>
                                    </p:animEffect>
                                  </p:childTnLst>
                                </p:cTn>
                              </p:par>
                              <p:par>
                                <p:cTn id="198" presetID="10" presetClass="entr" presetSubtype="0" fill="hold" nodeType="withEffect">
                                  <p:stCondLst>
                                    <p:cond delay="0"/>
                                  </p:stCondLst>
                                  <p:childTnLst>
                                    <p:set>
                                      <p:cBhvr>
                                        <p:cTn id="199" dur="1" fill="hold">
                                          <p:stCondLst>
                                            <p:cond delay="0"/>
                                          </p:stCondLst>
                                        </p:cTn>
                                        <p:tgtEl>
                                          <p:spTgt spid="36"/>
                                        </p:tgtEl>
                                        <p:attrNameLst>
                                          <p:attrName>style.visibility</p:attrName>
                                        </p:attrNameLst>
                                      </p:cBhvr>
                                      <p:to>
                                        <p:strVal val="visible"/>
                                      </p:to>
                                    </p:set>
                                    <p:animEffect transition="in" filter="fade">
                                      <p:cBhvr>
                                        <p:cTn id="200" dur="500"/>
                                        <p:tgtEl>
                                          <p:spTgt spid="36"/>
                                        </p:tgtEl>
                                      </p:cBhvr>
                                    </p:animEffect>
                                  </p:childTnLst>
                                </p:cTn>
                              </p:par>
                            </p:childTnLst>
                          </p:cTn>
                        </p:par>
                      </p:childTnLst>
                    </p:cTn>
                  </p:par>
                  <p:par>
                    <p:cTn id="201" fill="hold">
                      <p:stCondLst>
                        <p:cond delay="indefinite"/>
                      </p:stCondLst>
                      <p:childTnLst>
                        <p:par>
                          <p:cTn id="202" fill="hold">
                            <p:stCondLst>
                              <p:cond delay="0"/>
                            </p:stCondLst>
                            <p:childTnLst>
                              <p:par>
                                <p:cTn id="203" presetID="37" presetClass="exit" presetSubtype="0" fill="hold" grpId="1" nodeType="clickEffect">
                                  <p:stCondLst>
                                    <p:cond delay="0"/>
                                  </p:stCondLst>
                                  <p:childTnLst>
                                    <p:animEffect transition="out" filter="fade">
                                      <p:cBhvr>
                                        <p:cTn id="204" dur="1000"/>
                                        <p:tgtEl>
                                          <p:spTgt spid="33"/>
                                        </p:tgtEl>
                                      </p:cBhvr>
                                    </p:animEffect>
                                    <p:anim calcmode="lin" valueType="num">
                                      <p:cBhvr>
                                        <p:cTn id="205" dur="1000"/>
                                        <p:tgtEl>
                                          <p:spTgt spid="33"/>
                                        </p:tgtEl>
                                        <p:attrNameLst>
                                          <p:attrName>ppt_x</p:attrName>
                                        </p:attrNameLst>
                                      </p:cBhvr>
                                      <p:tavLst>
                                        <p:tav tm="0">
                                          <p:val>
                                            <p:strVal val="ppt_x"/>
                                          </p:val>
                                        </p:tav>
                                        <p:tav tm="100000">
                                          <p:val>
                                            <p:strVal val="ppt_x"/>
                                          </p:val>
                                        </p:tav>
                                      </p:tavLst>
                                    </p:anim>
                                    <p:anim calcmode="lin" valueType="num">
                                      <p:cBhvr>
                                        <p:cTn id="206" dur="100" decel="100000"/>
                                        <p:tgtEl>
                                          <p:spTgt spid="33"/>
                                        </p:tgtEl>
                                        <p:attrNameLst>
                                          <p:attrName>ppt_y</p:attrName>
                                        </p:attrNameLst>
                                      </p:cBhvr>
                                      <p:tavLst>
                                        <p:tav tm="0">
                                          <p:val>
                                            <p:strVal val="ppt_y"/>
                                          </p:val>
                                        </p:tav>
                                        <p:tav tm="100000">
                                          <p:val>
                                            <p:strVal val="ppt_y-.03"/>
                                          </p:val>
                                        </p:tav>
                                      </p:tavLst>
                                    </p:anim>
                                    <p:anim calcmode="lin" valueType="num">
                                      <p:cBhvr>
                                        <p:cTn id="207" dur="900" accel="100000">
                                          <p:stCondLst>
                                            <p:cond delay="100"/>
                                          </p:stCondLst>
                                        </p:cTn>
                                        <p:tgtEl>
                                          <p:spTgt spid="33"/>
                                        </p:tgtEl>
                                        <p:attrNameLst>
                                          <p:attrName>ppt_y</p:attrName>
                                        </p:attrNameLst>
                                      </p:cBhvr>
                                      <p:tavLst>
                                        <p:tav tm="0">
                                          <p:val>
                                            <p:strVal val="ppt_y"/>
                                          </p:val>
                                        </p:tav>
                                        <p:tav tm="100000">
                                          <p:val>
                                            <p:strVal val="ppt_y+1"/>
                                          </p:val>
                                        </p:tav>
                                      </p:tavLst>
                                    </p:anim>
                                    <p:set>
                                      <p:cBhvr>
                                        <p:cTn id="208" dur="1" fill="hold">
                                          <p:stCondLst>
                                            <p:cond delay="999"/>
                                          </p:stCondLst>
                                        </p:cTn>
                                        <p:tgtEl>
                                          <p:spTgt spid="33"/>
                                        </p:tgtEl>
                                        <p:attrNameLst>
                                          <p:attrName>style.visibility</p:attrName>
                                        </p:attrNameLst>
                                      </p:cBhvr>
                                      <p:to>
                                        <p:strVal val="hidden"/>
                                      </p:to>
                                    </p:set>
                                  </p:childTnLst>
                                </p:cTn>
                              </p:par>
                              <p:par>
                                <p:cTn id="209" presetID="37" presetClass="exit" presetSubtype="0" fill="hold" nodeType="withEffect">
                                  <p:stCondLst>
                                    <p:cond delay="0"/>
                                  </p:stCondLst>
                                  <p:childTnLst>
                                    <p:animEffect transition="out" filter="fade">
                                      <p:cBhvr>
                                        <p:cTn id="210" dur="1000"/>
                                        <p:tgtEl>
                                          <p:spTgt spid="34"/>
                                        </p:tgtEl>
                                      </p:cBhvr>
                                    </p:animEffect>
                                    <p:anim calcmode="lin" valueType="num">
                                      <p:cBhvr>
                                        <p:cTn id="211" dur="1000"/>
                                        <p:tgtEl>
                                          <p:spTgt spid="34"/>
                                        </p:tgtEl>
                                        <p:attrNameLst>
                                          <p:attrName>ppt_x</p:attrName>
                                        </p:attrNameLst>
                                      </p:cBhvr>
                                      <p:tavLst>
                                        <p:tav tm="0">
                                          <p:val>
                                            <p:strVal val="ppt_x"/>
                                          </p:val>
                                        </p:tav>
                                        <p:tav tm="100000">
                                          <p:val>
                                            <p:strVal val="ppt_x"/>
                                          </p:val>
                                        </p:tav>
                                      </p:tavLst>
                                    </p:anim>
                                    <p:anim calcmode="lin" valueType="num">
                                      <p:cBhvr>
                                        <p:cTn id="212" dur="100" decel="100000"/>
                                        <p:tgtEl>
                                          <p:spTgt spid="34"/>
                                        </p:tgtEl>
                                        <p:attrNameLst>
                                          <p:attrName>ppt_y</p:attrName>
                                        </p:attrNameLst>
                                      </p:cBhvr>
                                      <p:tavLst>
                                        <p:tav tm="0">
                                          <p:val>
                                            <p:strVal val="ppt_y"/>
                                          </p:val>
                                        </p:tav>
                                        <p:tav tm="100000">
                                          <p:val>
                                            <p:strVal val="ppt_y-.03"/>
                                          </p:val>
                                        </p:tav>
                                      </p:tavLst>
                                    </p:anim>
                                    <p:anim calcmode="lin" valueType="num">
                                      <p:cBhvr>
                                        <p:cTn id="213" dur="900" accel="100000">
                                          <p:stCondLst>
                                            <p:cond delay="100"/>
                                          </p:stCondLst>
                                        </p:cTn>
                                        <p:tgtEl>
                                          <p:spTgt spid="34"/>
                                        </p:tgtEl>
                                        <p:attrNameLst>
                                          <p:attrName>ppt_y</p:attrName>
                                        </p:attrNameLst>
                                      </p:cBhvr>
                                      <p:tavLst>
                                        <p:tav tm="0">
                                          <p:val>
                                            <p:strVal val="ppt_y"/>
                                          </p:val>
                                        </p:tav>
                                        <p:tav tm="100000">
                                          <p:val>
                                            <p:strVal val="ppt_y+1"/>
                                          </p:val>
                                        </p:tav>
                                      </p:tavLst>
                                    </p:anim>
                                    <p:set>
                                      <p:cBhvr>
                                        <p:cTn id="214" dur="1" fill="hold">
                                          <p:stCondLst>
                                            <p:cond delay="999"/>
                                          </p:stCondLst>
                                        </p:cTn>
                                        <p:tgtEl>
                                          <p:spTgt spid="34"/>
                                        </p:tgtEl>
                                        <p:attrNameLst>
                                          <p:attrName>style.visibility</p:attrName>
                                        </p:attrNameLst>
                                      </p:cBhvr>
                                      <p:to>
                                        <p:strVal val="hidden"/>
                                      </p:to>
                                    </p:set>
                                  </p:childTnLst>
                                </p:cTn>
                              </p:par>
                              <p:par>
                                <p:cTn id="215" presetID="37" presetClass="exit" presetSubtype="0" fill="hold" nodeType="withEffect">
                                  <p:stCondLst>
                                    <p:cond delay="0"/>
                                  </p:stCondLst>
                                  <p:childTnLst>
                                    <p:animEffect transition="out" filter="fade">
                                      <p:cBhvr>
                                        <p:cTn id="216" dur="1000"/>
                                        <p:tgtEl>
                                          <p:spTgt spid="35"/>
                                        </p:tgtEl>
                                      </p:cBhvr>
                                    </p:animEffect>
                                    <p:anim calcmode="lin" valueType="num">
                                      <p:cBhvr>
                                        <p:cTn id="217" dur="1000"/>
                                        <p:tgtEl>
                                          <p:spTgt spid="35"/>
                                        </p:tgtEl>
                                        <p:attrNameLst>
                                          <p:attrName>ppt_x</p:attrName>
                                        </p:attrNameLst>
                                      </p:cBhvr>
                                      <p:tavLst>
                                        <p:tav tm="0">
                                          <p:val>
                                            <p:strVal val="ppt_x"/>
                                          </p:val>
                                        </p:tav>
                                        <p:tav tm="100000">
                                          <p:val>
                                            <p:strVal val="ppt_x"/>
                                          </p:val>
                                        </p:tav>
                                      </p:tavLst>
                                    </p:anim>
                                    <p:anim calcmode="lin" valueType="num">
                                      <p:cBhvr>
                                        <p:cTn id="218" dur="100" decel="100000"/>
                                        <p:tgtEl>
                                          <p:spTgt spid="35"/>
                                        </p:tgtEl>
                                        <p:attrNameLst>
                                          <p:attrName>ppt_y</p:attrName>
                                        </p:attrNameLst>
                                      </p:cBhvr>
                                      <p:tavLst>
                                        <p:tav tm="0">
                                          <p:val>
                                            <p:strVal val="ppt_y"/>
                                          </p:val>
                                        </p:tav>
                                        <p:tav tm="100000">
                                          <p:val>
                                            <p:strVal val="ppt_y-.03"/>
                                          </p:val>
                                        </p:tav>
                                      </p:tavLst>
                                    </p:anim>
                                    <p:anim calcmode="lin" valueType="num">
                                      <p:cBhvr>
                                        <p:cTn id="219" dur="900" accel="100000">
                                          <p:stCondLst>
                                            <p:cond delay="100"/>
                                          </p:stCondLst>
                                        </p:cTn>
                                        <p:tgtEl>
                                          <p:spTgt spid="35"/>
                                        </p:tgtEl>
                                        <p:attrNameLst>
                                          <p:attrName>ppt_y</p:attrName>
                                        </p:attrNameLst>
                                      </p:cBhvr>
                                      <p:tavLst>
                                        <p:tav tm="0">
                                          <p:val>
                                            <p:strVal val="ppt_y"/>
                                          </p:val>
                                        </p:tav>
                                        <p:tav tm="100000">
                                          <p:val>
                                            <p:strVal val="ppt_y+1"/>
                                          </p:val>
                                        </p:tav>
                                      </p:tavLst>
                                    </p:anim>
                                    <p:set>
                                      <p:cBhvr>
                                        <p:cTn id="220" dur="1" fill="hold">
                                          <p:stCondLst>
                                            <p:cond delay="999"/>
                                          </p:stCondLst>
                                        </p:cTn>
                                        <p:tgtEl>
                                          <p:spTgt spid="35"/>
                                        </p:tgtEl>
                                        <p:attrNameLst>
                                          <p:attrName>style.visibility</p:attrName>
                                        </p:attrNameLst>
                                      </p:cBhvr>
                                      <p:to>
                                        <p:strVal val="hidden"/>
                                      </p:to>
                                    </p:set>
                                  </p:childTnLst>
                                </p:cTn>
                              </p:par>
                              <p:par>
                                <p:cTn id="221" presetID="37" presetClass="exit" presetSubtype="0" fill="hold" nodeType="withEffect">
                                  <p:stCondLst>
                                    <p:cond delay="0"/>
                                  </p:stCondLst>
                                  <p:childTnLst>
                                    <p:animEffect transition="out" filter="fade">
                                      <p:cBhvr>
                                        <p:cTn id="222" dur="1000"/>
                                        <p:tgtEl>
                                          <p:spTgt spid="36"/>
                                        </p:tgtEl>
                                      </p:cBhvr>
                                    </p:animEffect>
                                    <p:anim calcmode="lin" valueType="num">
                                      <p:cBhvr>
                                        <p:cTn id="223" dur="1000"/>
                                        <p:tgtEl>
                                          <p:spTgt spid="36"/>
                                        </p:tgtEl>
                                        <p:attrNameLst>
                                          <p:attrName>ppt_x</p:attrName>
                                        </p:attrNameLst>
                                      </p:cBhvr>
                                      <p:tavLst>
                                        <p:tav tm="0">
                                          <p:val>
                                            <p:strVal val="ppt_x"/>
                                          </p:val>
                                        </p:tav>
                                        <p:tav tm="100000">
                                          <p:val>
                                            <p:strVal val="ppt_x"/>
                                          </p:val>
                                        </p:tav>
                                      </p:tavLst>
                                    </p:anim>
                                    <p:anim calcmode="lin" valueType="num">
                                      <p:cBhvr>
                                        <p:cTn id="224" dur="100" decel="100000"/>
                                        <p:tgtEl>
                                          <p:spTgt spid="36"/>
                                        </p:tgtEl>
                                        <p:attrNameLst>
                                          <p:attrName>ppt_y</p:attrName>
                                        </p:attrNameLst>
                                      </p:cBhvr>
                                      <p:tavLst>
                                        <p:tav tm="0">
                                          <p:val>
                                            <p:strVal val="ppt_y"/>
                                          </p:val>
                                        </p:tav>
                                        <p:tav tm="100000">
                                          <p:val>
                                            <p:strVal val="ppt_y-.03"/>
                                          </p:val>
                                        </p:tav>
                                      </p:tavLst>
                                    </p:anim>
                                    <p:anim calcmode="lin" valueType="num">
                                      <p:cBhvr>
                                        <p:cTn id="225" dur="900" accel="100000">
                                          <p:stCondLst>
                                            <p:cond delay="100"/>
                                          </p:stCondLst>
                                        </p:cTn>
                                        <p:tgtEl>
                                          <p:spTgt spid="36"/>
                                        </p:tgtEl>
                                        <p:attrNameLst>
                                          <p:attrName>ppt_y</p:attrName>
                                        </p:attrNameLst>
                                      </p:cBhvr>
                                      <p:tavLst>
                                        <p:tav tm="0">
                                          <p:val>
                                            <p:strVal val="ppt_y"/>
                                          </p:val>
                                        </p:tav>
                                        <p:tav tm="100000">
                                          <p:val>
                                            <p:strVal val="ppt_y+1"/>
                                          </p:val>
                                        </p:tav>
                                      </p:tavLst>
                                    </p:anim>
                                    <p:set>
                                      <p:cBhvr>
                                        <p:cTn id="226" dur="1" fill="hold">
                                          <p:stCondLst>
                                            <p:cond delay="999"/>
                                          </p:stCondLst>
                                        </p:cTn>
                                        <p:tgtEl>
                                          <p:spTgt spid="36"/>
                                        </p:tgtEl>
                                        <p:attrNameLst>
                                          <p:attrName>style.visibility</p:attrName>
                                        </p:attrNameLst>
                                      </p:cBhvr>
                                      <p:to>
                                        <p:strVal val="hidden"/>
                                      </p:to>
                                    </p:set>
                                  </p:childTnLst>
                                </p:cTn>
                              </p:par>
                              <p:par>
                                <p:cTn id="227" presetID="42" presetClass="entr" presetSubtype="0" fill="hold" grpId="0" nodeType="withEffect">
                                  <p:stCondLst>
                                    <p:cond delay="0"/>
                                  </p:stCondLst>
                                  <p:childTnLst>
                                    <p:set>
                                      <p:cBhvr>
                                        <p:cTn id="228" dur="1" fill="hold">
                                          <p:stCondLst>
                                            <p:cond delay="0"/>
                                          </p:stCondLst>
                                        </p:cTn>
                                        <p:tgtEl>
                                          <p:spTgt spid="16"/>
                                        </p:tgtEl>
                                        <p:attrNameLst>
                                          <p:attrName>style.visibility</p:attrName>
                                        </p:attrNameLst>
                                      </p:cBhvr>
                                      <p:to>
                                        <p:strVal val="visible"/>
                                      </p:to>
                                    </p:set>
                                    <p:animEffect transition="in" filter="fade">
                                      <p:cBhvr>
                                        <p:cTn id="229" dur="1000"/>
                                        <p:tgtEl>
                                          <p:spTgt spid="16"/>
                                        </p:tgtEl>
                                      </p:cBhvr>
                                    </p:animEffect>
                                    <p:anim calcmode="lin" valueType="num">
                                      <p:cBhvr>
                                        <p:cTn id="230" dur="1000" fill="hold"/>
                                        <p:tgtEl>
                                          <p:spTgt spid="16"/>
                                        </p:tgtEl>
                                        <p:attrNameLst>
                                          <p:attrName>ppt_x</p:attrName>
                                        </p:attrNameLst>
                                      </p:cBhvr>
                                      <p:tavLst>
                                        <p:tav tm="0">
                                          <p:val>
                                            <p:strVal val="#ppt_x"/>
                                          </p:val>
                                        </p:tav>
                                        <p:tav tm="100000">
                                          <p:val>
                                            <p:strVal val="#ppt_x"/>
                                          </p:val>
                                        </p:tav>
                                      </p:tavLst>
                                    </p:anim>
                                    <p:anim calcmode="lin" valueType="num">
                                      <p:cBhvr>
                                        <p:cTn id="2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 grpId="0" animBg="1"/>
      <p:bldP spid="2" grpId="1" animBg="1"/>
      <p:bldP spid="20" grpId="0" animBg="1"/>
      <p:bldP spid="20" grpId="1" animBg="1"/>
      <p:bldP spid="23" grpId="0" animBg="1"/>
      <p:bldP spid="23" grpId="1" animBg="1"/>
      <p:bldP spid="26" grpId="0" animBg="1"/>
      <p:bldP spid="26" grpId="1" animBg="1"/>
      <p:bldP spid="29" grpId="0" animBg="1"/>
      <p:bldP spid="29" grpId="1" animBg="1"/>
      <p:bldP spid="31" grpId="0" animBg="1"/>
      <p:bldP spid="31" grpId="1" animBg="1"/>
      <p:bldP spid="33" grpId="0" animBg="1"/>
      <p:bldP spid="3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sp>
        <p:nvSpPr>
          <p:cNvPr id="17" name="Dikdörtgen 16">
            <a:extLst>
              <a:ext uri="{FF2B5EF4-FFF2-40B4-BE49-F238E27FC236}">
                <a16:creationId xmlns:a16="http://schemas.microsoft.com/office/drawing/2014/main" id="{4605F7DB-8EF3-4375-A63F-7B9C48095E50}"/>
              </a:ext>
            </a:extLst>
          </p:cNvPr>
          <p:cNvSpPr/>
          <p:nvPr/>
        </p:nvSpPr>
        <p:spPr>
          <a:xfrm>
            <a:off x="3675410" y="2197788"/>
            <a:ext cx="5207333" cy="861774"/>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tr-TR" sz="5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Devam edecek..</a:t>
            </a:r>
          </a:p>
        </p:txBody>
      </p:sp>
      <p:sp>
        <p:nvSpPr>
          <p:cNvPr id="37" name="Dikdörtgen 36">
            <a:extLst>
              <a:ext uri="{FF2B5EF4-FFF2-40B4-BE49-F238E27FC236}">
                <a16:creationId xmlns:a16="http://schemas.microsoft.com/office/drawing/2014/main" id="{79AD0B54-5CAA-4CD1-812E-244DFA91CBFD}"/>
              </a:ext>
            </a:extLst>
          </p:cNvPr>
          <p:cNvSpPr/>
          <p:nvPr/>
        </p:nvSpPr>
        <p:spPr>
          <a:xfrm>
            <a:off x="3675410" y="3059562"/>
            <a:ext cx="4358248" cy="3447098"/>
          </a:xfrm>
          <a:prstGeom prst="rect">
            <a:avLst/>
          </a:prstGeom>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tr-TR" sz="2800" dirty="0">
                <a:ln w="0"/>
                <a:solidFill>
                  <a:srgbClr val="000000"/>
                </a:solidFill>
                <a:effectLst>
                  <a:outerShdw blurRad="38100" dist="19050" dir="2700000" algn="tl" rotWithShape="0">
                    <a:srgbClr val="000000">
                      <a:alpha val="40000"/>
                    </a:srgbClr>
                  </a:outerShdw>
                </a:effectLst>
                <a:latin typeface="Tahoma"/>
              </a:rPr>
              <a:t>Yumuşaklık – Sertlik</a:t>
            </a:r>
          </a:p>
          <a:p>
            <a:pPr marR="0" lvl="0" algn="ctr" defTabSz="914400" rtl="0" eaLnBrk="1" fontAlgn="auto" latinLnBrk="0" hangingPunct="1">
              <a:lnSpc>
                <a:spcPct val="100000"/>
              </a:lnSpc>
              <a:spcBef>
                <a:spcPts val="0"/>
              </a:spcBef>
              <a:spcAft>
                <a:spcPts val="0"/>
              </a:spcAft>
              <a:buClrTx/>
              <a:buSzTx/>
              <a:tabLst/>
              <a:defRPr/>
            </a:pPr>
            <a:r>
              <a:rPr lang="tr-TR" sz="2800" dirty="0">
                <a:ln w="0"/>
                <a:solidFill>
                  <a:srgbClr val="000000"/>
                </a:solidFill>
                <a:effectLst>
                  <a:outerShdw blurRad="38100" dist="19050" dir="2700000" algn="tl" rotWithShape="0">
                    <a:srgbClr val="000000">
                      <a:alpha val="40000"/>
                    </a:srgbClr>
                  </a:outerShdw>
                </a:effectLst>
                <a:latin typeface="Tahoma"/>
              </a:rPr>
              <a:t>Esneklik</a:t>
            </a:r>
          </a:p>
          <a:p>
            <a:pPr marR="0" lvl="0" algn="ctr" defTabSz="914400" rtl="0" eaLnBrk="1" fontAlgn="auto" latinLnBrk="0" hangingPunct="1">
              <a:lnSpc>
                <a:spcPct val="100000"/>
              </a:lnSpc>
              <a:spcBef>
                <a:spcPts val="0"/>
              </a:spcBef>
              <a:spcAft>
                <a:spcPts val="0"/>
              </a:spcAft>
              <a:buClrTx/>
              <a:buSzTx/>
              <a:tabLst/>
              <a:defRPr/>
            </a:pPr>
            <a:r>
              <a:rPr lang="tr-TR" sz="2800" dirty="0">
                <a:ln w="0"/>
                <a:solidFill>
                  <a:srgbClr val="000000"/>
                </a:solidFill>
                <a:effectLst>
                  <a:outerShdw blurRad="38100" dist="19050" dir="2700000" algn="tl" rotWithShape="0">
                    <a:srgbClr val="000000">
                      <a:alpha val="40000"/>
                    </a:srgbClr>
                  </a:outerShdw>
                </a:effectLst>
                <a:latin typeface="Tahoma"/>
              </a:rPr>
              <a:t>Kırılganlık</a:t>
            </a:r>
          </a:p>
          <a:p>
            <a:pPr marR="0" lvl="0" algn="ctr" defTabSz="914400" rtl="0" eaLnBrk="1" fontAlgn="auto" latinLnBrk="0" hangingPunct="1">
              <a:lnSpc>
                <a:spcPct val="100000"/>
              </a:lnSpc>
              <a:spcBef>
                <a:spcPts val="0"/>
              </a:spcBef>
              <a:spcAft>
                <a:spcPts val="0"/>
              </a:spcAft>
              <a:buClrTx/>
              <a:buSzTx/>
              <a:tabLst/>
              <a:defRPr/>
            </a:pPr>
            <a:r>
              <a:rPr lang="tr-TR" sz="2800" dirty="0">
                <a:ln w="0"/>
                <a:solidFill>
                  <a:srgbClr val="000000"/>
                </a:solidFill>
                <a:effectLst>
                  <a:outerShdw blurRad="38100" dist="19050" dir="2700000" algn="tl" rotWithShape="0">
                    <a:srgbClr val="000000">
                      <a:alpha val="40000"/>
                    </a:srgbClr>
                  </a:outerShdw>
                </a:effectLst>
                <a:latin typeface="Tahoma"/>
              </a:rPr>
              <a:t>Pürüzlülük – Pürüzsüzlük</a:t>
            </a:r>
          </a:p>
          <a:p>
            <a:pPr marR="0" lvl="0" algn="ctr" defTabSz="914400" rtl="0" eaLnBrk="1" fontAlgn="auto" latinLnBrk="0" hangingPunct="1">
              <a:lnSpc>
                <a:spcPct val="100000"/>
              </a:lnSpc>
              <a:spcBef>
                <a:spcPts val="0"/>
              </a:spcBef>
              <a:spcAft>
                <a:spcPts val="0"/>
              </a:spcAft>
              <a:buClrTx/>
              <a:buSzTx/>
              <a:tabLst/>
              <a:defRPr/>
            </a:pPr>
            <a:r>
              <a:rPr lang="tr-TR" sz="2800" dirty="0">
                <a:ln w="0"/>
                <a:solidFill>
                  <a:srgbClr val="000000"/>
                </a:solidFill>
                <a:effectLst>
                  <a:outerShdw blurRad="38100" dist="19050" dir="2700000" algn="tl" rotWithShape="0">
                    <a:srgbClr val="000000">
                      <a:alpha val="40000"/>
                    </a:srgbClr>
                  </a:outerShdw>
                </a:effectLst>
                <a:latin typeface="Tahoma"/>
              </a:rPr>
              <a:t>Tat</a:t>
            </a:r>
          </a:p>
          <a:p>
            <a:pPr marR="0" lvl="0" algn="ctr" defTabSz="914400" rtl="0" eaLnBrk="1" fontAlgn="auto" latinLnBrk="0" hangingPunct="1">
              <a:lnSpc>
                <a:spcPct val="100000"/>
              </a:lnSpc>
              <a:spcBef>
                <a:spcPts val="0"/>
              </a:spcBef>
              <a:spcAft>
                <a:spcPts val="0"/>
              </a:spcAft>
              <a:buClrTx/>
              <a:buSzTx/>
              <a:tabLst/>
              <a:defRPr/>
            </a:pPr>
            <a:r>
              <a:rPr lang="tr-TR" sz="2800" dirty="0">
                <a:ln w="0"/>
                <a:solidFill>
                  <a:srgbClr val="000000"/>
                </a:solidFill>
                <a:effectLst>
                  <a:outerShdw blurRad="38100" dist="19050" dir="2700000" algn="tl" rotWithShape="0">
                    <a:srgbClr val="000000">
                      <a:alpha val="40000"/>
                    </a:srgbClr>
                  </a:outerShdw>
                </a:effectLst>
                <a:latin typeface="Tahoma"/>
              </a:rPr>
              <a:t>Koku</a:t>
            </a:r>
          </a:p>
          <a:p>
            <a:pPr marR="0" lvl="0" algn="just" defTabSz="914400" rtl="0" eaLnBrk="1" fontAlgn="auto" latinLnBrk="0" hangingPunct="1">
              <a:lnSpc>
                <a:spcPct val="100000"/>
              </a:lnSpc>
              <a:spcBef>
                <a:spcPts val="0"/>
              </a:spcBef>
              <a:spcAft>
                <a:spcPts val="0"/>
              </a:spcAft>
              <a:buClrTx/>
              <a:buSzTx/>
              <a:tabLst/>
              <a:defRPr/>
            </a:pPr>
            <a:endParaRPr kumimoji="0" lang="tr-TR" sz="50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spTree>
    <p:custDataLst>
      <p:tags r:id="rId1"/>
    </p:custDataLst>
    <p:extLst>
      <p:ext uri="{BB962C8B-B14F-4D97-AF65-F5344CB8AC3E}">
        <p14:creationId xmlns:p14="http://schemas.microsoft.com/office/powerpoint/2010/main" val="880337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500"/>
                                        <p:tgtEl>
                                          <p:spTgt spid="17"/>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1500"/>
                                        <p:tgtEl>
                                          <p:spTgt spid="37"/>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3"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5152" y="-191074"/>
            <a:ext cx="8548789" cy="66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14"/>
          <p:cNvSpPr txBox="1"/>
          <p:nvPr/>
        </p:nvSpPr>
        <p:spPr>
          <a:xfrm>
            <a:off x="3843575" y="567362"/>
            <a:ext cx="4592340" cy="3631763"/>
          </a:xfrm>
          <a:prstGeom prst="rect">
            <a:avLst/>
          </a:prstGeom>
          <a:noFill/>
        </p:spPr>
        <p:txBody>
          <a:bodyPr wrap="square" rtlCol="0">
            <a:spAutoFit/>
          </a:bodyPr>
          <a:lstStyle/>
          <a:p>
            <a:pPr algn="ctr"/>
            <a:endParaRPr lang="tr-TR" sz="2000" dirty="0">
              <a:solidFill>
                <a:srgbClr val="000000"/>
              </a:solidFill>
              <a:ea typeface="Tahoma" panose="020B0604030504040204" pitchFamily="34" charset="0"/>
              <a:cs typeface="Tahoma" panose="020B0604030504040204" pitchFamily="34" charset="0"/>
            </a:endParaRPr>
          </a:p>
          <a:p>
            <a:pPr algn="ctr"/>
            <a:r>
              <a:rPr lang="tr-TR" sz="3000" dirty="0">
                <a:solidFill>
                  <a:srgbClr val="000000"/>
                </a:solidFill>
                <a:ea typeface="Tahoma" panose="020B0604030504040204" pitchFamily="34" charset="0"/>
                <a:cs typeface="Tahoma" panose="020B0604030504040204" pitchFamily="34" charset="0"/>
              </a:rPr>
              <a:t>HAZIRLAYAN</a:t>
            </a:r>
          </a:p>
          <a:p>
            <a:pPr algn="ctr"/>
            <a:endParaRPr lang="tr-TR" sz="3000" dirty="0">
              <a:solidFill>
                <a:srgbClr val="000000"/>
              </a:solidFill>
              <a:ea typeface="Tahoma" panose="020B0604030504040204" pitchFamily="34" charset="0"/>
              <a:cs typeface="Tahoma" panose="020B0604030504040204" pitchFamily="34" charset="0"/>
            </a:endParaRPr>
          </a:p>
          <a:p>
            <a:pPr algn="ctr"/>
            <a:r>
              <a:rPr lang="tr-TR" sz="2500" dirty="0">
                <a:solidFill>
                  <a:srgbClr val="000000"/>
                </a:solidFill>
                <a:ea typeface="Tahoma" panose="020B0604030504040204" pitchFamily="34" charset="0"/>
                <a:cs typeface="Tahoma" panose="020B0604030504040204" pitchFamily="34" charset="0"/>
              </a:rPr>
              <a:t>Muhammet BOZKURT</a:t>
            </a:r>
          </a:p>
          <a:p>
            <a:pPr algn="ctr"/>
            <a:r>
              <a:rPr lang="tr-TR" sz="2500" dirty="0">
                <a:solidFill>
                  <a:srgbClr val="000000"/>
                </a:solidFill>
                <a:ea typeface="Tahoma" panose="020B0604030504040204" pitchFamily="34" charset="0"/>
                <a:cs typeface="Tahoma" panose="020B0604030504040204" pitchFamily="34" charset="0"/>
                <a:hlinkClick r:id="rId4"/>
              </a:rPr>
              <a:t>info@mebders.com</a:t>
            </a:r>
            <a:endParaRPr lang="tr-TR" sz="2500" dirty="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a:p>
            <a:pPr algn="ctr"/>
            <a:r>
              <a:rPr lang="tr-TR" sz="2500" dirty="0">
                <a:solidFill>
                  <a:srgbClr val="000000"/>
                </a:solidFill>
                <a:ea typeface="Tahoma" panose="020B0604030504040204" pitchFamily="34" charset="0"/>
                <a:cs typeface="Tahoma" panose="020B0604030504040204" pitchFamily="34" charset="0"/>
                <a:hlinkClick r:id="rId5"/>
              </a:rPr>
              <a:t>www.mebders.com</a:t>
            </a:r>
            <a:endParaRPr lang="tr-TR" sz="2500" dirty="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p:txBody>
      </p:sp>
      <p:sp>
        <p:nvSpPr>
          <p:cNvPr id="2" name="Metin kutusu 1"/>
          <p:cNvSpPr txBox="1"/>
          <p:nvPr/>
        </p:nvSpPr>
        <p:spPr>
          <a:xfrm>
            <a:off x="5252323" y="4884152"/>
            <a:ext cx="1774845" cy="369332"/>
          </a:xfrm>
          <a:prstGeom prst="rect">
            <a:avLst/>
          </a:prstGeom>
          <a:noFill/>
        </p:spPr>
        <p:txBody>
          <a:bodyPr wrap="none" rtlCol="0">
            <a:spAutoFit/>
          </a:bodyPr>
          <a:lstStyle/>
          <a:p>
            <a:r>
              <a:rPr lang="tr-TR" dirty="0"/>
              <a:t>©mebders.com</a:t>
            </a:r>
          </a:p>
        </p:txBody>
      </p:sp>
      <p:sp>
        <p:nvSpPr>
          <p:cNvPr id="7" name="Yuvarlatılmış Dikdörtgen 6">
            <a:hlinkClick r:id="" action="ppaction://hlinkshowjump?jump=endshow"/>
          </p:cNvPr>
          <p:cNvSpPr/>
          <p:nvPr/>
        </p:nvSpPr>
        <p:spPr>
          <a:xfrm>
            <a:off x="10202454" y="5656997"/>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Kapat</a:t>
            </a:r>
          </a:p>
        </p:txBody>
      </p:sp>
    </p:spTree>
    <p:custDataLst>
      <p:tags r:id="rId1"/>
    </p:custDataLst>
    <p:extLst>
      <p:ext uri="{BB962C8B-B14F-4D97-AF65-F5344CB8AC3E}">
        <p14:creationId xmlns:p14="http://schemas.microsoft.com/office/powerpoint/2010/main" val="2718299552"/>
      </p:ext>
    </p:extLst>
  </p:cSld>
  <p:clrMapOvr>
    <a:masterClrMapping/>
  </p:clrMapOvr>
  <p:transition spd="med" advClick="0">
    <p:pull/>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e31731513074f1495b7d14dba499e11638b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dvertising_Booth_Display">
  <a:themeElements>
    <a:clrScheme name="advertising_booth_display">
      <a:dk1>
        <a:srgbClr val="000000"/>
      </a:dk1>
      <a:lt1>
        <a:srgbClr val="FFFFFF"/>
      </a:lt1>
      <a:dk2>
        <a:srgbClr val="6C0000"/>
      </a:dk2>
      <a:lt2>
        <a:srgbClr val="F0F3FB"/>
      </a:lt2>
      <a:accent1>
        <a:srgbClr val="1F2932"/>
      </a:accent1>
      <a:accent2>
        <a:srgbClr val="595959"/>
      </a:accent2>
      <a:accent3>
        <a:srgbClr val="53B558"/>
      </a:accent3>
      <a:accent4>
        <a:srgbClr val="2C66B2"/>
      </a:accent4>
      <a:accent5>
        <a:srgbClr val="FF9900"/>
      </a:accent5>
      <a:accent6>
        <a:srgbClr val="000000"/>
      </a:accent6>
      <a:hlink>
        <a:srgbClr val="657C95"/>
      </a:hlink>
      <a:folHlink>
        <a:srgbClr val="D8DBE4"/>
      </a:folHlink>
    </a:clrScheme>
    <a:fontScheme name="Özel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4648</TotalTime>
  <Words>259</Words>
  <Application>Microsoft Office PowerPoint</Application>
  <PresentationFormat>Geniş ekran</PresentationFormat>
  <Paragraphs>84</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Tahoma</vt:lpstr>
      <vt:lpstr>Wingdings</vt:lpstr>
      <vt:lpstr>1_Advertising_Booth_Display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Cisimleri Hareket Ettirme ve Durdurma</dc:title>
  <dc:creator>www.mebders.com</dc:creator>
  <cp:lastModifiedBy>Muhammet Bozkurt</cp:lastModifiedBy>
  <cp:revision>262</cp:revision>
  <dcterms:created xsi:type="dcterms:W3CDTF">2015-08-20T10:50:29Z</dcterms:created>
  <dcterms:modified xsi:type="dcterms:W3CDTF">2017-11-25T21:39:49Z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27D8F80A-C582-4DAC-B379-E8F2E3EB8B34</vt:lpwstr>
  </property>
  <property fmtid="{D5CDD505-2E9C-101B-9397-08002B2CF9AE}" pid="3" name="ArticulatePath">
    <vt:lpwstr>Sunu1</vt:lpwstr>
  </property>
  <property fmtid="{D5CDD505-2E9C-101B-9397-08002B2CF9AE}" pid="4" name="_MarkAsFinal">
    <vt:bool>true</vt:bool>
  </property>
</Properties>
</file>