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1"/>
    <a:srgbClr val="93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3"/>
  </p:normalViewPr>
  <p:slideViewPr>
    <p:cSldViewPr snapToGrid="0" snapToObjects="1">
      <p:cViewPr varScale="1">
        <p:scale>
          <a:sx n="87" d="100"/>
          <a:sy n="87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B161-A94D-C84F-B803-EEFCDD62B32C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DD67-DA1A-0948-B35E-690A7E8F4C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64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1DD67-DA1A-0948-B35E-690A7E8F4CD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20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310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3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34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96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6573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23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2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6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34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28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049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3DA1AAF-475E-1B4F-9DF8-373D556CD4ED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F2ECAD4-BFF3-2546-B511-E1BEAE5DFA4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896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91C90C-7713-2E4D-B9BB-0F69822E3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TÜRKÇE</a:t>
            </a:r>
            <a:br>
              <a:rPr lang="tr-TR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9E10EE-8988-3F43-9D9C-2F7BE9846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Mustafa Zahir ÖZYAVRU</a:t>
            </a:r>
          </a:p>
        </p:txBody>
      </p:sp>
    </p:spTree>
    <p:extLst>
      <p:ext uri="{BB962C8B-B14F-4D97-AF65-F5344CB8AC3E}">
        <p14:creationId xmlns:p14="http://schemas.microsoft.com/office/powerpoint/2010/main" val="232389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B76D6C-E063-0E41-BB0A-C07A8B18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93FF7C"/>
                </a:solidFill>
              </a:rPr>
              <a:t>TEMA 1:</a:t>
            </a:r>
            <a:br>
              <a:rPr lang="tr-TR" dirty="0">
                <a:solidFill>
                  <a:srgbClr val="93FF7C"/>
                </a:solidFill>
              </a:rPr>
            </a:br>
            <a:r>
              <a:rPr lang="tr-TR" dirty="0">
                <a:solidFill>
                  <a:srgbClr val="93FF7C"/>
                </a:solidFill>
              </a:rPr>
              <a:t>TÜRKÇE</a:t>
            </a:r>
            <a:br>
              <a:rPr lang="tr-TR" dirty="0">
                <a:solidFill>
                  <a:srgbClr val="93FF7C"/>
                </a:solidFill>
              </a:rPr>
            </a:br>
            <a:r>
              <a:rPr lang="tr-TR" dirty="0">
                <a:solidFill>
                  <a:srgbClr val="93FF7C"/>
                </a:solidFill>
              </a:rPr>
              <a:t>NOKTALAMA İŞARETLERİ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6D94EA-B898-4B4B-AA1F-643B10818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Noktalama işaretleri pek çok farklı yerlerde kullanılır. Bunların hayatımızda büyük önemleri vardır. Nasıl mı? Hadi beraber öğrenelim.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F1D912B-F85C-AB45-8EE4-0EEF2155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85" y="-2755"/>
            <a:ext cx="68170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8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 descr="ekran görüntüsü, iş kartı, metin içeren bir resim&#10;&#10;Açıklama otomatik olarak oluşturuldu">
            <a:extLst>
              <a:ext uri="{FF2B5EF4-FFF2-40B4-BE49-F238E27FC236}">
                <a16:creationId xmlns:a16="http://schemas.microsoft.com/office/drawing/2014/main" id="{E76142D1-D528-914F-B895-CBE583446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90" y="480515"/>
            <a:ext cx="8827418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4372B-86B0-9140-8D9E-769A8680A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OYUN!!!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E441C3-C23E-884F-AB3C-47CD04BA1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ABD265-49F3-344F-91DA-011C4E721493}"/>
              </a:ext>
            </a:extLst>
          </p:cNvPr>
          <p:cNvSpPr/>
          <p:nvPr/>
        </p:nvSpPr>
        <p:spPr>
          <a:xfrm>
            <a:off x="7875639" y="1788454"/>
            <a:ext cx="575187" cy="630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7ECA10-F073-DA4C-936E-AB93E405324A}"/>
              </a:ext>
            </a:extLst>
          </p:cNvPr>
          <p:cNvSpPr/>
          <p:nvPr/>
        </p:nvSpPr>
        <p:spPr>
          <a:xfrm>
            <a:off x="2020529" y="3956279"/>
            <a:ext cx="659377" cy="64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Üçgen 5">
            <a:extLst>
              <a:ext uri="{FF2B5EF4-FFF2-40B4-BE49-F238E27FC236}">
                <a16:creationId xmlns:a16="http://schemas.microsoft.com/office/drawing/2014/main" id="{301CD73B-EF52-9149-A717-C5B05D349D67}"/>
              </a:ext>
            </a:extLst>
          </p:cNvPr>
          <p:cNvSpPr/>
          <p:nvPr/>
        </p:nvSpPr>
        <p:spPr>
          <a:xfrm>
            <a:off x="3362632" y="1578077"/>
            <a:ext cx="722671" cy="9733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 Köşeli Yıldız 6">
            <a:extLst>
              <a:ext uri="{FF2B5EF4-FFF2-40B4-BE49-F238E27FC236}">
                <a16:creationId xmlns:a16="http://schemas.microsoft.com/office/drawing/2014/main" id="{AEF41DB4-16DB-EF43-8BD9-47F984C81DEE}"/>
              </a:ext>
            </a:extLst>
          </p:cNvPr>
          <p:cNvSpPr/>
          <p:nvPr/>
        </p:nvSpPr>
        <p:spPr>
          <a:xfrm>
            <a:off x="6430297" y="5338916"/>
            <a:ext cx="781664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Kalp 7">
            <a:extLst>
              <a:ext uri="{FF2B5EF4-FFF2-40B4-BE49-F238E27FC236}">
                <a16:creationId xmlns:a16="http://schemas.microsoft.com/office/drawing/2014/main" id="{5F318A20-5156-A14E-9AC6-786F942997EC}"/>
              </a:ext>
            </a:extLst>
          </p:cNvPr>
          <p:cNvSpPr/>
          <p:nvPr/>
        </p:nvSpPr>
        <p:spPr>
          <a:xfrm>
            <a:off x="9511579" y="2920181"/>
            <a:ext cx="764778" cy="8111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32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B5E95-6B48-4B40-9ABB-EEC1C54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NERESİ YANLIŞ??? </a:t>
            </a:r>
            <a:r>
              <a:rPr lang="tr-TR" dirty="0">
                <a:solidFill>
                  <a:srgbClr val="00B0F0"/>
                </a:solidFill>
              </a:rPr>
              <a:t>Etkinliği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E00105-4018-C94A-9E2E-6F177AB6A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Merhaba dan sonra virgül(,) olmalıdır.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721159-B1A3-564A-9E05-8532195A2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Merhaba</a:t>
            </a:r>
          </a:p>
          <a:p>
            <a:pPr marL="0" indent="0">
              <a:buNone/>
            </a:pPr>
            <a:r>
              <a:rPr lang="tr-TR" dirty="0"/>
              <a:t>Bugün çok mutluyum çünkü bugün</a:t>
            </a:r>
          </a:p>
          <a:p>
            <a:pPr marL="0" indent="0">
              <a:buNone/>
            </a:pPr>
            <a:r>
              <a:rPr lang="tr-TR" dirty="0"/>
              <a:t>Doğum günüm. Çok güzel…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82749F-2617-1248-9AA0-E7BB8BB66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Başta üç nokta (…) olmalıdır.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BF1B472-404E-694E-A87A-515885702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3333940"/>
            <a:ext cx="4443984" cy="256219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bir doğum günü geçireceğimi umuyorum.</a:t>
            </a:r>
          </a:p>
        </p:txBody>
      </p:sp>
    </p:spTree>
    <p:extLst>
      <p:ext uri="{BB962C8B-B14F-4D97-AF65-F5344CB8AC3E}">
        <p14:creationId xmlns:p14="http://schemas.microsoft.com/office/powerpoint/2010/main" val="6238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97A066-451E-C94F-9CF7-6E68CED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SORU CEVAP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0D5C409-0A84-5B4F-98C5-9E44C23B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Noktalı virgül (;) nerede kullanılır?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1F354-1163-3E4F-BF55-13839AB4DB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A) Cümle sonunda</a:t>
            </a:r>
          </a:p>
          <a:p>
            <a:r>
              <a:rPr lang="tr-TR" dirty="0"/>
              <a:t>B) Bir önceki söylediğin şeyle ilgili kısa bir açıklama yapıp durman gerekirken</a:t>
            </a:r>
          </a:p>
          <a:p>
            <a:r>
              <a:rPr lang="tr-TR" dirty="0"/>
              <a:t>C) Cümle devam edecekse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3F07742-3CDD-4443-90D2-5B35C01FE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CEVAAAAAP!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0BB4263-6212-8949-9FCB-F8F2F07CC1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1669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C35B60-70BB-5640-B373-B123C96D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ETKİNLİK: NOKTALAMA İŞARETLERİ HAKINDA KONUŞUN.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D5F7C-2F91-F446-A2D6-9B8168A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Öğretmene not: Konu biteceği için birkaç soru çözmenizi tavsiye ediyor ve örnek soru gösteriyorum.</a:t>
            </a:r>
          </a:p>
          <a:p>
            <a:pPr marL="0" indent="0">
              <a:buNone/>
            </a:pPr>
            <a:r>
              <a:rPr lang="tr-TR" dirty="0"/>
              <a:t>İki nokta üst üste nerede kullanılır?</a:t>
            </a:r>
          </a:p>
          <a:p>
            <a:pPr marL="457200" indent="-457200">
              <a:buAutoNum type="alphaUcParenR"/>
            </a:pPr>
            <a:r>
              <a:rPr lang="tr-TR" dirty="0"/>
              <a:t>Cümle sonunda</a:t>
            </a:r>
          </a:p>
          <a:p>
            <a:pPr marL="457200" indent="-457200">
              <a:buAutoNum type="alphaUcParenR"/>
            </a:pPr>
            <a:r>
              <a:rPr lang="tr-TR" dirty="0"/>
              <a:t>Kelime sonunda</a:t>
            </a:r>
          </a:p>
          <a:p>
            <a:pPr marL="457200" indent="-457200">
              <a:buAutoNum type="alphaUcParenR"/>
            </a:pPr>
            <a:r>
              <a:rPr lang="tr-TR" dirty="0"/>
              <a:t>Bir şeye örnek verilecekse.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041DCA-CAD9-9D45-BC81-340D923EE4C9}"/>
              </a:ext>
            </a:extLst>
          </p:cNvPr>
          <p:cNvSpPr/>
          <p:nvPr/>
        </p:nvSpPr>
        <p:spPr>
          <a:xfrm>
            <a:off x="1219200" y="4321277"/>
            <a:ext cx="526026" cy="501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1094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CE2603-CCEB-7749-AC9A-DF35951D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81"/>
                </a:solidFill>
              </a:rPr>
              <a:t>TÜRKÇE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20DDD9-F51B-884E-9F16-875D8D233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Mustafa Zahir ÖZYAVRU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Dinlediğiniz için teşekkürler.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337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146</Words>
  <Application>Microsoft Macintosh PowerPoint</Application>
  <PresentationFormat>Geniş ekran</PresentationFormat>
  <Paragraphs>38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Kırpma</vt:lpstr>
      <vt:lpstr>TÜRKÇE </vt:lpstr>
      <vt:lpstr>TEMA 1: TÜRKÇE NOKTALAMA İŞARETLERİ</vt:lpstr>
      <vt:lpstr>PowerPoint Sunusu</vt:lpstr>
      <vt:lpstr>OYUN!!!</vt:lpstr>
      <vt:lpstr>NERESİ YANLIŞ??? Etkinliği</vt:lpstr>
      <vt:lpstr>SORU CEVAP</vt:lpstr>
      <vt:lpstr>ETKİNLİK: NOKTALAMA İŞARETLERİ HAKINDA KONUŞUN.</vt:lpstr>
      <vt:lpstr>TÜRKÇE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TÜM DERSLER </dc:title>
  <dc:creator>Mustafa Zahir Özyavru</dc:creator>
  <cp:lastModifiedBy>Mustafa Zahir Özyavru</cp:lastModifiedBy>
  <cp:revision>9</cp:revision>
  <dcterms:created xsi:type="dcterms:W3CDTF">2019-09-06T13:33:59Z</dcterms:created>
  <dcterms:modified xsi:type="dcterms:W3CDTF">2019-09-11T16:17:58Z</dcterms:modified>
</cp:coreProperties>
</file>