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</p:sldMasterIdLst>
  <p:sldIdLst>
    <p:sldId id="272" r:id="rId3"/>
    <p:sldId id="286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5" r:id="rId20"/>
    <p:sldId id="283" r:id="rId21"/>
    <p:sldId id="306" r:id="rId22"/>
    <p:sldId id="307" r:id="rId23"/>
    <p:sldId id="285" r:id="rId24"/>
    <p:sldId id="274" r:id="rId25"/>
  </p:sldIdLst>
  <p:sldSz cx="12192000" cy="6858000"/>
  <p:notesSz cx="6858000" cy="9144000"/>
  <p:custDataLst>
    <p:tags r:id="rId26"/>
  </p:custData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4200"/>
    <a:srgbClr val="D59536"/>
    <a:srgbClr val="523100"/>
    <a:srgbClr val="150C00"/>
    <a:srgbClr val="794903"/>
    <a:srgbClr val="160D00"/>
    <a:srgbClr val="271800"/>
    <a:srgbClr val="F2A839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87" d="100"/>
          <a:sy n="87" d="100"/>
        </p:scale>
        <p:origin x="120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gs" Target="tags/tag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81001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7CD7D-0373-438D-A611-2B18760BCCA2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10/2/2017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B9F62D-FC13-4409-A200-9F9225F350D0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830049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ed_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 userDrawn="1"/>
        </p:nvSpPr>
        <p:spPr>
          <a:xfrm>
            <a:off x="342901" y="-533400"/>
            <a:ext cx="11544300" cy="7325784"/>
          </a:xfrm>
          <a:prstGeom prst="ellipse">
            <a:avLst/>
          </a:prstGeom>
          <a:gradFill flip="none" rotWithShape="1">
            <a:gsLst>
              <a:gs pos="37000">
                <a:schemeClr val="accent5">
                  <a:lumMod val="76000"/>
                </a:schemeClr>
              </a:gs>
              <a:gs pos="0">
                <a:schemeClr val="accent5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4" name="Rectangle 7"/>
          <p:cNvSpPr/>
          <p:nvPr userDrawn="1"/>
        </p:nvSpPr>
        <p:spPr>
          <a:xfrm>
            <a:off x="0" y="4191000"/>
            <a:ext cx="12192000" cy="2667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5" name="Oval 4"/>
          <p:cNvSpPr/>
          <p:nvPr userDrawn="1"/>
        </p:nvSpPr>
        <p:spPr>
          <a:xfrm>
            <a:off x="0" y="4343400"/>
            <a:ext cx="12192000" cy="2514600"/>
          </a:xfrm>
          <a:prstGeom prst="ellipse">
            <a:avLst/>
          </a:prstGeom>
          <a:gradFill flip="none" rotWithShape="1">
            <a:gsLst>
              <a:gs pos="40000">
                <a:schemeClr val="accent5">
                  <a:lumMod val="68000"/>
                </a:schemeClr>
              </a:gs>
              <a:gs pos="0">
                <a:schemeClr val="accent5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5CDFB-02A4-4794-A347-70471386EC81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10/2/2017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B282FE-E361-4CEC-A72F-9E53845330A7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434582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81001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BB411-A31F-4C74-86E0-37E823FE09E7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10/2/2017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68415-F5C2-4A62-9197-6D18D847839A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02357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ed_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 userDrawn="1"/>
        </p:nvSpPr>
        <p:spPr>
          <a:xfrm>
            <a:off x="342901" y="-533400"/>
            <a:ext cx="11544300" cy="7325784"/>
          </a:xfrm>
          <a:prstGeom prst="ellipse">
            <a:avLst/>
          </a:prstGeom>
          <a:gradFill flip="none" rotWithShape="1">
            <a:gsLst>
              <a:gs pos="37000">
                <a:schemeClr val="accent5">
                  <a:lumMod val="76000"/>
                </a:schemeClr>
              </a:gs>
              <a:gs pos="0">
                <a:schemeClr val="accent5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4" name="Rectangle 7"/>
          <p:cNvSpPr/>
          <p:nvPr userDrawn="1"/>
        </p:nvSpPr>
        <p:spPr>
          <a:xfrm>
            <a:off x="0" y="4191000"/>
            <a:ext cx="12192000" cy="2667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5" name="Oval 4"/>
          <p:cNvSpPr/>
          <p:nvPr userDrawn="1"/>
        </p:nvSpPr>
        <p:spPr>
          <a:xfrm>
            <a:off x="0" y="4343400"/>
            <a:ext cx="12192000" cy="2514600"/>
          </a:xfrm>
          <a:prstGeom prst="ellipse">
            <a:avLst/>
          </a:prstGeom>
          <a:gradFill flip="none" rotWithShape="1">
            <a:gsLst>
              <a:gs pos="40000">
                <a:schemeClr val="accent5">
                  <a:lumMod val="68000"/>
                </a:schemeClr>
              </a:gs>
              <a:gs pos="0">
                <a:schemeClr val="accent5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C160C-0521-4735-8F58-EFFF5270DCDF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10/2/2017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9F3B71-CE77-445F-971A-9E65000F32C5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5738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141B20"/>
            </a:gs>
            <a:gs pos="19000">
              <a:srgbClr val="141B20"/>
            </a:gs>
            <a:gs pos="39999">
              <a:srgbClr val="27343F"/>
            </a:gs>
            <a:gs pos="67000">
              <a:srgbClr val="000000"/>
            </a:gs>
            <a:gs pos="100000">
              <a:srgbClr val="485F7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516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text styles</a:t>
            </a:r>
          </a:p>
          <a:p>
            <a:pPr lvl="1"/>
            <a:r>
              <a:rPr lang="en-US" altLang="tr-TR" smtClean="0"/>
              <a:t>Second level</a:t>
            </a:r>
          </a:p>
          <a:p>
            <a:pPr lvl="2"/>
            <a:r>
              <a:rPr lang="en-US" altLang="tr-TR" smtClean="0"/>
              <a:t>Third level</a:t>
            </a:r>
          </a:p>
          <a:p>
            <a:pPr lvl="3"/>
            <a:r>
              <a:rPr lang="en-US" altLang="tr-TR" smtClean="0"/>
              <a:t>Fourth level</a:t>
            </a:r>
          </a:p>
          <a:p>
            <a:pPr lvl="4"/>
            <a:r>
              <a:rPr lang="en-US" altLang="tr-T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F46347-80BD-4281-9A7D-0AED6FAD8E00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10/2/2017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6681F1F-4A5D-4C37-BE75-A4938DB575D2}" type="slidenum">
              <a:rPr lang="en-US" altLang="tr-TR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814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457189" indent="-457189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141B20"/>
            </a:gs>
            <a:gs pos="19000">
              <a:srgbClr val="141B20"/>
            </a:gs>
            <a:gs pos="39999">
              <a:srgbClr val="27343F"/>
            </a:gs>
            <a:gs pos="67000">
              <a:srgbClr val="000000"/>
            </a:gs>
            <a:gs pos="100000">
              <a:srgbClr val="485F7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516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text styles</a:t>
            </a:r>
          </a:p>
          <a:p>
            <a:pPr lvl="1"/>
            <a:r>
              <a:rPr lang="en-US" altLang="tr-TR" smtClean="0"/>
              <a:t>Second level</a:t>
            </a:r>
          </a:p>
          <a:p>
            <a:pPr lvl="2"/>
            <a:r>
              <a:rPr lang="en-US" altLang="tr-TR" smtClean="0"/>
              <a:t>Third level</a:t>
            </a:r>
          </a:p>
          <a:p>
            <a:pPr lvl="3"/>
            <a:r>
              <a:rPr lang="en-US" altLang="tr-TR" smtClean="0"/>
              <a:t>Fourth level</a:t>
            </a:r>
          </a:p>
          <a:p>
            <a:pPr lvl="4"/>
            <a:r>
              <a:rPr lang="en-US" altLang="tr-T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47ABA8A-3FE2-4C1C-82FD-14E02E2E916F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10/2/2017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3456275-69BF-4A56-B691-A9AD780ADCC5}" type="slidenum">
              <a:rPr lang="en-US" altLang="tr-TR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446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457189" indent="-457189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4.xml"/><Relationship Id="rId5" Type="http://schemas.openxmlformats.org/officeDocument/2006/relationships/hyperlink" Target="http://www.mebders.com/" TargetMode="External"/><Relationship Id="rId4" Type="http://schemas.openxmlformats.org/officeDocument/2006/relationships/hyperlink" Target="mailto:info@mebders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7246" y="99786"/>
            <a:ext cx="9210790" cy="6658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Metin kutusu 10"/>
          <p:cNvSpPr txBox="1"/>
          <p:nvPr/>
        </p:nvSpPr>
        <p:spPr>
          <a:xfrm>
            <a:off x="2760084" y="1181016"/>
            <a:ext cx="242085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5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SINIF		: </a:t>
            </a:r>
            <a:r>
              <a:rPr lang="tr-TR" sz="25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tr-TR" sz="2500" dirty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2760084" y="1621334"/>
            <a:ext cx="395255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5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DERS		: </a:t>
            </a:r>
            <a:r>
              <a:rPr lang="tr-TR" sz="25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MATEMATİK</a:t>
            </a:r>
            <a:endParaRPr lang="tr-TR" sz="2500" dirty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2760084" y="2536904"/>
            <a:ext cx="682661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5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KONU		: </a:t>
            </a:r>
            <a:r>
              <a:rPr lang="tr-TR" sz="25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ÜÇ BASAMAKLI DOĞAL SAYILAR</a:t>
            </a:r>
            <a:endParaRPr lang="tr-TR" sz="2500" dirty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2761016" y="2099737"/>
            <a:ext cx="679442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500" dirty="0" smtClean="0">
                <a:solidFill>
                  <a:srgbClr val="6C0000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ÜNİTE</a:t>
            </a:r>
            <a:r>
              <a:rPr lang="tr-TR" sz="2500" dirty="0">
                <a:solidFill>
                  <a:srgbClr val="6C0000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r-TR" sz="2500" dirty="0" smtClean="0">
                <a:solidFill>
                  <a:srgbClr val="6C0000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: </a:t>
            </a:r>
            <a:r>
              <a:rPr lang="tr-TR" sz="2500" dirty="0" smtClean="0">
                <a:solidFill>
                  <a:srgbClr val="F0F3FB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ŞEKİLLER VE SAYILAR DÜNYASI</a:t>
            </a:r>
            <a:endParaRPr lang="tr-TR" sz="2500" dirty="0">
              <a:solidFill>
                <a:srgbClr val="F0F3FB">
                  <a:lumMod val="25000"/>
                </a:srgb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2759489" y="3490496"/>
            <a:ext cx="7003635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500" dirty="0" smtClean="0">
                <a:solidFill>
                  <a:srgbClr val="6C0000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KAZANIM</a:t>
            </a:r>
            <a:r>
              <a:rPr lang="tr-TR" sz="2500" dirty="0">
                <a:solidFill>
                  <a:srgbClr val="6C0000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: </a:t>
            </a:r>
            <a:r>
              <a:rPr lang="tr-TR" dirty="0" smtClean="0">
                <a:solidFill>
                  <a:srgbClr val="F0F3FB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Üç basamaklı doğal sayıları okur ve yazar.</a:t>
            </a:r>
          </a:p>
          <a:p>
            <a:r>
              <a:rPr lang="tr-TR" dirty="0">
                <a:solidFill>
                  <a:srgbClr val="F0F3FB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tr-TR" dirty="0" smtClean="0">
                <a:solidFill>
                  <a:srgbClr val="F0F3FB">
                    <a:lumMod val="25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Üç basamaklı doğal sayıların basamak adlarını, basamaklarındaki rakamların basamak değerlerini belirtir.</a:t>
            </a:r>
          </a:p>
        </p:txBody>
      </p:sp>
      <p:sp>
        <p:nvSpPr>
          <p:cNvPr id="16" name="Metin kutusu 15"/>
          <p:cNvSpPr txBox="1"/>
          <p:nvPr/>
        </p:nvSpPr>
        <p:spPr>
          <a:xfrm>
            <a:off x="2759489" y="3022324"/>
            <a:ext cx="339708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500" dirty="0" smtClean="0">
                <a:solidFill>
                  <a:schemeClr val="tx2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SÜRE		: </a:t>
            </a:r>
            <a:r>
              <a:rPr lang="tr-TR" sz="2500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DERS</a:t>
            </a:r>
            <a:endParaRPr lang="tr-TR" sz="2500" dirty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Yuvarlatılmış Dikdörtgen 7">
            <a:hlinkClick r:id="" action="ppaction://hlinkshowjump?jump=nextslide"/>
          </p:cNvPr>
          <p:cNvSpPr/>
          <p:nvPr/>
        </p:nvSpPr>
        <p:spPr>
          <a:xfrm>
            <a:off x="8288593" y="6029137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Derse Geç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1154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283" y="31663"/>
            <a:ext cx="7380514" cy="708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0" name="Rounded Rectangle 189"/>
          <p:cNvSpPr/>
          <p:nvPr/>
        </p:nvSpPr>
        <p:spPr>
          <a:xfrm>
            <a:off x="7741740" y="1237537"/>
            <a:ext cx="629152" cy="2573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256290" y="1237538"/>
            <a:ext cx="4073157" cy="2573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Metin kutusu 15"/>
          <p:cNvSpPr txBox="1"/>
          <p:nvPr/>
        </p:nvSpPr>
        <p:spPr>
          <a:xfrm>
            <a:off x="9746092" y="2761720"/>
            <a:ext cx="2228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ÜÇ BASAMAKLI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DOĞAL SAYILAR</a:t>
            </a:r>
            <a:endParaRPr kumimoji="0" lang="tr-TR" sz="1800" b="1" i="0" u="none" strike="noStrike" kern="1200" cap="none" spc="0" normalizeH="0" baseline="0" noProof="0" dirty="0">
              <a:ln/>
              <a:pattFill prst="dkUpDiag">
                <a:fgClr>
                  <a:srgbClr val="FFFFFF">
                    <a:lumMod val="50000"/>
                  </a:srgbClr>
                </a:fgClr>
                <a:bgClr>
                  <a:srgbClr val="000000">
                    <a:lumMod val="75000"/>
                    <a:lumOff val="25000"/>
                  </a:srgbClr>
                </a:bgClr>
              </a:pattFill>
              <a:effectLst>
                <a:outerShdw blurRad="38100" dist="19050" dir="2700000" algn="tl" rotWithShape="0">
                  <a:srgbClr val="000000">
                    <a:lumMod val="50000"/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10214877" y="4030336"/>
            <a:ext cx="1383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100</a:t>
            </a:r>
            <a:r>
              <a:rPr kumimoji="0" lang="tr-TR" sz="1800" b="0" i="0" u="none" strike="noStrike" kern="1200" cap="none" spc="0" normalizeH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 Rakamı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5231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444122" y="4601365"/>
            <a:ext cx="1094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(9 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– 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21)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5231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36" y="2267339"/>
            <a:ext cx="3161216" cy="3443590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3876430" y="1376795"/>
            <a:ext cx="288679" cy="2231608"/>
            <a:chOff x="3816000" y="2160000"/>
            <a:chExt cx="288679" cy="2231608"/>
          </a:xfrm>
        </p:grpSpPr>
        <p:sp>
          <p:nvSpPr>
            <p:cNvPr id="32" name="Küp 17"/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3" name="Küp 17"/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4" name="Küp 17"/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0" name="Küp 17"/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1" name="Küp 17"/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3" name="Küp 17"/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6" name="Küp 17"/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8" name="Küp 17"/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9" name="Küp 17"/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50" name="Küp 17"/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5958024" y="3975368"/>
            <a:ext cx="26327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9 onluk, 9 birlik</a:t>
            </a:r>
            <a:endParaRPr kumimoji="0" lang="en-US" sz="2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6266841" y="4534678"/>
            <a:ext cx="213391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90 + 9 = 99</a:t>
            </a:r>
            <a:endParaRPr kumimoji="0" lang="en-US" sz="2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6153540" y="5004938"/>
            <a:ext cx="240001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Doksan dokuz</a:t>
            </a:r>
            <a:endParaRPr kumimoji="0" lang="en-US" sz="2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grpSp>
        <p:nvGrpSpPr>
          <p:cNvPr id="83" name="Group 82"/>
          <p:cNvGrpSpPr/>
          <p:nvPr/>
        </p:nvGrpSpPr>
        <p:grpSpPr>
          <a:xfrm>
            <a:off x="3504502" y="1369898"/>
            <a:ext cx="288679" cy="2231608"/>
            <a:chOff x="3816000" y="2160000"/>
            <a:chExt cx="288679" cy="2231608"/>
          </a:xfrm>
        </p:grpSpPr>
        <p:sp>
          <p:nvSpPr>
            <p:cNvPr id="84" name="Küp 17"/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85" name="Küp 17"/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94" name="Küp 17"/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95" name="Küp 17"/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96" name="Küp 17"/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97" name="Küp 17"/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98" name="Küp 17"/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99" name="Küp 17"/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00" name="Küp 17"/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01" name="Küp 17"/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4243885" y="1376795"/>
            <a:ext cx="288679" cy="2231608"/>
            <a:chOff x="3816000" y="2160000"/>
            <a:chExt cx="288679" cy="2231608"/>
          </a:xfrm>
        </p:grpSpPr>
        <p:sp>
          <p:nvSpPr>
            <p:cNvPr id="103" name="Küp 17"/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04" name="Küp 17"/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05" name="Küp 17"/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06" name="Küp 17"/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07" name="Küp 17"/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08" name="Küp 17"/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09" name="Küp 17"/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10" name="Küp 17"/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11" name="Küp 17"/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12" name="Küp 17"/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4607698" y="1369898"/>
            <a:ext cx="288679" cy="2231608"/>
            <a:chOff x="3816000" y="2160000"/>
            <a:chExt cx="288679" cy="2231608"/>
          </a:xfrm>
        </p:grpSpPr>
        <p:sp>
          <p:nvSpPr>
            <p:cNvPr id="114" name="Küp 17"/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15" name="Küp 17"/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16" name="Küp 17"/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17" name="Küp 17"/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18" name="Küp 17"/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19" name="Küp 17"/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20" name="Küp 17"/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21" name="Küp 17"/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22" name="Küp 17"/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23" name="Küp 17"/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4980771" y="1377525"/>
            <a:ext cx="288679" cy="2231608"/>
            <a:chOff x="3816000" y="2160000"/>
            <a:chExt cx="288679" cy="2231608"/>
          </a:xfrm>
        </p:grpSpPr>
        <p:sp>
          <p:nvSpPr>
            <p:cNvPr id="125" name="Küp 17"/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26" name="Küp 17"/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27" name="Küp 17"/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28" name="Küp 17"/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29" name="Küp 17"/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30" name="Küp 17"/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31" name="Küp 17"/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32" name="Küp 17"/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33" name="Küp 17"/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34" name="Küp 17"/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5724104" y="1365200"/>
            <a:ext cx="288679" cy="2231608"/>
            <a:chOff x="3816000" y="2160000"/>
            <a:chExt cx="288679" cy="2231608"/>
          </a:xfrm>
        </p:grpSpPr>
        <p:sp>
          <p:nvSpPr>
            <p:cNvPr id="136" name="Küp 17"/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37" name="Küp 17"/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38" name="Küp 17"/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39" name="Küp 17"/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0" name="Küp 17"/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1" name="Küp 17"/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2" name="Küp 17"/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3" name="Küp 17"/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4" name="Küp 17"/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5" name="Küp 17"/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146" name="Group 145"/>
          <p:cNvGrpSpPr/>
          <p:nvPr/>
        </p:nvGrpSpPr>
        <p:grpSpPr>
          <a:xfrm>
            <a:off x="5352176" y="1358303"/>
            <a:ext cx="288679" cy="2231608"/>
            <a:chOff x="3816000" y="2160000"/>
            <a:chExt cx="288679" cy="2231608"/>
          </a:xfrm>
        </p:grpSpPr>
        <p:sp>
          <p:nvSpPr>
            <p:cNvPr id="147" name="Küp 17"/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8" name="Küp 17"/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9" name="Küp 17"/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50" name="Küp 17"/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51" name="Küp 17"/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52" name="Küp 17"/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53" name="Küp 17"/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54" name="Küp 17"/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55" name="Küp 17"/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56" name="Küp 17"/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157" name="Group 156"/>
          <p:cNvGrpSpPr/>
          <p:nvPr/>
        </p:nvGrpSpPr>
        <p:grpSpPr>
          <a:xfrm>
            <a:off x="6091559" y="1365200"/>
            <a:ext cx="288679" cy="2231608"/>
            <a:chOff x="3816000" y="2160000"/>
            <a:chExt cx="288679" cy="2231608"/>
          </a:xfrm>
        </p:grpSpPr>
        <p:sp>
          <p:nvSpPr>
            <p:cNvPr id="158" name="Küp 17"/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59" name="Küp 17"/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60" name="Küp 17"/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61" name="Küp 17"/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62" name="Küp 17"/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63" name="Küp 17"/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64" name="Küp 17"/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65" name="Küp 17"/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66" name="Küp 17"/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67" name="Küp 17"/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6455372" y="1358303"/>
            <a:ext cx="288679" cy="2231608"/>
            <a:chOff x="3816000" y="2160000"/>
            <a:chExt cx="288679" cy="2231608"/>
          </a:xfrm>
        </p:grpSpPr>
        <p:sp>
          <p:nvSpPr>
            <p:cNvPr id="169" name="Küp 17"/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70" name="Küp 17"/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71" name="Küp 17"/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72" name="Küp 17"/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73" name="Küp 17"/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74" name="Küp 17"/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75" name="Küp 17"/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76" name="Küp 17"/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77" name="Küp 17"/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78" name="Küp 17"/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sp>
        <p:nvSpPr>
          <p:cNvPr id="180" name="Küp 17"/>
          <p:cNvSpPr/>
          <p:nvPr/>
        </p:nvSpPr>
        <p:spPr>
          <a:xfrm>
            <a:off x="7922225" y="3347929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81" name="Küp 17"/>
          <p:cNvSpPr/>
          <p:nvPr/>
        </p:nvSpPr>
        <p:spPr>
          <a:xfrm>
            <a:off x="7923755" y="3112799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82" name="Küp 17"/>
          <p:cNvSpPr/>
          <p:nvPr/>
        </p:nvSpPr>
        <p:spPr>
          <a:xfrm>
            <a:off x="7923755" y="2896799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83" name="Küp 17"/>
          <p:cNvSpPr/>
          <p:nvPr/>
        </p:nvSpPr>
        <p:spPr>
          <a:xfrm>
            <a:off x="7923755" y="2680799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84" name="Küp 17"/>
          <p:cNvSpPr/>
          <p:nvPr/>
        </p:nvSpPr>
        <p:spPr>
          <a:xfrm>
            <a:off x="7922424" y="2464799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85" name="Küp 17"/>
          <p:cNvSpPr/>
          <p:nvPr/>
        </p:nvSpPr>
        <p:spPr>
          <a:xfrm>
            <a:off x="7922424" y="2248799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86" name="Küp 17"/>
          <p:cNvSpPr/>
          <p:nvPr/>
        </p:nvSpPr>
        <p:spPr>
          <a:xfrm>
            <a:off x="7923755" y="2032799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87" name="Küp 17"/>
          <p:cNvSpPr/>
          <p:nvPr/>
        </p:nvSpPr>
        <p:spPr>
          <a:xfrm>
            <a:off x="7922424" y="1816799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88" name="Küp 17"/>
          <p:cNvSpPr/>
          <p:nvPr/>
        </p:nvSpPr>
        <p:spPr>
          <a:xfrm>
            <a:off x="7922424" y="1600799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89" name="Küp 17"/>
          <p:cNvSpPr/>
          <p:nvPr/>
        </p:nvSpPr>
        <p:spPr>
          <a:xfrm>
            <a:off x="7922424" y="1384799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07698" y="823781"/>
            <a:ext cx="970137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Onluk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2" name="Rectangle 191"/>
          <p:cNvSpPr/>
          <p:nvPr/>
        </p:nvSpPr>
        <p:spPr>
          <a:xfrm>
            <a:off x="7634469" y="775872"/>
            <a:ext cx="843694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Birlik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40019" y="3929282"/>
            <a:ext cx="414286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99 sayısına 1 eklersek</a:t>
            </a:r>
            <a:endParaRPr 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204" name="Group 203"/>
          <p:cNvGrpSpPr/>
          <p:nvPr/>
        </p:nvGrpSpPr>
        <p:grpSpPr>
          <a:xfrm>
            <a:off x="7923665" y="1401004"/>
            <a:ext cx="288679" cy="2231608"/>
            <a:chOff x="3816000" y="2160000"/>
            <a:chExt cx="288679" cy="2231608"/>
          </a:xfrm>
        </p:grpSpPr>
        <p:sp>
          <p:nvSpPr>
            <p:cNvPr id="205" name="Küp 17"/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06" name="Küp 17"/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07" name="Küp 17"/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08" name="Küp 17"/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09" name="Küp 17"/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10" name="Küp 17"/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11" name="Küp 17"/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12" name="Küp 17"/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13" name="Küp 17"/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14" name="Küp 17"/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4999847" y="4398524"/>
            <a:ext cx="360868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 onluk, 0 </a:t>
            </a:r>
            <a:r>
              <a:rPr lang="tr-TR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birlik olur.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5" name="Rectangle 214"/>
          <p:cNvSpPr/>
          <p:nvPr/>
        </p:nvSpPr>
        <p:spPr>
          <a:xfrm>
            <a:off x="3705341" y="4793716"/>
            <a:ext cx="5059783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 onluk 1 yüzlük demektir ve </a:t>
            </a:r>
          </a:p>
          <a:p>
            <a:pPr algn="ctr"/>
            <a:r>
              <a:rPr lang="tr-TR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100 ile gösterilir.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9" name="Dikdörtgen 17"/>
          <p:cNvSpPr/>
          <p:nvPr/>
        </p:nvSpPr>
        <p:spPr>
          <a:xfrm>
            <a:off x="4018231" y="6355706"/>
            <a:ext cx="4201920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1400" dirty="0" smtClean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Not : </a:t>
            </a:r>
            <a:r>
              <a:rPr lang="tr-TR" sz="1400" dirty="0" smtClean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Durdukça klavyeden </a:t>
            </a:r>
            <a:r>
              <a:rPr lang="tr-TR" sz="1400" dirty="0" smtClean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entera basarak </a:t>
            </a:r>
            <a:r>
              <a:rPr lang="tr-TR" sz="1400" dirty="0" smtClean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ilerleyin.</a:t>
            </a:r>
            <a:endParaRPr lang="tr-TR" sz="140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1839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3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0.00787 L -0.02474 0.03796 C -0.02982 0.04815 -0.03737 0.05393 -0.04544 0.05393 C -0.05469 0.05393 -0.06211 0.04815 -0.06706 0.03796 L -0.09154 -0.00787 " pathEditMode="relative" rAng="0" ptsTypes="AAAAA">
                                      <p:cBhvr>
                                        <p:cTn id="65" dur="3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83" y="30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86" grpId="0"/>
      <p:bldP spid="86" grpId="1"/>
      <p:bldP spid="87" grpId="0"/>
      <p:bldP spid="87" grpId="1"/>
      <p:bldP spid="180" grpId="0" animBg="1"/>
      <p:bldP spid="180" grpId="1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7" grpId="0"/>
      <p:bldP spid="8" grpId="0"/>
      <p:bldP spid="2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283" y="31663"/>
            <a:ext cx="7380514" cy="708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Metin kutusu 15"/>
          <p:cNvSpPr txBox="1"/>
          <p:nvPr/>
        </p:nvSpPr>
        <p:spPr>
          <a:xfrm>
            <a:off x="9746092" y="2761720"/>
            <a:ext cx="2228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ÜÇ BASAMAKLI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DOĞAL SAYILAR</a:t>
            </a:r>
            <a:endParaRPr kumimoji="0" lang="tr-TR" sz="1800" b="1" i="0" u="none" strike="noStrike" kern="1200" cap="none" spc="0" normalizeH="0" baseline="0" noProof="0" dirty="0">
              <a:ln/>
              <a:pattFill prst="dkUpDiag">
                <a:fgClr>
                  <a:srgbClr val="FFFFFF">
                    <a:lumMod val="50000"/>
                  </a:srgbClr>
                </a:fgClr>
                <a:bgClr>
                  <a:srgbClr val="000000">
                    <a:lumMod val="75000"/>
                    <a:lumOff val="25000"/>
                  </a:srgbClr>
                </a:bgClr>
              </a:pattFill>
              <a:effectLst>
                <a:outerShdw blurRad="38100" dist="19050" dir="2700000" algn="tl" rotWithShape="0">
                  <a:srgbClr val="000000">
                    <a:lumMod val="50000"/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10354805" y="4016676"/>
            <a:ext cx="1208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100 Sayısı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5231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354805" y="4601365"/>
            <a:ext cx="1184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(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10 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– 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21)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5231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3249976" y="1275642"/>
            <a:ext cx="3206959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Yüzlük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4" name="Dikdörtgen 43"/>
          <p:cNvSpPr/>
          <p:nvPr/>
        </p:nvSpPr>
        <p:spPr>
          <a:xfrm>
            <a:off x="6478604" y="1275642"/>
            <a:ext cx="1349977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Onluk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2" name="Sağ Ok 11"/>
          <p:cNvSpPr/>
          <p:nvPr/>
        </p:nvSpPr>
        <p:spPr>
          <a:xfrm rot="8373161">
            <a:off x="6121103" y="-925059"/>
            <a:ext cx="475511" cy="150754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0" name="Sağ Ok 69"/>
          <p:cNvSpPr/>
          <p:nvPr/>
        </p:nvSpPr>
        <p:spPr>
          <a:xfrm rot="2264137">
            <a:off x="10183356" y="1756100"/>
            <a:ext cx="475511" cy="150754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2" name="Dikdörtgen 43"/>
          <p:cNvSpPr/>
          <p:nvPr/>
        </p:nvSpPr>
        <p:spPr>
          <a:xfrm>
            <a:off x="7850250" y="1275642"/>
            <a:ext cx="1349977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Birlik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249976" y="2011357"/>
            <a:ext cx="3206959" cy="209793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404891" y="2132122"/>
            <a:ext cx="2852690" cy="1824637"/>
            <a:chOff x="3404891" y="2132122"/>
            <a:chExt cx="3612842" cy="2250830"/>
          </a:xfrm>
        </p:grpSpPr>
        <p:grpSp>
          <p:nvGrpSpPr>
            <p:cNvPr id="34" name="Group 33"/>
            <p:cNvGrpSpPr/>
            <p:nvPr/>
          </p:nvGrpSpPr>
          <p:grpSpPr>
            <a:xfrm>
              <a:off x="3776819" y="2150614"/>
              <a:ext cx="288679" cy="2231608"/>
              <a:chOff x="3816000" y="2160000"/>
              <a:chExt cx="288679" cy="2231608"/>
            </a:xfrm>
          </p:grpSpPr>
          <p:sp>
            <p:nvSpPr>
              <p:cNvPr id="35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7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8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9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0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1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3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6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8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9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50" name="Group 49"/>
            <p:cNvGrpSpPr/>
            <p:nvPr/>
          </p:nvGrpSpPr>
          <p:grpSpPr>
            <a:xfrm>
              <a:off x="3404891" y="2143717"/>
              <a:ext cx="288679" cy="2231608"/>
              <a:chOff x="3816000" y="2160000"/>
              <a:chExt cx="288679" cy="2231608"/>
            </a:xfrm>
          </p:grpSpPr>
          <p:sp>
            <p:nvSpPr>
              <p:cNvPr id="53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4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5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6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7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2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3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4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1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2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73" name="Group 72"/>
            <p:cNvGrpSpPr/>
            <p:nvPr/>
          </p:nvGrpSpPr>
          <p:grpSpPr>
            <a:xfrm>
              <a:off x="4144274" y="2150614"/>
              <a:ext cx="288679" cy="2231608"/>
              <a:chOff x="3816000" y="2160000"/>
              <a:chExt cx="288679" cy="2231608"/>
            </a:xfrm>
          </p:grpSpPr>
          <p:sp>
            <p:nvSpPr>
              <p:cNvPr id="74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5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6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7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8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9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0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1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2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3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84" name="Group 83"/>
            <p:cNvGrpSpPr/>
            <p:nvPr/>
          </p:nvGrpSpPr>
          <p:grpSpPr>
            <a:xfrm>
              <a:off x="4508087" y="2143717"/>
              <a:ext cx="288679" cy="2231608"/>
              <a:chOff x="3816000" y="2160000"/>
              <a:chExt cx="288679" cy="2231608"/>
            </a:xfrm>
          </p:grpSpPr>
          <p:sp>
            <p:nvSpPr>
              <p:cNvPr id="85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6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7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8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9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0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1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2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3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4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95" name="Group 94"/>
            <p:cNvGrpSpPr/>
            <p:nvPr/>
          </p:nvGrpSpPr>
          <p:grpSpPr>
            <a:xfrm>
              <a:off x="4881160" y="2151344"/>
              <a:ext cx="288679" cy="2231608"/>
              <a:chOff x="3816000" y="2160000"/>
              <a:chExt cx="288679" cy="2231608"/>
            </a:xfrm>
          </p:grpSpPr>
          <p:sp>
            <p:nvSpPr>
              <p:cNvPr id="96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7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8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9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0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1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2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3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4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5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5624493" y="2139019"/>
              <a:ext cx="288679" cy="2231608"/>
              <a:chOff x="3816000" y="2160000"/>
              <a:chExt cx="288679" cy="2231608"/>
            </a:xfrm>
          </p:grpSpPr>
          <p:sp>
            <p:nvSpPr>
              <p:cNvPr id="107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8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9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0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1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2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3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4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5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6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17" name="Group 116"/>
            <p:cNvGrpSpPr/>
            <p:nvPr/>
          </p:nvGrpSpPr>
          <p:grpSpPr>
            <a:xfrm>
              <a:off x="5252565" y="2132122"/>
              <a:ext cx="288679" cy="2231608"/>
              <a:chOff x="3816000" y="2160000"/>
              <a:chExt cx="288679" cy="2231608"/>
            </a:xfrm>
          </p:grpSpPr>
          <p:sp>
            <p:nvSpPr>
              <p:cNvPr id="118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9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0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1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2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3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4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5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6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7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28" name="Group 127"/>
            <p:cNvGrpSpPr/>
            <p:nvPr/>
          </p:nvGrpSpPr>
          <p:grpSpPr>
            <a:xfrm>
              <a:off x="5991948" y="2139019"/>
              <a:ext cx="288679" cy="2231608"/>
              <a:chOff x="3816000" y="2160000"/>
              <a:chExt cx="288679" cy="2231608"/>
            </a:xfrm>
          </p:grpSpPr>
          <p:sp>
            <p:nvSpPr>
              <p:cNvPr id="129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30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31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32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33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34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35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36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37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38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39" name="Group 138"/>
            <p:cNvGrpSpPr/>
            <p:nvPr/>
          </p:nvGrpSpPr>
          <p:grpSpPr>
            <a:xfrm>
              <a:off x="6355761" y="2132122"/>
              <a:ext cx="288679" cy="2231608"/>
              <a:chOff x="3816000" y="2160000"/>
              <a:chExt cx="288679" cy="2231608"/>
            </a:xfrm>
          </p:grpSpPr>
          <p:sp>
            <p:nvSpPr>
              <p:cNvPr id="140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41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42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43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44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45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46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47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48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49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51" name="Group 150"/>
            <p:cNvGrpSpPr/>
            <p:nvPr/>
          </p:nvGrpSpPr>
          <p:grpSpPr>
            <a:xfrm>
              <a:off x="6729054" y="2139019"/>
              <a:ext cx="288679" cy="2231608"/>
              <a:chOff x="3816000" y="2160000"/>
              <a:chExt cx="288679" cy="2231608"/>
            </a:xfrm>
          </p:grpSpPr>
          <p:sp>
            <p:nvSpPr>
              <p:cNvPr id="152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53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54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55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56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57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58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59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60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61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</p:grpSp>
      <p:sp>
        <p:nvSpPr>
          <p:cNvPr id="162" name="Rectangle 161"/>
          <p:cNvSpPr/>
          <p:nvPr/>
        </p:nvSpPr>
        <p:spPr>
          <a:xfrm>
            <a:off x="6479159" y="2011355"/>
            <a:ext cx="1348865" cy="209793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7852475" y="2011355"/>
            <a:ext cx="1348865" cy="209793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64" name="Dikdörtgen 9"/>
          <p:cNvSpPr/>
          <p:nvPr/>
        </p:nvSpPr>
        <p:spPr>
          <a:xfrm>
            <a:off x="3249419" y="4126887"/>
            <a:ext cx="3206959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1 yüzlük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65" name="Dikdörtgen 43"/>
          <p:cNvSpPr/>
          <p:nvPr/>
        </p:nvSpPr>
        <p:spPr>
          <a:xfrm>
            <a:off x="6478047" y="4126887"/>
            <a:ext cx="1349977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0 onluk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66" name="Dikdörtgen 43"/>
          <p:cNvSpPr/>
          <p:nvPr/>
        </p:nvSpPr>
        <p:spPr>
          <a:xfrm>
            <a:off x="7849693" y="4126887"/>
            <a:ext cx="1349977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0 birlik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67" name="Dikdörtgen 9"/>
          <p:cNvSpPr/>
          <p:nvPr/>
        </p:nvSpPr>
        <p:spPr>
          <a:xfrm>
            <a:off x="3249419" y="4845905"/>
            <a:ext cx="3206959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1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68" name="Dikdörtgen 43"/>
          <p:cNvSpPr/>
          <p:nvPr/>
        </p:nvSpPr>
        <p:spPr>
          <a:xfrm>
            <a:off x="6478047" y="4845905"/>
            <a:ext cx="1349977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0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69" name="Dikdörtgen 43"/>
          <p:cNvSpPr/>
          <p:nvPr/>
        </p:nvSpPr>
        <p:spPr>
          <a:xfrm>
            <a:off x="7849693" y="4845905"/>
            <a:ext cx="1349977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0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36" y="2267339"/>
            <a:ext cx="3161216" cy="344359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31381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283" y="31663"/>
            <a:ext cx="7380514" cy="708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Metin kutusu 15"/>
          <p:cNvSpPr txBox="1"/>
          <p:nvPr/>
        </p:nvSpPr>
        <p:spPr>
          <a:xfrm>
            <a:off x="9746092" y="2761720"/>
            <a:ext cx="2228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ÜÇ BASAMAKLI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DOĞAL SAYILAR</a:t>
            </a:r>
            <a:endParaRPr kumimoji="0" lang="tr-TR" sz="1800" b="1" i="0" u="none" strike="noStrike" kern="1200" cap="none" spc="0" normalizeH="0" baseline="0" noProof="0" dirty="0">
              <a:ln/>
              <a:pattFill prst="dkUpDiag">
                <a:fgClr>
                  <a:srgbClr val="FFFFFF">
                    <a:lumMod val="50000"/>
                  </a:srgbClr>
                </a:fgClr>
                <a:bgClr>
                  <a:srgbClr val="000000">
                    <a:lumMod val="75000"/>
                    <a:lumOff val="25000"/>
                  </a:srgbClr>
                </a:bgClr>
              </a:pattFill>
              <a:effectLst>
                <a:outerShdw blurRad="38100" dist="19050" dir="2700000" algn="tl" rotWithShape="0">
                  <a:srgbClr val="000000">
                    <a:lumMod val="50000"/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9848713" y="3962571"/>
            <a:ext cx="2022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Üç Basamaklı Sayı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5231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340654" y="4601365"/>
            <a:ext cx="1198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(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11 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– 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21)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5231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3249958" y="2156991"/>
            <a:ext cx="3101385" cy="51278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Yüzlük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4" name="Dikdörtgen 43"/>
          <p:cNvSpPr/>
          <p:nvPr/>
        </p:nvSpPr>
        <p:spPr>
          <a:xfrm>
            <a:off x="6372299" y="2156991"/>
            <a:ext cx="1305536" cy="51278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Onluk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2" name="Dikdörtgen 43"/>
          <p:cNvSpPr/>
          <p:nvPr/>
        </p:nvSpPr>
        <p:spPr>
          <a:xfrm>
            <a:off x="7698790" y="2156991"/>
            <a:ext cx="1305536" cy="51278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Birlik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249958" y="2694844"/>
            <a:ext cx="3101385" cy="15337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6372836" y="2694842"/>
            <a:ext cx="1304460" cy="15337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7700942" y="2694842"/>
            <a:ext cx="1304460" cy="15337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64" name="Dikdörtgen 9"/>
          <p:cNvSpPr/>
          <p:nvPr/>
        </p:nvSpPr>
        <p:spPr>
          <a:xfrm>
            <a:off x="3249419" y="4241425"/>
            <a:ext cx="3101385" cy="51278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65" name="Dikdörtgen 43"/>
          <p:cNvSpPr/>
          <p:nvPr/>
        </p:nvSpPr>
        <p:spPr>
          <a:xfrm>
            <a:off x="6371760" y="4241425"/>
            <a:ext cx="1305536" cy="51278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66" name="Dikdörtgen 43"/>
          <p:cNvSpPr/>
          <p:nvPr/>
        </p:nvSpPr>
        <p:spPr>
          <a:xfrm>
            <a:off x="7698251" y="4241425"/>
            <a:ext cx="1305536" cy="51278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67" name="Dikdörtgen 9"/>
          <p:cNvSpPr/>
          <p:nvPr/>
        </p:nvSpPr>
        <p:spPr>
          <a:xfrm>
            <a:off x="3249419" y="4767071"/>
            <a:ext cx="3101385" cy="51278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68" name="Dikdörtgen 43"/>
          <p:cNvSpPr/>
          <p:nvPr/>
        </p:nvSpPr>
        <p:spPr>
          <a:xfrm>
            <a:off x="6371760" y="4767071"/>
            <a:ext cx="1305536" cy="51278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69" name="Dikdörtgen 43"/>
          <p:cNvSpPr/>
          <p:nvPr/>
        </p:nvSpPr>
        <p:spPr>
          <a:xfrm>
            <a:off x="7698251" y="4767071"/>
            <a:ext cx="1305536" cy="51278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36" y="2267339"/>
            <a:ext cx="3161216" cy="344359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627637" y="789016"/>
            <a:ext cx="679178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 yıldaki gün sayısı 365’tir. Bu sayıyı onluk bloklarla modelleyelim ve sayıyı okuyalım.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150" name="Group 149"/>
          <p:cNvGrpSpPr/>
          <p:nvPr/>
        </p:nvGrpSpPr>
        <p:grpSpPr>
          <a:xfrm>
            <a:off x="4260127" y="2803690"/>
            <a:ext cx="2021492" cy="1333921"/>
            <a:chOff x="3404891" y="2132122"/>
            <a:chExt cx="3612842" cy="2250830"/>
          </a:xfrm>
        </p:grpSpPr>
        <p:grpSp>
          <p:nvGrpSpPr>
            <p:cNvPr id="170" name="Group 169"/>
            <p:cNvGrpSpPr/>
            <p:nvPr/>
          </p:nvGrpSpPr>
          <p:grpSpPr>
            <a:xfrm>
              <a:off x="3776819" y="2150614"/>
              <a:ext cx="288679" cy="2231608"/>
              <a:chOff x="3816000" y="2160000"/>
              <a:chExt cx="288679" cy="2231608"/>
            </a:xfrm>
          </p:grpSpPr>
          <p:sp>
            <p:nvSpPr>
              <p:cNvPr id="270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71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72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73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74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75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76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77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78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79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71" name="Group 170"/>
            <p:cNvGrpSpPr/>
            <p:nvPr/>
          </p:nvGrpSpPr>
          <p:grpSpPr>
            <a:xfrm>
              <a:off x="3404891" y="2143717"/>
              <a:ext cx="288679" cy="2231608"/>
              <a:chOff x="3816000" y="2160000"/>
              <a:chExt cx="288679" cy="2231608"/>
            </a:xfrm>
          </p:grpSpPr>
          <p:sp>
            <p:nvSpPr>
              <p:cNvPr id="260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1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2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3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4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5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6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7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8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69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72" name="Group 171"/>
            <p:cNvGrpSpPr/>
            <p:nvPr/>
          </p:nvGrpSpPr>
          <p:grpSpPr>
            <a:xfrm>
              <a:off x="4144274" y="2150614"/>
              <a:ext cx="288679" cy="2231608"/>
              <a:chOff x="3816000" y="2160000"/>
              <a:chExt cx="288679" cy="2231608"/>
            </a:xfrm>
          </p:grpSpPr>
          <p:sp>
            <p:nvSpPr>
              <p:cNvPr id="250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1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2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3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4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5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6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7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8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59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73" name="Group 172"/>
            <p:cNvGrpSpPr/>
            <p:nvPr/>
          </p:nvGrpSpPr>
          <p:grpSpPr>
            <a:xfrm>
              <a:off x="4508087" y="2143717"/>
              <a:ext cx="288679" cy="2231608"/>
              <a:chOff x="3816000" y="2160000"/>
              <a:chExt cx="288679" cy="2231608"/>
            </a:xfrm>
          </p:grpSpPr>
          <p:sp>
            <p:nvSpPr>
              <p:cNvPr id="240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1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2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3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4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5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6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7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8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49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74" name="Group 173"/>
            <p:cNvGrpSpPr/>
            <p:nvPr/>
          </p:nvGrpSpPr>
          <p:grpSpPr>
            <a:xfrm>
              <a:off x="4881160" y="2151344"/>
              <a:ext cx="288679" cy="2231608"/>
              <a:chOff x="3816000" y="2160000"/>
              <a:chExt cx="288679" cy="2231608"/>
            </a:xfrm>
          </p:grpSpPr>
          <p:sp>
            <p:nvSpPr>
              <p:cNvPr id="230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1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2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3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4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5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6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7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8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39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75" name="Group 174"/>
            <p:cNvGrpSpPr/>
            <p:nvPr/>
          </p:nvGrpSpPr>
          <p:grpSpPr>
            <a:xfrm>
              <a:off x="5624493" y="2139019"/>
              <a:ext cx="288679" cy="2231608"/>
              <a:chOff x="3816000" y="2160000"/>
              <a:chExt cx="288679" cy="2231608"/>
            </a:xfrm>
          </p:grpSpPr>
          <p:sp>
            <p:nvSpPr>
              <p:cNvPr id="220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1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2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3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4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5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6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7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8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29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76" name="Group 175"/>
            <p:cNvGrpSpPr/>
            <p:nvPr/>
          </p:nvGrpSpPr>
          <p:grpSpPr>
            <a:xfrm>
              <a:off x="5252565" y="2132122"/>
              <a:ext cx="288679" cy="2231608"/>
              <a:chOff x="3816000" y="2160000"/>
              <a:chExt cx="288679" cy="2231608"/>
            </a:xfrm>
          </p:grpSpPr>
          <p:sp>
            <p:nvSpPr>
              <p:cNvPr id="210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1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2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3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4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5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6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7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8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19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77" name="Group 176"/>
            <p:cNvGrpSpPr/>
            <p:nvPr/>
          </p:nvGrpSpPr>
          <p:grpSpPr>
            <a:xfrm>
              <a:off x="5991948" y="2139019"/>
              <a:ext cx="288679" cy="2231608"/>
              <a:chOff x="3816000" y="2160000"/>
              <a:chExt cx="288679" cy="2231608"/>
            </a:xfrm>
          </p:grpSpPr>
          <p:sp>
            <p:nvSpPr>
              <p:cNvPr id="200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1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2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3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4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5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6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7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8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9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78" name="Group 177"/>
            <p:cNvGrpSpPr/>
            <p:nvPr/>
          </p:nvGrpSpPr>
          <p:grpSpPr>
            <a:xfrm>
              <a:off x="6355761" y="2132122"/>
              <a:ext cx="288679" cy="2231608"/>
              <a:chOff x="3816000" y="2160000"/>
              <a:chExt cx="288679" cy="2231608"/>
            </a:xfrm>
          </p:grpSpPr>
          <p:sp>
            <p:nvSpPr>
              <p:cNvPr id="190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1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2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3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4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5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6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7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8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9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79" name="Group 178"/>
            <p:cNvGrpSpPr/>
            <p:nvPr/>
          </p:nvGrpSpPr>
          <p:grpSpPr>
            <a:xfrm>
              <a:off x="6729054" y="2139019"/>
              <a:ext cx="288679" cy="2231608"/>
              <a:chOff x="3816000" y="2160000"/>
              <a:chExt cx="288679" cy="2231608"/>
            </a:xfrm>
          </p:grpSpPr>
          <p:sp>
            <p:nvSpPr>
              <p:cNvPr id="180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1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2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3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4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5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6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7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8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89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80" name="Group 279"/>
          <p:cNvGrpSpPr/>
          <p:nvPr/>
        </p:nvGrpSpPr>
        <p:grpSpPr>
          <a:xfrm>
            <a:off x="3765444" y="2789751"/>
            <a:ext cx="2021492" cy="1333921"/>
            <a:chOff x="3404891" y="2132122"/>
            <a:chExt cx="3612842" cy="2250830"/>
          </a:xfrm>
        </p:grpSpPr>
        <p:grpSp>
          <p:nvGrpSpPr>
            <p:cNvPr id="281" name="Group 280"/>
            <p:cNvGrpSpPr/>
            <p:nvPr/>
          </p:nvGrpSpPr>
          <p:grpSpPr>
            <a:xfrm>
              <a:off x="3776819" y="2150614"/>
              <a:ext cx="288679" cy="2231608"/>
              <a:chOff x="3816000" y="2160000"/>
              <a:chExt cx="288679" cy="2231608"/>
            </a:xfrm>
          </p:grpSpPr>
          <p:sp>
            <p:nvSpPr>
              <p:cNvPr id="381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82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83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84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85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86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87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88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89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90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282" name="Group 281"/>
            <p:cNvGrpSpPr/>
            <p:nvPr/>
          </p:nvGrpSpPr>
          <p:grpSpPr>
            <a:xfrm>
              <a:off x="3404891" y="2143717"/>
              <a:ext cx="288679" cy="2231608"/>
              <a:chOff x="3816000" y="2160000"/>
              <a:chExt cx="288679" cy="2231608"/>
            </a:xfrm>
          </p:grpSpPr>
          <p:sp>
            <p:nvSpPr>
              <p:cNvPr id="371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72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73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74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75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76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77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78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79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80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283" name="Group 282"/>
            <p:cNvGrpSpPr/>
            <p:nvPr/>
          </p:nvGrpSpPr>
          <p:grpSpPr>
            <a:xfrm>
              <a:off x="4144274" y="2150614"/>
              <a:ext cx="288679" cy="2231608"/>
              <a:chOff x="3816000" y="2160000"/>
              <a:chExt cx="288679" cy="2231608"/>
            </a:xfrm>
          </p:grpSpPr>
          <p:sp>
            <p:nvSpPr>
              <p:cNvPr id="361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62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63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64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65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66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67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68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69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70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284" name="Group 283"/>
            <p:cNvGrpSpPr/>
            <p:nvPr/>
          </p:nvGrpSpPr>
          <p:grpSpPr>
            <a:xfrm>
              <a:off x="4508087" y="2143717"/>
              <a:ext cx="288679" cy="2231608"/>
              <a:chOff x="3816000" y="2160000"/>
              <a:chExt cx="288679" cy="2231608"/>
            </a:xfrm>
          </p:grpSpPr>
          <p:sp>
            <p:nvSpPr>
              <p:cNvPr id="351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52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53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54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55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56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57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58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59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60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285" name="Group 284"/>
            <p:cNvGrpSpPr/>
            <p:nvPr/>
          </p:nvGrpSpPr>
          <p:grpSpPr>
            <a:xfrm>
              <a:off x="4881160" y="2151344"/>
              <a:ext cx="288679" cy="2231608"/>
              <a:chOff x="3816000" y="2160000"/>
              <a:chExt cx="288679" cy="2231608"/>
            </a:xfrm>
          </p:grpSpPr>
          <p:sp>
            <p:nvSpPr>
              <p:cNvPr id="341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42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43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44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45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46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47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48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49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50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286" name="Group 285"/>
            <p:cNvGrpSpPr/>
            <p:nvPr/>
          </p:nvGrpSpPr>
          <p:grpSpPr>
            <a:xfrm>
              <a:off x="5624493" y="2139019"/>
              <a:ext cx="288679" cy="2231608"/>
              <a:chOff x="3816000" y="2160000"/>
              <a:chExt cx="288679" cy="2231608"/>
            </a:xfrm>
          </p:grpSpPr>
          <p:sp>
            <p:nvSpPr>
              <p:cNvPr id="331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32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33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34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35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36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37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38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39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40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287" name="Group 286"/>
            <p:cNvGrpSpPr/>
            <p:nvPr/>
          </p:nvGrpSpPr>
          <p:grpSpPr>
            <a:xfrm>
              <a:off x="5252565" y="2132122"/>
              <a:ext cx="288679" cy="2231608"/>
              <a:chOff x="3816000" y="2160000"/>
              <a:chExt cx="288679" cy="2231608"/>
            </a:xfrm>
          </p:grpSpPr>
          <p:sp>
            <p:nvSpPr>
              <p:cNvPr id="321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22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23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24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25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26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27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28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29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30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288" name="Group 287"/>
            <p:cNvGrpSpPr/>
            <p:nvPr/>
          </p:nvGrpSpPr>
          <p:grpSpPr>
            <a:xfrm>
              <a:off x="5991948" y="2139019"/>
              <a:ext cx="288679" cy="2231608"/>
              <a:chOff x="3816000" y="2160000"/>
              <a:chExt cx="288679" cy="2231608"/>
            </a:xfrm>
          </p:grpSpPr>
          <p:sp>
            <p:nvSpPr>
              <p:cNvPr id="311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12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13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14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15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16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17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18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19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20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289" name="Group 288"/>
            <p:cNvGrpSpPr/>
            <p:nvPr/>
          </p:nvGrpSpPr>
          <p:grpSpPr>
            <a:xfrm>
              <a:off x="6355761" y="2132122"/>
              <a:ext cx="288679" cy="2231608"/>
              <a:chOff x="3816000" y="2160000"/>
              <a:chExt cx="288679" cy="2231608"/>
            </a:xfrm>
          </p:grpSpPr>
          <p:sp>
            <p:nvSpPr>
              <p:cNvPr id="301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02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03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04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05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06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07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08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09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10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290" name="Group 289"/>
            <p:cNvGrpSpPr/>
            <p:nvPr/>
          </p:nvGrpSpPr>
          <p:grpSpPr>
            <a:xfrm>
              <a:off x="6729054" y="2139019"/>
              <a:ext cx="288679" cy="2231608"/>
              <a:chOff x="3816000" y="2160000"/>
              <a:chExt cx="288679" cy="2231608"/>
            </a:xfrm>
          </p:grpSpPr>
          <p:sp>
            <p:nvSpPr>
              <p:cNvPr id="291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92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93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94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95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96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97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98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99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00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" name="Group 1"/>
          <p:cNvGrpSpPr/>
          <p:nvPr/>
        </p:nvGrpSpPr>
        <p:grpSpPr>
          <a:xfrm>
            <a:off x="3329184" y="2796623"/>
            <a:ext cx="2021492" cy="1333921"/>
            <a:chOff x="3404891" y="2132122"/>
            <a:chExt cx="3612842" cy="2250830"/>
          </a:xfrm>
        </p:grpSpPr>
        <p:grpSp>
          <p:nvGrpSpPr>
            <p:cNvPr id="34" name="Group 33"/>
            <p:cNvGrpSpPr/>
            <p:nvPr/>
          </p:nvGrpSpPr>
          <p:grpSpPr>
            <a:xfrm>
              <a:off x="3776819" y="2150614"/>
              <a:ext cx="288679" cy="2231608"/>
              <a:chOff x="3816000" y="2160000"/>
              <a:chExt cx="288679" cy="2231608"/>
            </a:xfrm>
          </p:grpSpPr>
          <p:sp>
            <p:nvSpPr>
              <p:cNvPr id="35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7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8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9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0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1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3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6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8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9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50" name="Group 49"/>
            <p:cNvGrpSpPr/>
            <p:nvPr/>
          </p:nvGrpSpPr>
          <p:grpSpPr>
            <a:xfrm>
              <a:off x="3404891" y="2143717"/>
              <a:ext cx="288679" cy="2231608"/>
              <a:chOff x="3816000" y="2160000"/>
              <a:chExt cx="288679" cy="2231608"/>
            </a:xfrm>
          </p:grpSpPr>
          <p:sp>
            <p:nvSpPr>
              <p:cNvPr id="53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4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5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6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7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2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3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4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1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2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73" name="Group 72"/>
            <p:cNvGrpSpPr/>
            <p:nvPr/>
          </p:nvGrpSpPr>
          <p:grpSpPr>
            <a:xfrm>
              <a:off x="4144274" y="2150614"/>
              <a:ext cx="288679" cy="2231608"/>
              <a:chOff x="3816000" y="2160000"/>
              <a:chExt cx="288679" cy="2231608"/>
            </a:xfrm>
          </p:grpSpPr>
          <p:sp>
            <p:nvSpPr>
              <p:cNvPr id="74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5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6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7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8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9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0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1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2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3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84" name="Group 83"/>
            <p:cNvGrpSpPr/>
            <p:nvPr/>
          </p:nvGrpSpPr>
          <p:grpSpPr>
            <a:xfrm>
              <a:off x="4508087" y="2143717"/>
              <a:ext cx="288679" cy="2231608"/>
              <a:chOff x="3816000" y="2160000"/>
              <a:chExt cx="288679" cy="2231608"/>
            </a:xfrm>
          </p:grpSpPr>
          <p:sp>
            <p:nvSpPr>
              <p:cNvPr id="85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6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7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8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9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0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1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2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3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4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95" name="Group 94"/>
            <p:cNvGrpSpPr/>
            <p:nvPr/>
          </p:nvGrpSpPr>
          <p:grpSpPr>
            <a:xfrm>
              <a:off x="4881160" y="2151344"/>
              <a:ext cx="288679" cy="2231608"/>
              <a:chOff x="3816000" y="2160000"/>
              <a:chExt cx="288679" cy="2231608"/>
            </a:xfrm>
          </p:grpSpPr>
          <p:sp>
            <p:nvSpPr>
              <p:cNvPr id="96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7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8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9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0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1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2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3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4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5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5624493" y="2139019"/>
              <a:ext cx="288679" cy="2231608"/>
              <a:chOff x="3816000" y="2160000"/>
              <a:chExt cx="288679" cy="2231608"/>
            </a:xfrm>
          </p:grpSpPr>
          <p:sp>
            <p:nvSpPr>
              <p:cNvPr id="107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8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9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0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1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2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3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4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5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6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17" name="Group 116"/>
            <p:cNvGrpSpPr/>
            <p:nvPr/>
          </p:nvGrpSpPr>
          <p:grpSpPr>
            <a:xfrm>
              <a:off x="5252565" y="2132122"/>
              <a:ext cx="288679" cy="2231608"/>
              <a:chOff x="3816000" y="2160000"/>
              <a:chExt cx="288679" cy="2231608"/>
            </a:xfrm>
          </p:grpSpPr>
          <p:sp>
            <p:nvSpPr>
              <p:cNvPr id="118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9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0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1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2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3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4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5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6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7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28" name="Group 127"/>
            <p:cNvGrpSpPr/>
            <p:nvPr/>
          </p:nvGrpSpPr>
          <p:grpSpPr>
            <a:xfrm>
              <a:off x="5991948" y="2139019"/>
              <a:ext cx="288679" cy="2231608"/>
              <a:chOff x="3816000" y="2160000"/>
              <a:chExt cx="288679" cy="2231608"/>
            </a:xfrm>
          </p:grpSpPr>
          <p:sp>
            <p:nvSpPr>
              <p:cNvPr id="129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30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31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32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33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34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35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36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37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38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39" name="Group 138"/>
            <p:cNvGrpSpPr/>
            <p:nvPr/>
          </p:nvGrpSpPr>
          <p:grpSpPr>
            <a:xfrm>
              <a:off x="6355761" y="2132122"/>
              <a:ext cx="288679" cy="2231608"/>
              <a:chOff x="3816000" y="2160000"/>
              <a:chExt cx="288679" cy="2231608"/>
            </a:xfrm>
          </p:grpSpPr>
          <p:sp>
            <p:nvSpPr>
              <p:cNvPr id="140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41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42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43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44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45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46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47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48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49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51" name="Group 150"/>
            <p:cNvGrpSpPr/>
            <p:nvPr/>
          </p:nvGrpSpPr>
          <p:grpSpPr>
            <a:xfrm>
              <a:off x="6729054" y="2139019"/>
              <a:ext cx="288679" cy="2231608"/>
              <a:chOff x="3816000" y="2160000"/>
              <a:chExt cx="288679" cy="2231608"/>
            </a:xfrm>
          </p:grpSpPr>
          <p:sp>
            <p:nvSpPr>
              <p:cNvPr id="152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53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54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55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56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57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58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59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60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61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</p:grpSp>
      <p:sp>
        <p:nvSpPr>
          <p:cNvPr id="6" name="Rectangle 5"/>
          <p:cNvSpPr/>
          <p:nvPr/>
        </p:nvSpPr>
        <p:spPr>
          <a:xfrm>
            <a:off x="4203724" y="4242742"/>
            <a:ext cx="130676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 yüzlük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391" name="Group 390"/>
          <p:cNvGrpSpPr/>
          <p:nvPr/>
        </p:nvGrpSpPr>
        <p:grpSpPr>
          <a:xfrm>
            <a:off x="6448564" y="2810562"/>
            <a:ext cx="157918" cy="1329036"/>
            <a:chOff x="3816000" y="2160000"/>
            <a:chExt cx="288679" cy="2231608"/>
          </a:xfrm>
        </p:grpSpPr>
        <p:sp>
          <p:nvSpPr>
            <p:cNvPr id="392" name="Küp 17"/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93" name="Küp 17"/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94" name="Küp 17"/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95" name="Küp 17"/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96" name="Küp 17"/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97" name="Küp 17"/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98" name="Küp 17"/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99" name="Küp 17"/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00" name="Küp 17"/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01" name="Küp 17"/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402" name="Group 401"/>
          <p:cNvGrpSpPr/>
          <p:nvPr/>
        </p:nvGrpSpPr>
        <p:grpSpPr>
          <a:xfrm>
            <a:off x="6645187" y="2807717"/>
            <a:ext cx="157918" cy="1329036"/>
            <a:chOff x="3816000" y="2160000"/>
            <a:chExt cx="288679" cy="2231608"/>
          </a:xfrm>
        </p:grpSpPr>
        <p:sp>
          <p:nvSpPr>
            <p:cNvPr id="403" name="Küp 17"/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04" name="Küp 17"/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05" name="Küp 17"/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06" name="Küp 17"/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07" name="Küp 17"/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08" name="Küp 17"/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09" name="Küp 17"/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10" name="Küp 17"/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11" name="Küp 17"/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12" name="Küp 17"/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413" name="Group 412"/>
          <p:cNvGrpSpPr/>
          <p:nvPr/>
        </p:nvGrpSpPr>
        <p:grpSpPr>
          <a:xfrm>
            <a:off x="6840883" y="2804820"/>
            <a:ext cx="157918" cy="1329036"/>
            <a:chOff x="3816000" y="2160000"/>
            <a:chExt cx="288679" cy="2231608"/>
          </a:xfrm>
        </p:grpSpPr>
        <p:sp>
          <p:nvSpPr>
            <p:cNvPr id="414" name="Küp 17"/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15" name="Küp 17"/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16" name="Küp 17"/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17" name="Küp 17"/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18" name="Küp 17"/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19" name="Küp 17"/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20" name="Küp 17"/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21" name="Küp 17"/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22" name="Küp 17"/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23" name="Küp 17"/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424" name="Group 423"/>
          <p:cNvGrpSpPr/>
          <p:nvPr/>
        </p:nvGrpSpPr>
        <p:grpSpPr>
          <a:xfrm>
            <a:off x="7041249" y="2809237"/>
            <a:ext cx="157918" cy="1329036"/>
            <a:chOff x="3816000" y="2160000"/>
            <a:chExt cx="288679" cy="2231608"/>
          </a:xfrm>
        </p:grpSpPr>
        <p:sp>
          <p:nvSpPr>
            <p:cNvPr id="425" name="Küp 17"/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26" name="Küp 17"/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27" name="Küp 17"/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28" name="Küp 17"/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29" name="Küp 17"/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30" name="Küp 17"/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31" name="Küp 17"/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32" name="Küp 17"/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33" name="Küp 17"/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34" name="Küp 17"/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435" name="Group 434"/>
          <p:cNvGrpSpPr/>
          <p:nvPr/>
        </p:nvGrpSpPr>
        <p:grpSpPr>
          <a:xfrm>
            <a:off x="7237872" y="2806392"/>
            <a:ext cx="157918" cy="1329036"/>
            <a:chOff x="3816000" y="2160000"/>
            <a:chExt cx="288679" cy="2231608"/>
          </a:xfrm>
        </p:grpSpPr>
        <p:sp>
          <p:nvSpPr>
            <p:cNvPr id="436" name="Küp 17"/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37" name="Küp 17"/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38" name="Küp 17"/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39" name="Küp 17"/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40" name="Küp 17"/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41" name="Küp 17"/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42" name="Küp 17"/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43" name="Küp 17"/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44" name="Küp 17"/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45" name="Küp 17"/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446" name="Group 445"/>
          <p:cNvGrpSpPr/>
          <p:nvPr/>
        </p:nvGrpSpPr>
        <p:grpSpPr>
          <a:xfrm>
            <a:off x="7433568" y="2803495"/>
            <a:ext cx="157918" cy="1329036"/>
            <a:chOff x="3816000" y="2160000"/>
            <a:chExt cx="288679" cy="2231608"/>
          </a:xfrm>
        </p:grpSpPr>
        <p:sp>
          <p:nvSpPr>
            <p:cNvPr id="447" name="Küp 17"/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48" name="Küp 17"/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49" name="Küp 17"/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50" name="Küp 17"/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51" name="Küp 17"/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52" name="Küp 17"/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53" name="Küp 17"/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54" name="Küp 17"/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55" name="Küp 17"/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56" name="Küp 17"/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sp>
        <p:nvSpPr>
          <p:cNvPr id="458" name="Küp 17"/>
          <p:cNvSpPr/>
          <p:nvPr/>
        </p:nvSpPr>
        <p:spPr>
          <a:xfrm>
            <a:off x="8139260" y="3901055"/>
            <a:ext cx="157190" cy="17128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59" name="Küp 17"/>
          <p:cNvSpPr/>
          <p:nvPr/>
        </p:nvSpPr>
        <p:spPr>
          <a:xfrm>
            <a:off x="8139260" y="3772416"/>
            <a:ext cx="157190" cy="17128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60" name="Küp 17"/>
          <p:cNvSpPr/>
          <p:nvPr/>
        </p:nvSpPr>
        <p:spPr>
          <a:xfrm>
            <a:off x="8139260" y="3643777"/>
            <a:ext cx="157190" cy="17128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61" name="Küp 17"/>
          <p:cNvSpPr/>
          <p:nvPr/>
        </p:nvSpPr>
        <p:spPr>
          <a:xfrm>
            <a:off x="8139260" y="3515138"/>
            <a:ext cx="157190" cy="17128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62" name="Küp 17"/>
          <p:cNvSpPr/>
          <p:nvPr/>
        </p:nvSpPr>
        <p:spPr>
          <a:xfrm>
            <a:off x="8138532" y="3386499"/>
            <a:ext cx="157190" cy="17128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63" name="Küp 17"/>
          <p:cNvSpPr/>
          <p:nvPr/>
        </p:nvSpPr>
        <p:spPr>
          <a:xfrm>
            <a:off x="8138532" y="3257860"/>
            <a:ext cx="157190" cy="17128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68" name="Rectangle 467"/>
          <p:cNvSpPr/>
          <p:nvPr/>
        </p:nvSpPr>
        <p:spPr>
          <a:xfrm>
            <a:off x="6466081" y="4242742"/>
            <a:ext cx="118333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 onluk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69" name="Rectangle 468"/>
          <p:cNvSpPr/>
          <p:nvPr/>
        </p:nvSpPr>
        <p:spPr>
          <a:xfrm>
            <a:off x="7864374" y="4249441"/>
            <a:ext cx="109549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 birlik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70" name="Rectangle 469"/>
          <p:cNvSpPr/>
          <p:nvPr/>
        </p:nvSpPr>
        <p:spPr>
          <a:xfrm>
            <a:off x="4909652" y="4782340"/>
            <a:ext cx="35298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71" name="Rectangle 470"/>
          <p:cNvSpPr/>
          <p:nvPr/>
        </p:nvSpPr>
        <p:spPr>
          <a:xfrm>
            <a:off x="6868617" y="4792629"/>
            <a:ext cx="35298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72" name="Rectangle 471"/>
          <p:cNvSpPr/>
          <p:nvPr/>
        </p:nvSpPr>
        <p:spPr>
          <a:xfrm>
            <a:off x="8221573" y="4791578"/>
            <a:ext cx="35298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73" name="Rectangle 472"/>
          <p:cNvSpPr/>
          <p:nvPr/>
        </p:nvSpPr>
        <p:spPr>
          <a:xfrm>
            <a:off x="5312841" y="5270232"/>
            <a:ext cx="108715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Üç yüz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74" name="Rectangle 473"/>
          <p:cNvSpPr/>
          <p:nvPr/>
        </p:nvSpPr>
        <p:spPr>
          <a:xfrm>
            <a:off x="6471244" y="5270233"/>
            <a:ext cx="98674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altmış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75" name="Rectangle 474"/>
          <p:cNvSpPr/>
          <p:nvPr/>
        </p:nvSpPr>
        <p:spPr>
          <a:xfrm>
            <a:off x="7787221" y="5291186"/>
            <a:ext cx="65434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beş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76" name="Dikdörtgen 17"/>
          <p:cNvSpPr/>
          <p:nvPr/>
        </p:nvSpPr>
        <p:spPr>
          <a:xfrm>
            <a:off x="4406410" y="6355706"/>
            <a:ext cx="3425553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1400" dirty="0" smtClean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Not : Klavyeden entera basarak başlayın.</a:t>
            </a:r>
            <a:endParaRPr lang="tr-TR" sz="140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5474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1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2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2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3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3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4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60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7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8000"/>
                            </p:stCondLst>
                            <p:childTnLst>
                              <p:par>
                                <p:cTn id="89" presetID="6" presetClass="emph" presetSubtype="0" autoRev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0" dur="1000" fill="hold"/>
                                        <p:tgtEl>
                                          <p:spTgt spid="47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1000"/>
                            </p:stCondLst>
                            <p:childTnLst>
                              <p:par>
                                <p:cTn id="96" presetID="6" presetClass="emph" presetSubtype="0" autoRev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7" dur="1000" fill="hold"/>
                                        <p:tgtEl>
                                          <p:spTgt spid="47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3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4000"/>
                            </p:stCondLst>
                            <p:childTnLst>
                              <p:par>
                                <p:cTn id="103" presetID="6" presetClass="emph" presetSubtype="0" autoRev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4" dur="1000" fill="hold"/>
                                        <p:tgtEl>
                                          <p:spTgt spid="47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6000"/>
                            </p:stCondLst>
                            <p:childTnLst>
                              <p:par>
                                <p:cTn id="1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58" grpId="0" animBg="1"/>
      <p:bldP spid="459" grpId="0" animBg="1"/>
      <p:bldP spid="460" grpId="0" animBg="1"/>
      <p:bldP spid="461" grpId="0" animBg="1"/>
      <p:bldP spid="462" grpId="0" animBg="1"/>
      <p:bldP spid="463" grpId="0" animBg="1"/>
      <p:bldP spid="468" grpId="0"/>
      <p:bldP spid="469" grpId="0"/>
      <p:bldP spid="470" grpId="0"/>
      <p:bldP spid="470" grpId="1"/>
      <p:bldP spid="471" grpId="0"/>
      <p:bldP spid="471" grpId="1"/>
      <p:bldP spid="472" grpId="0"/>
      <p:bldP spid="472" grpId="1"/>
      <p:bldP spid="473" grpId="0"/>
      <p:bldP spid="474" grpId="0"/>
      <p:bldP spid="47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283" y="31663"/>
            <a:ext cx="7380514" cy="714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2814757" y="1667139"/>
            <a:ext cx="2040022" cy="16637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Metin kutusu 15"/>
          <p:cNvSpPr txBox="1"/>
          <p:nvPr/>
        </p:nvSpPr>
        <p:spPr>
          <a:xfrm>
            <a:off x="9746092" y="2761720"/>
            <a:ext cx="2228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ÜÇ BASAMAKLI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DOĞAL SAYILAR</a:t>
            </a:r>
            <a:endParaRPr kumimoji="0" lang="tr-TR" sz="1800" b="1" i="0" u="none" strike="noStrike" kern="1200" cap="none" spc="0" normalizeH="0" baseline="0" noProof="0" dirty="0">
              <a:ln/>
              <a:pattFill prst="dkUpDiag">
                <a:fgClr>
                  <a:srgbClr val="FFFFFF">
                    <a:lumMod val="50000"/>
                  </a:srgbClr>
                </a:fgClr>
                <a:bgClr>
                  <a:srgbClr val="000000">
                    <a:lumMod val="75000"/>
                    <a:lumOff val="25000"/>
                  </a:srgbClr>
                </a:bgClr>
              </a:pattFill>
              <a:effectLst>
                <a:outerShdw blurRad="38100" dist="19050" dir="2700000" algn="tl" rotWithShape="0">
                  <a:srgbClr val="000000">
                    <a:lumMod val="50000"/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10411961" y="4008607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Yüzlük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5231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355855" y="4601365"/>
            <a:ext cx="1183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(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12 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– 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21)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5231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997409" y="1844045"/>
            <a:ext cx="1657041" cy="1391647"/>
            <a:chOff x="3504502" y="1328071"/>
            <a:chExt cx="3072385" cy="2273435"/>
          </a:xfrm>
        </p:grpSpPr>
        <p:grpSp>
          <p:nvGrpSpPr>
            <p:cNvPr id="5" name="Group 4"/>
            <p:cNvGrpSpPr/>
            <p:nvPr/>
          </p:nvGrpSpPr>
          <p:grpSpPr>
            <a:xfrm>
              <a:off x="3810201" y="1354591"/>
              <a:ext cx="288679" cy="2231608"/>
              <a:chOff x="3816000" y="2160000"/>
              <a:chExt cx="288679" cy="2231608"/>
            </a:xfrm>
          </p:grpSpPr>
          <p:sp>
            <p:nvSpPr>
              <p:cNvPr id="32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3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4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0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1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3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6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8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9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0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83" name="Group 82"/>
            <p:cNvGrpSpPr/>
            <p:nvPr/>
          </p:nvGrpSpPr>
          <p:grpSpPr>
            <a:xfrm>
              <a:off x="3504502" y="1369898"/>
              <a:ext cx="288679" cy="2231608"/>
              <a:chOff x="3816000" y="2160000"/>
              <a:chExt cx="288679" cy="2231608"/>
            </a:xfrm>
          </p:grpSpPr>
          <p:sp>
            <p:nvSpPr>
              <p:cNvPr id="84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5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4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5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6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7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8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9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0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1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02" name="Group 101"/>
            <p:cNvGrpSpPr/>
            <p:nvPr/>
          </p:nvGrpSpPr>
          <p:grpSpPr>
            <a:xfrm>
              <a:off x="4122115" y="1341811"/>
              <a:ext cx="288679" cy="2231608"/>
              <a:chOff x="3816000" y="2160000"/>
              <a:chExt cx="288679" cy="2231608"/>
            </a:xfrm>
          </p:grpSpPr>
          <p:sp>
            <p:nvSpPr>
              <p:cNvPr id="103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4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5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6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7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8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9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0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1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2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4431333" y="1338099"/>
              <a:ext cx="288679" cy="2231608"/>
              <a:chOff x="3816000" y="2160000"/>
              <a:chExt cx="288679" cy="2231608"/>
            </a:xfrm>
          </p:grpSpPr>
          <p:sp>
            <p:nvSpPr>
              <p:cNvPr id="114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5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6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7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8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9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0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1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2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3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24" name="Group 123"/>
            <p:cNvGrpSpPr/>
            <p:nvPr/>
          </p:nvGrpSpPr>
          <p:grpSpPr>
            <a:xfrm>
              <a:off x="4736480" y="1334387"/>
              <a:ext cx="288679" cy="2231608"/>
              <a:chOff x="3816000" y="2160000"/>
              <a:chExt cx="288679" cy="2231608"/>
            </a:xfrm>
          </p:grpSpPr>
          <p:sp>
            <p:nvSpPr>
              <p:cNvPr id="125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6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7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8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9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30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31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32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33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34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35" name="Group 134"/>
            <p:cNvGrpSpPr/>
            <p:nvPr/>
          </p:nvGrpSpPr>
          <p:grpSpPr>
            <a:xfrm>
              <a:off x="5350862" y="1332592"/>
              <a:ext cx="288679" cy="2231608"/>
              <a:chOff x="3816000" y="2160000"/>
              <a:chExt cx="288679" cy="2231608"/>
            </a:xfrm>
          </p:grpSpPr>
          <p:sp>
            <p:nvSpPr>
              <p:cNvPr id="136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37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38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39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40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41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42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43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44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45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46" name="Group 145"/>
            <p:cNvGrpSpPr/>
            <p:nvPr/>
          </p:nvGrpSpPr>
          <p:grpSpPr>
            <a:xfrm>
              <a:off x="5041644" y="1334387"/>
              <a:ext cx="288679" cy="2231608"/>
              <a:chOff x="3816000" y="2160000"/>
              <a:chExt cx="288679" cy="2231608"/>
            </a:xfrm>
          </p:grpSpPr>
          <p:sp>
            <p:nvSpPr>
              <p:cNvPr id="147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48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49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50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51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52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53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54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55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56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57" name="Group 156"/>
            <p:cNvGrpSpPr/>
            <p:nvPr/>
          </p:nvGrpSpPr>
          <p:grpSpPr>
            <a:xfrm>
              <a:off x="5666284" y="1332592"/>
              <a:ext cx="288679" cy="2231608"/>
              <a:chOff x="3816000" y="2160000"/>
              <a:chExt cx="288679" cy="2231608"/>
            </a:xfrm>
          </p:grpSpPr>
          <p:sp>
            <p:nvSpPr>
              <p:cNvPr id="158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59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60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61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62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63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64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65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66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67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68" name="Group 167"/>
            <p:cNvGrpSpPr/>
            <p:nvPr/>
          </p:nvGrpSpPr>
          <p:grpSpPr>
            <a:xfrm>
              <a:off x="5981712" y="1336743"/>
              <a:ext cx="288679" cy="2231608"/>
              <a:chOff x="3816000" y="2160000"/>
              <a:chExt cx="288679" cy="2231608"/>
            </a:xfrm>
          </p:grpSpPr>
          <p:sp>
            <p:nvSpPr>
              <p:cNvPr id="169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0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1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2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3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4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5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6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7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8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79" name="Group 178"/>
            <p:cNvGrpSpPr/>
            <p:nvPr/>
          </p:nvGrpSpPr>
          <p:grpSpPr>
            <a:xfrm>
              <a:off x="6288208" y="1328071"/>
              <a:ext cx="288679" cy="2231608"/>
              <a:chOff x="3816000" y="2160000"/>
              <a:chExt cx="288679" cy="2231608"/>
            </a:xfrm>
          </p:grpSpPr>
          <p:sp>
            <p:nvSpPr>
              <p:cNvPr id="191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3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4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5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6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7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8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9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0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1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</p:grpSp>
      <p:sp>
        <p:nvSpPr>
          <p:cNvPr id="202" name="Rectangle 201"/>
          <p:cNvSpPr/>
          <p:nvPr/>
        </p:nvSpPr>
        <p:spPr>
          <a:xfrm>
            <a:off x="2627637" y="789016"/>
            <a:ext cx="675873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 yüzlüğün içinde kaç birlik, kaç onluk vardır ?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36" y="2267339"/>
            <a:ext cx="3161216" cy="3443590"/>
          </a:xfrm>
          <a:prstGeom prst="rect">
            <a:avLst/>
          </a:prstGeom>
        </p:spPr>
      </p:pic>
      <p:sp>
        <p:nvSpPr>
          <p:cNvPr id="328" name="Rounded Rectangle 327"/>
          <p:cNvSpPr/>
          <p:nvPr/>
        </p:nvSpPr>
        <p:spPr>
          <a:xfrm>
            <a:off x="5069244" y="1689488"/>
            <a:ext cx="2040022" cy="16637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grpSp>
        <p:nvGrpSpPr>
          <p:cNvPr id="330" name="Group 329"/>
          <p:cNvGrpSpPr/>
          <p:nvPr/>
        </p:nvGrpSpPr>
        <p:grpSpPr>
          <a:xfrm>
            <a:off x="5416770" y="1882628"/>
            <a:ext cx="155694" cy="1366043"/>
            <a:chOff x="3816000" y="2160000"/>
            <a:chExt cx="288679" cy="2231608"/>
          </a:xfrm>
        </p:grpSpPr>
        <p:sp>
          <p:nvSpPr>
            <p:cNvPr id="430" name="Küp 17"/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31" name="Küp 17"/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32" name="Küp 17"/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33" name="Küp 17"/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34" name="Küp 17"/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35" name="Küp 17"/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36" name="Küp 17"/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37" name="Küp 17"/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38" name="Küp 17"/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39" name="Küp 17"/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331" name="Group 330"/>
          <p:cNvGrpSpPr/>
          <p:nvPr/>
        </p:nvGrpSpPr>
        <p:grpSpPr>
          <a:xfrm>
            <a:off x="5251896" y="1891998"/>
            <a:ext cx="155694" cy="1366043"/>
            <a:chOff x="3816000" y="2160000"/>
            <a:chExt cx="288679" cy="2231608"/>
          </a:xfrm>
        </p:grpSpPr>
        <p:sp>
          <p:nvSpPr>
            <p:cNvPr id="420" name="Küp 17"/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21" name="Küp 17"/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22" name="Küp 17"/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23" name="Küp 17"/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24" name="Küp 17"/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25" name="Küp 17"/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26" name="Küp 17"/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27" name="Küp 17"/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28" name="Küp 17"/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29" name="Küp 17"/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332" name="Group 331"/>
          <p:cNvGrpSpPr/>
          <p:nvPr/>
        </p:nvGrpSpPr>
        <p:grpSpPr>
          <a:xfrm>
            <a:off x="5584996" y="1874805"/>
            <a:ext cx="155694" cy="1366043"/>
            <a:chOff x="3816000" y="2160000"/>
            <a:chExt cx="288679" cy="2231608"/>
          </a:xfrm>
        </p:grpSpPr>
        <p:sp>
          <p:nvSpPr>
            <p:cNvPr id="410" name="Küp 17"/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11" name="Küp 17"/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12" name="Küp 17"/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13" name="Küp 17"/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14" name="Küp 17"/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15" name="Küp 17"/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16" name="Küp 17"/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17" name="Küp 17"/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18" name="Küp 17"/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19" name="Küp 17"/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333" name="Group 332"/>
          <p:cNvGrpSpPr/>
          <p:nvPr/>
        </p:nvGrpSpPr>
        <p:grpSpPr>
          <a:xfrm>
            <a:off x="5751767" y="1872532"/>
            <a:ext cx="155694" cy="1366043"/>
            <a:chOff x="3816000" y="2160000"/>
            <a:chExt cx="288679" cy="2231608"/>
          </a:xfrm>
        </p:grpSpPr>
        <p:sp>
          <p:nvSpPr>
            <p:cNvPr id="400" name="Küp 17"/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01" name="Küp 17"/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02" name="Küp 17"/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03" name="Küp 17"/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04" name="Küp 17"/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05" name="Küp 17"/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06" name="Küp 17"/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07" name="Küp 17"/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08" name="Küp 17"/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09" name="Küp 17"/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334" name="Group 333"/>
          <p:cNvGrpSpPr/>
          <p:nvPr/>
        </p:nvGrpSpPr>
        <p:grpSpPr>
          <a:xfrm>
            <a:off x="5916343" y="1870260"/>
            <a:ext cx="155694" cy="1366043"/>
            <a:chOff x="3816000" y="2160000"/>
            <a:chExt cx="288679" cy="2231608"/>
          </a:xfrm>
        </p:grpSpPr>
        <p:sp>
          <p:nvSpPr>
            <p:cNvPr id="390" name="Küp 17"/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91" name="Küp 17"/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92" name="Küp 17"/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93" name="Küp 17"/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94" name="Küp 17"/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95" name="Küp 17"/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96" name="Küp 17"/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97" name="Küp 17"/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98" name="Küp 17"/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99" name="Küp 17"/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335" name="Group 334"/>
          <p:cNvGrpSpPr/>
          <p:nvPr/>
        </p:nvGrpSpPr>
        <p:grpSpPr>
          <a:xfrm>
            <a:off x="6247700" y="1869161"/>
            <a:ext cx="155694" cy="1366043"/>
            <a:chOff x="3816000" y="2160000"/>
            <a:chExt cx="288679" cy="2231608"/>
          </a:xfrm>
        </p:grpSpPr>
        <p:sp>
          <p:nvSpPr>
            <p:cNvPr id="380" name="Küp 17"/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81" name="Küp 17"/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82" name="Küp 17"/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83" name="Küp 17"/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84" name="Küp 17"/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85" name="Küp 17"/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86" name="Küp 17"/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87" name="Küp 17"/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88" name="Küp 17"/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89" name="Küp 17"/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336" name="Group 335"/>
          <p:cNvGrpSpPr/>
          <p:nvPr/>
        </p:nvGrpSpPr>
        <p:grpSpPr>
          <a:xfrm>
            <a:off x="6080929" y="1870260"/>
            <a:ext cx="155694" cy="1366043"/>
            <a:chOff x="3816000" y="2160000"/>
            <a:chExt cx="288679" cy="2231608"/>
          </a:xfrm>
        </p:grpSpPr>
        <p:sp>
          <p:nvSpPr>
            <p:cNvPr id="370" name="Küp 17"/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71" name="Küp 17"/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72" name="Küp 17"/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73" name="Küp 17"/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74" name="Küp 17"/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75" name="Küp 17"/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76" name="Küp 17"/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77" name="Küp 17"/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78" name="Küp 17"/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79" name="Küp 17"/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337" name="Group 336"/>
          <p:cNvGrpSpPr/>
          <p:nvPr/>
        </p:nvGrpSpPr>
        <p:grpSpPr>
          <a:xfrm>
            <a:off x="6417818" y="1869161"/>
            <a:ext cx="155694" cy="1366043"/>
            <a:chOff x="3816000" y="2160000"/>
            <a:chExt cx="288679" cy="2231608"/>
          </a:xfrm>
        </p:grpSpPr>
        <p:sp>
          <p:nvSpPr>
            <p:cNvPr id="360" name="Küp 17"/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61" name="Küp 17"/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62" name="Küp 17"/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63" name="Küp 17"/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64" name="Küp 17"/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65" name="Küp 17"/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66" name="Küp 17"/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67" name="Küp 17"/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68" name="Küp 17"/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69" name="Küp 17"/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338" name="Group 337"/>
          <p:cNvGrpSpPr/>
          <p:nvPr/>
        </p:nvGrpSpPr>
        <p:grpSpPr>
          <a:xfrm>
            <a:off x="6587939" y="1871702"/>
            <a:ext cx="155694" cy="1366043"/>
            <a:chOff x="3816000" y="2160000"/>
            <a:chExt cx="288679" cy="2231608"/>
          </a:xfrm>
        </p:grpSpPr>
        <p:sp>
          <p:nvSpPr>
            <p:cNvPr id="350" name="Küp 17"/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51" name="Küp 17"/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52" name="Küp 17"/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53" name="Küp 17"/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54" name="Küp 17"/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55" name="Küp 17"/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56" name="Küp 17"/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57" name="Küp 17"/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58" name="Küp 17"/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59" name="Küp 17"/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339" name="Group 338"/>
          <p:cNvGrpSpPr/>
          <p:nvPr/>
        </p:nvGrpSpPr>
        <p:grpSpPr>
          <a:xfrm>
            <a:off x="6753243" y="1866394"/>
            <a:ext cx="155694" cy="1366043"/>
            <a:chOff x="3816000" y="2160000"/>
            <a:chExt cx="288679" cy="2231608"/>
          </a:xfrm>
        </p:grpSpPr>
        <p:sp>
          <p:nvSpPr>
            <p:cNvPr id="340" name="Küp 17"/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41" name="Küp 17"/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42" name="Küp 17"/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43" name="Küp 17"/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44" name="Küp 17"/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45" name="Küp 17"/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46" name="Küp 17"/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47" name="Küp 17"/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48" name="Küp 17"/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49" name="Küp 17"/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sp>
        <p:nvSpPr>
          <p:cNvPr id="440" name="Rounded Rectangle 439"/>
          <p:cNvSpPr/>
          <p:nvPr/>
        </p:nvSpPr>
        <p:spPr>
          <a:xfrm>
            <a:off x="7332952" y="1673254"/>
            <a:ext cx="2040022" cy="16637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42" name="Küp 17"/>
          <p:cNvSpPr/>
          <p:nvPr/>
        </p:nvSpPr>
        <p:spPr>
          <a:xfrm>
            <a:off x="7681196" y="3056382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43" name="Küp 17"/>
          <p:cNvSpPr/>
          <p:nvPr/>
        </p:nvSpPr>
        <p:spPr>
          <a:xfrm>
            <a:off x="7681196" y="2924161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44" name="Küp 17"/>
          <p:cNvSpPr/>
          <p:nvPr/>
        </p:nvSpPr>
        <p:spPr>
          <a:xfrm>
            <a:off x="7681196" y="2791941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45" name="Küp 17"/>
          <p:cNvSpPr/>
          <p:nvPr/>
        </p:nvSpPr>
        <p:spPr>
          <a:xfrm>
            <a:off x="7681196" y="2659720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46" name="Küp 17"/>
          <p:cNvSpPr/>
          <p:nvPr/>
        </p:nvSpPr>
        <p:spPr>
          <a:xfrm>
            <a:off x="7680478" y="2527499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47" name="Küp 17"/>
          <p:cNvSpPr/>
          <p:nvPr/>
        </p:nvSpPr>
        <p:spPr>
          <a:xfrm>
            <a:off x="7680478" y="2395278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48" name="Küp 17"/>
          <p:cNvSpPr/>
          <p:nvPr/>
        </p:nvSpPr>
        <p:spPr>
          <a:xfrm>
            <a:off x="7681196" y="2263057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49" name="Küp 17"/>
          <p:cNvSpPr/>
          <p:nvPr/>
        </p:nvSpPr>
        <p:spPr>
          <a:xfrm>
            <a:off x="7680478" y="2130836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50" name="Küp 17"/>
          <p:cNvSpPr/>
          <p:nvPr/>
        </p:nvSpPr>
        <p:spPr>
          <a:xfrm>
            <a:off x="7680478" y="1998615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51" name="Küp 17"/>
          <p:cNvSpPr/>
          <p:nvPr/>
        </p:nvSpPr>
        <p:spPr>
          <a:xfrm>
            <a:off x="7680478" y="1866394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32" name="Küp 17"/>
          <p:cNvSpPr/>
          <p:nvPr/>
        </p:nvSpPr>
        <p:spPr>
          <a:xfrm>
            <a:off x="7516322" y="3065752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33" name="Küp 17"/>
          <p:cNvSpPr/>
          <p:nvPr/>
        </p:nvSpPr>
        <p:spPr>
          <a:xfrm>
            <a:off x="7516322" y="2933531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34" name="Küp 17"/>
          <p:cNvSpPr/>
          <p:nvPr/>
        </p:nvSpPr>
        <p:spPr>
          <a:xfrm>
            <a:off x="7516322" y="2801311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35" name="Küp 17"/>
          <p:cNvSpPr/>
          <p:nvPr/>
        </p:nvSpPr>
        <p:spPr>
          <a:xfrm>
            <a:off x="7516322" y="2669090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36" name="Küp 17"/>
          <p:cNvSpPr/>
          <p:nvPr/>
        </p:nvSpPr>
        <p:spPr>
          <a:xfrm>
            <a:off x="7515604" y="2536869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37" name="Küp 17"/>
          <p:cNvSpPr/>
          <p:nvPr/>
        </p:nvSpPr>
        <p:spPr>
          <a:xfrm>
            <a:off x="7515604" y="2404648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38" name="Küp 17"/>
          <p:cNvSpPr/>
          <p:nvPr/>
        </p:nvSpPr>
        <p:spPr>
          <a:xfrm>
            <a:off x="7516322" y="2272427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39" name="Küp 17"/>
          <p:cNvSpPr/>
          <p:nvPr/>
        </p:nvSpPr>
        <p:spPr>
          <a:xfrm>
            <a:off x="7515604" y="2140206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40" name="Küp 17"/>
          <p:cNvSpPr/>
          <p:nvPr/>
        </p:nvSpPr>
        <p:spPr>
          <a:xfrm>
            <a:off x="7515604" y="2007985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41" name="Küp 17"/>
          <p:cNvSpPr/>
          <p:nvPr/>
        </p:nvSpPr>
        <p:spPr>
          <a:xfrm>
            <a:off x="7515604" y="1875764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22" name="Küp 17"/>
          <p:cNvSpPr/>
          <p:nvPr/>
        </p:nvSpPr>
        <p:spPr>
          <a:xfrm>
            <a:off x="7849422" y="3048559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23" name="Küp 17"/>
          <p:cNvSpPr/>
          <p:nvPr/>
        </p:nvSpPr>
        <p:spPr>
          <a:xfrm>
            <a:off x="7849422" y="2916338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24" name="Küp 17"/>
          <p:cNvSpPr/>
          <p:nvPr/>
        </p:nvSpPr>
        <p:spPr>
          <a:xfrm>
            <a:off x="7849422" y="2784118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25" name="Küp 17"/>
          <p:cNvSpPr/>
          <p:nvPr/>
        </p:nvSpPr>
        <p:spPr>
          <a:xfrm>
            <a:off x="7849422" y="2651897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26" name="Küp 17"/>
          <p:cNvSpPr/>
          <p:nvPr/>
        </p:nvSpPr>
        <p:spPr>
          <a:xfrm>
            <a:off x="7848704" y="2519676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27" name="Küp 17"/>
          <p:cNvSpPr/>
          <p:nvPr/>
        </p:nvSpPr>
        <p:spPr>
          <a:xfrm>
            <a:off x="7848704" y="2387455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28" name="Küp 17"/>
          <p:cNvSpPr/>
          <p:nvPr/>
        </p:nvSpPr>
        <p:spPr>
          <a:xfrm>
            <a:off x="7849422" y="2255234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29" name="Küp 17"/>
          <p:cNvSpPr/>
          <p:nvPr/>
        </p:nvSpPr>
        <p:spPr>
          <a:xfrm>
            <a:off x="7848704" y="2123013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30" name="Küp 17"/>
          <p:cNvSpPr/>
          <p:nvPr/>
        </p:nvSpPr>
        <p:spPr>
          <a:xfrm>
            <a:off x="7848704" y="1990792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31" name="Küp 17"/>
          <p:cNvSpPr/>
          <p:nvPr/>
        </p:nvSpPr>
        <p:spPr>
          <a:xfrm>
            <a:off x="7848704" y="1858571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12" name="Küp 17"/>
          <p:cNvSpPr/>
          <p:nvPr/>
        </p:nvSpPr>
        <p:spPr>
          <a:xfrm>
            <a:off x="8016193" y="3046286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13" name="Küp 17"/>
          <p:cNvSpPr/>
          <p:nvPr/>
        </p:nvSpPr>
        <p:spPr>
          <a:xfrm>
            <a:off x="8016193" y="2914065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14" name="Küp 17"/>
          <p:cNvSpPr/>
          <p:nvPr/>
        </p:nvSpPr>
        <p:spPr>
          <a:xfrm>
            <a:off x="8016193" y="2781845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15" name="Küp 17"/>
          <p:cNvSpPr/>
          <p:nvPr/>
        </p:nvSpPr>
        <p:spPr>
          <a:xfrm>
            <a:off x="8016193" y="2649624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16" name="Küp 17"/>
          <p:cNvSpPr/>
          <p:nvPr/>
        </p:nvSpPr>
        <p:spPr>
          <a:xfrm>
            <a:off x="8015475" y="2517403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17" name="Küp 17"/>
          <p:cNvSpPr/>
          <p:nvPr/>
        </p:nvSpPr>
        <p:spPr>
          <a:xfrm>
            <a:off x="8015475" y="2385182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18" name="Küp 17"/>
          <p:cNvSpPr/>
          <p:nvPr/>
        </p:nvSpPr>
        <p:spPr>
          <a:xfrm>
            <a:off x="8016193" y="2252961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19" name="Küp 17"/>
          <p:cNvSpPr/>
          <p:nvPr/>
        </p:nvSpPr>
        <p:spPr>
          <a:xfrm>
            <a:off x="8015475" y="2120740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20" name="Küp 17"/>
          <p:cNvSpPr/>
          <p:nvPr/>
        </p:nvSpPr>
        <p:spPr>
          <a:xfrm>
            <a:off x="8015475" y="1988519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21" name="Küp 17"/>
          <p:cNvSpPr/>
          <p:nvPr/>
        </p:nvSpPr>
        <p:spPr>
          <a:xfrm>
            <a:off x="8015475" y="1856298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02" name="Küp 17"/>
          <p:cNvSpPr/>
          <p:nvPr/>
        </p:nvSpPr>
        <p:spPr>
          <a:xfrm>
            <a:off x="8180769" y="3044014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03" name="Küp 17"/>
          <p:cNvSpPr/>
          <p:nvPr/>
        </p:nvSpPr>
        <p:spPr>
          <a:xfrm>
            <a:off x="8180769" y="2911793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04" name="Küp 17"/>
          <p:cNvSpPr/>
          <p:nvPr/>
        </p:nvSpPr>
        <p:spPr>
          <a:xfrm>
            <a:off x="8180769" y="2779573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05" name="Küp 17"/>
          <p:cNvSpPr/>
          <p:nvPr/>
        </p:nvSpPr>
        <p:spPr>
          <a:xfrm>
            <a:off x="8180769" y="2647352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06" name="Küp 17"/>
          <p:cNvSpPr/>
          <p:nvPr/>
        </p:nvSpPr>
        <p:spPr>
          <a:xfrm>
            <a:off x="8180051" y="2515131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07" name="Küp 17"/>
          <p:cNvSpPr/>
          <p:nvPr/>
        </p:nvSpPr>
        <p:spPr>
          <a:xfrm>
            <a:off x="8180051" y="2382910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08" name="Küp 17"/>
          <p:cNvSpPr/>
          <p:nvPr/>
        </p:nvSpPr>
        <p:spPr>
          <a:xfrm>
            <a:off x="8180769" y="2250689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09" name="Küp 17"/>
          <p:cNvSpPr/>
          <p:nvPr/>
        </p:nvSpPr>
        <p:spPr>
          <a:xfrm>
            <a:off x="8180051" y="2118468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10" name="Küp 17"/>
          <p:cNvSpPr/>
          <p:nvPr/>
        </p:nvSpPr>
        <p:spPr>
          <a:xfrm>
            <a:off x="8180051" y="1986247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11" name="Küp 17"/>
          <p:cNvSpPr/>
          <p:nvPr/>
        </p:nvSpPr>
        <p:spPr>
          <a:xfrm>
            <a:off x="8180051" y="1854026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92" name="Küp 17"/>
          <p:cNvSpPr/>
          <p:nvPr/>
        </p:nvSpPr>
        <p:spPr>
          <a:xfrm>
            <a:off x="8512126" y="3042915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93" name="Küp 17"/>
          <p:cNvSpPr/>
          <p:nvPr/>
        </p:nvSpPr>
        <p:spPr>
          <a:xfrm>
            <a:off x="8512126" y="2910694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94" name="Küp 17"/>
          <p:cNvSpPr/>
          <p:nvPr/>
        </p:nvSpPr>
        <p:spPr>
          <a:xfrm>
            <a:off x="8512126" y="2778474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95" name="Küp 17"/>
          <p:cNvSpPr/>
          <p:nvPr/>
        </p:nvSpPr>
        <p:spPr>
          <a:xfrm>
            <a:off x="8512126" y="2646253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96" name="Küp 17"/>
          <p:cNvSpPr/>
          <p:nvPr/>
        </p:nvSpPr>
        <p:spPr>
          <a:xfrm>
            <a:off x="8511408" y="2514032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97" name="Küp 17"/>
          <p:cNvSpPr/>
          <p:nvPr/>
        </p:nvSpPr>
        <p:spPr>
          <a:xfrm>
            <a:off x="8511408" y="2381811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98" name="Küp 17"/>
          <p:cNvSpPr/>
          <p:nvPr/>
        </p:nvSpPr>
        <p:spPr>
          <a:xfrm>
            <a:off x="8512126" y="2249590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99" name="Küp 17"/>
          <p:cNvSpPr/>
          <p:nvPr/>
        </p:nvSpPr>
        <p:spPr>
          <a:xfrm>
            <a:off x="8511408" y="2117369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00" name="Küp 17"/>
          <p:cNvSpPr/>
          <p:nvPr/>
        </p:nvSpPr>
        <p:spPr>
          <a:xfrm>
            <a:off x="8511408" y="1985148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01" name="Küp 17"/>
          <p:cNvSpPr/>
          <p:nvPr/>
        </p:nvSpPr>
        <p:spPr>
          <a:xfrm>
            <a:off x="8511408" y="1852927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82" name="Küp 17"/>
          <p:cNvSpPr/>
          <p:nvPr/>
        </p:nvSpPr>
        <p:spPr>
          <a:xfrm>
            <a:off x="8345355" y="3044014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83" name="Küp 17"/>
          <p:cNvSpPr/>
          <p:nvPr/>
        </p:nvSpPr>
        <p:spPr>
          <a:xfrm>
            <a:off x="8345355" y="2911793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84" name="Küp 17"/>
          <p:cNvSpPr/>
          <p:nvPr/>
        </p:nvSpPr>
        <p:spPr>
          <a:xfrm>
            <a:off x="8345355" y="2779573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85" name="Küp 17"/>
          <p:cNvSpPr/>
          <p:nvPr/>
        </p:nvSpPr>
        <p:spPr>
          <a:xfrm>
            <a:off x="8345355" y="2647352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86" name="Küp 17"/>
          <p:cNvSpPr/>
          <p:nvPr/>
        </p:nvSpPr>
        <p:spPr>
          <a:xfrm>
            <a:off x="8344637" y="2515131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87" name="Küp 17"/>
          <p:cNvSpPr/>
          <p:nvPr/>
        </p:nvSpPr>
        <p:spPr>
          <a:xfrm>
            <a:off x="8344637" y="2382910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88" name="Küp 17"/>
          <p:cNvSpPr/>
          <p:nvPr/>
        </p:nvSpPr>
        <p:spPr>
          <a:xfrm>
            <a:off x="8345355" y="2250689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89" name="Küp 17"/>
          <p:cNvSpPr/>
          <p:nvPr/>
        </p:nvSpPr>
        <p:spPr>
          <a:xfrm>
            <a:off x="8344637" y="2118468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90" name="Küp 17"/>
          <p:cNvSpPr/>
          <p:nvPr/>
        </p:nvSpPr>
        <p:spPr>
          <a:xfrm>
            <a:off x="8344637" y="1986247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91" name="Küp 17"/>
          <p:cNvSpPr/>
          <p:nvPr/>
        </p:nvSpPr>
        <p:spPr>
          <a:xfrm>
            <a:off x="8344637" y="1854026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72" name="Küp 17"/>
          <p:cNvSpPr/>
          <p:nvPr/>
        </p:nvSpPr>
        <p:spPr>
          <a:xfrm>
            <a:off x="8682244" y="3042915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73" name="Küp 17"/>
          <p:cNvSpPr/>
          <p:nvPr/>
        </p:nvSpPr>
        <p:spPr>
          <a:xfrm>
            <a:off x="8682244" y="2910694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74" name="Küp 17"/>
          <p:cNvSpPr/>
          <p:nvPr/>
        </p:nvSpPr>
        <p:spPr>
          <a:xfrm>
            <a:off x="8682244" y="2778474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75" name="Küp 17"/>
          <p:cNvSpPr/>
          <p:nvPr/>
        </p:nvSpPr>
        <p:spPr>
          <a:xfrm>
            <a:off x="8682244" y="2646253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76" name="Küp 17"/>
          <p:cNvSpPr/>
          <p:nvPr/>
        </p:nvSpPr>
        <p:spPr>
          <a:xfrm>
            <a:off x="8681526" y="2514032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77" name="Küp 17"/>
          <p:cNvSpPr/>
          <p:nvPr/>
        </p:nvSpPr>
        <p:spPr>
          <a:xfrm>
            <a:off x="8681526" y="2381811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78" name="Küp 17"/>
          <p:cNvSpPr/>
          <p:nvPr/>
        </p:nvSpPr>
        <p:spPr>
          <a:xfrm>
            <a:off x="8682244" y="2249590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79" name="Küp 17"/>
          <p:cNvSpPr/>
          <p:nvPr/>
        </p:nvSpPr>
        <p:spPr>
          <a:xfrm>
            <a:off x="8681526" y="2117369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80" name="Küp 17"/>
          <p:cNvSpPr/>
          <p:nvPr/>
        </p:nvSpPr>
        <p:spPr>
          <a:xfrm>
            <a:off x="8681526" y="1985148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81" name="Küp 17"/>
          <p:cNvSpPr/>
          <p:nvPr/>
        </p:nvSpPr>
        <p:spPr>
          <a:xfrm>
            <a:off x="8681526" y="1852927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62" name="Küp 17"/>
          <p:cNvSpPr/>
          <p:nvPr/>
        </p:nvSpPr>
        <p:spPr>
          <a:xfrm>
            <a:off x="8852365" y="3045456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63" name="Küp 17"/>
          <p:cNvSpPr/>
          <p:nvPr/>
        </p:nvSpPr>
        <p:spPr>
          <a:xfrm>
            <a:off x="8852365" y="2913235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64" name="Küp 17"/>
          <p:cNvSpPr/>
          <p:nvPr/>
        </p:nvSpPr>
        <p:spPr>
          <a:xfrm>
            <a:off x="8852365" y="2781015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65" name="Küp 17"/>
          <p:cNvSpPr/>
          <p:nvPr/>
        </p:nvSpPr>
        <p:spPr>
          <a:xfrm>
            <a:off x="8852365" y="2648794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66" name="Küp 17"/>
          <p:cNvSpPr/>
          <p:nvPr/>
        </p:nvSpPr>
        <p:spPr>
          <a:xfrm>
            <a:off x="8851647" y="2516573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67" name="Küp 17"/>
          <p:cNvSpPr/>
          <p:nvPr/>
        </p:nvSpPr>
        <p:spPr>
          <a:xfrm>
            <a:off x="8851647" y="2384352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68" name="Küp 17"/>
          <p:cNvSpPr/>
          <p:nvPr/>
        </p:nvSpPr>
        <p:spPr>
          <a:xfrm>
            <a:off x="8852365" y="2252131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69" name="Küp 17"/>
          <p:cNvSpPr/>
          <p:nvPr/>
        </p:nvSpPr>
        <p:spPr>
          <a:xfrm>
            <a:off x="8851647" y="2119910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70" name="Küp 17"/>
          <p:cNvSpPr/>
          <p:nvPr/>
        </p:nvSpPr>
        <p:spPr>
          <a:xfrm>
            <a:off x="8851647" y="1987689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71" name="Küp 17"/>
          <p:cNvSpPr/>
          <p:nvPr/>
        </p:nvSpPr>
        <p:spPr>
          <a:xfrm>
            <a:off x="8851647" y="1855468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52" name="Küp 17"/>
          <p:cNvSpPr/>
          <p:nvPr/>
        </p:nvSpPr>
        <p:spPr>
          <a:xfrm>
            <a:off x="9017669" y="3040148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53" name="Küp 17"/>
          <p:cNvSpPr/>
          <p:nvPr/>
        </p:nvSpPr>
        <p:spPr>
          <a:xfrm>
            <a:off x="9017669" y="2907927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54" name="Küp 17"/>
          <p:cNvSpPr/>
          <p:nvPr/>
        </p:nvSpPr>
        <p:spPr>
          <a:xfrm>
            <a:off x="9017669" y="2775707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55" name="Küp 17"/>
          <p:cNvSpPr/>
          <p:nvPr/>
        </p:nvSpPr>
        <p:spPr>
          <a:xfrm>
            <a:off x="9017669" y="2643486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56" name="Küp 17"/>
          <p:cNvSpPr/>
          <p:nvPr/>
        </p:nvSpPr>
        <p:spPr>
          <a:xfrm>
            <a:off x="9016951" y="2511265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57" name="Küp 17"/>
          <p:cNvSpPr/>
          <p:nvPr/>
        </p:nvSpPr>
        <p:spPr>
          <a:xfrm>
            <a:off x="9016951" y="2379044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58" name="Küp 17"/>
          <p:cNvSpPr/>
          <p:nvPr/>
        </p:nvSpPr>
        <p:spPr>
          <a:xfrm>
            <a:off x="9017669" y="2246823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59" name="Küp 17"/>
          <p:cNvSpPr/>
          <p:nvPr/>
        </p:nvSpPr>
        <p:spPr>
          <a:xfrm>
            <a:off x="9016951" y="2114602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60" name="Küp 17"/>
          <p:cNvSpPr/>
          <p:nvPr/>
        </p:nvSpPr>
        <p:spPr>
          <a:xfrm>
            <a:off x="9016951" y="1982381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61" name="Küp 17"/>
          <p:cNvSpPr/>
          <p:nvPr/>
        </p:nvSpPr>
        <p:spPr>
          <a:xfrm>
            <a:off x="9016951" y="1850160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50891" y="3864777"/>
            <a:ext cx="149432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 yüzlük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4601728" y="3904499"/>
            <a:ext cx="706685" cy="4520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52" name="Right Arrow 551"/>
          <p:cNvSpPr/>
          <p:nvPr/>
        </p:nvSpPr>
        <p:spPr>
          <a:xfrm>
            <a:off x="6934977" y="3864777"/>
            <a:ext cx="706685" cy="4520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53" name="Rectangle 552"/>
          <p:cNvSpPr/>
          <p:nvPr/>
        </p:nvSpPr>
        <p:spPr>
          <a:xfrm>
            <a:off x="5362603" y="3852008"/>
            <a:ext cx="154561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 onluk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54" name="Rectangle 553"/>
          <p:cNvSpPr/>
          <p:nvPr/>
        </p:nvSpPr>
        <p:spPr>
          <a:xfrm>
            <a:off x="7735597" y="3801781"/>
            <a:ext cx="16373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100 birlik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55" name="Rectangle 554"/>
          <p:cNvSpPr/>
          <p:nvPr/>
        </p:nvSpPr>
        <p:spPr>
          <a:xfrm>
            <a:off x="4583204" y="4406417"/>
            <a:ext cx="348396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100 birlik = 10 onluk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56" name="Rectangle 555"/>
          <p:cNvSpPr/>
          <p:nvPr/>
        </p:nvSpPr>
        <p:spPr>
          <a:xfrm>
            <a:off x="4597431" y="4868065"/>
            <a:ext cx="343267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100 birlik = 1 yüzlük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57" name="Dikdörtgen 17"/>
          <p:cNvSpPr/>
          <p:nvPr/>
        </p:nvSpPr>
        <p:spPr>
          <a:xfrm>
            <a:off x="4421736" y="6355706"/>
            <a:ext cx="3394905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1400" dirty="0" smtClean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Not : Klavyeden entera basarak ilerleyin.</a:t>
            </a:r>
            <a:endParaRPr lang="tr-TR" sz="140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6829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500"/>
                            </p:stCondLst>
                            <p:childTnLst>
                              <p:par>
                                <p:cTn id="6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" fill="hold"/>
                                        <p:tgtEl>
                                          <p:spTgt spid="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" fill="hold"/>
                                        <p:tgtEl>
                                          <p:spTgt spid="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"/>
                            </p:stCondLst>
                            <p:childTnLst>
                              <p:par>
                                <p:cTn id="7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"/>
                            </p:stCondLst>
                            <p:childTnLst>
                              <p:par>
                                <p:cTn id="8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" fill="hold"/>
                                        <p:tgtEl>
                                          <p:spTgt spid="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" fill="hold"/>
                                        <p:tgtEl>
                                          <p:spTgt spid="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00"/>
                            </p:stCondLst>
                            <p:childTnLst>
                              <p:par>
                                <p:cTn id="8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" fill="hold"/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" fill="hold"/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400"/>
                            </p:stCondLst>
                            <p:childTnLst>
                              <p:par>
                                <p:cTn id="9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600"/>
                            </p:stCondLst>
                            <p:childTnLst>
                              <p:par>
                                <p:cTn id="10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" fill="hold"/>
                                        <p:tgtEl>
                                          <p:spTgt spid="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" fill="hold"/>
                                        <p:tgtEl>
                                          <p:spTgt spid="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700"/>
                            </p:stCondLst>
                            <p:childTnLst>
                              <p:par>
                                <p:cTn id="10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" fill="hold"/>
                                        <p:tgtEl>
                                          <p:spTgt spid="5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" fill="hold"/>
                                        <p:tgtEl>
                                          <p:spTgt spid="5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800"/>
                            </p:stCondLst>
                            <p:childTnLst>
                              <p:par>
                                <p:cTn id="11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900"/>
                            </p:stCondLst>
                            <p:childTnLst>
                              <p:par>
                                <p:cTn id="11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" fill="hold"/>
                                        <p:tgtEl>
                                          <p:spTgt spid="5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" fill="hold"/>
                                        <p:tgtEl>
                                          <p:spTgt spid="5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00"/>
                            </p:stCondLst>
                            <p:childTnLst>
                              <p:par>
                                <p:cTn id="12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" fill="hold"/>
                                        <p:tgtEl>
                                          <p:spTgt spid="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" fill="hold"/>
                                        <p:tgtEl>
                                          <p:spTgt spid="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100"/>
                            </p:stCondLst>
                            <p:childTnLst>
                              <p:par>
                                <p:cTn id="12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" fill="hold"/>
                                        <p:tgtEl>
                                          <p:spTgt spid="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" fill="hold"/>
                                        <p:tgtEl>
                                          <p:spTgt spid="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200"/>
                            </p:stCondLst>
                            <p:childTnLst>
                              <p:par>
                                <p:cTn id="13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300"/>
                            </p:stCondLst>
                            <p:childTnLst>
                              <p:par>
                                <p:cTn id="13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400"/>
                            </p:stCondLst>
                            <p:childTnLst>
                              <p:par>
                                <p:cTn id="14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500"/>
                            </p:stCondLst>
                            <p:childTnLst>
                              <p:par>
                                <p:cTn id="14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" fill="hold"/>
                                        <p:tgtEl>
                                          <p:spTgt spid="5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" fill="hold"/>
                                        <p:tgtEl>
                                          <p:spTgt spid="5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600"/>
                            </p:stCondLst>
                            <p:childTnLst>
                              <p:par>
                                <p:cTn id="15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100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" fill="hold"/>
                                        <p:tgtEl>
                                          <p:spTgt spid="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700"/>
                            </p:stCondLst>
                            <p:childTnLst>
                              <p:par>
                                <p:cTn id="15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" fill="hold"/>
                                        <p:tgtEl>
                                          <p:spTgt spid="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" fill="hold"/>
                                        <p:tgtEl>
                                          <p:spTgt spid="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800"/>
                            </p:stCondLst>
                            <p:childTnLst>
                              <p:par>
                                <p:cTn id="16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100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1900"/>
                            </p:stCondLst>
                            <p:childTnLst>
                              <p:par>
                                <p:cTn id="16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100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2000"/>
                            </p:stCondLst>
                            <p:childTnLst>
                              <p:par>
                                <p:cTn id="17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100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2100"/>
                            </p:stCondLst>
                            <p:childTnLst>
                              <p:par>
                                <p:cTn id="17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100" fill="hold"/>
                                        <p:tgtEl>
                                          <p:spTgt spid="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" fill="hold"/>
                                        <p:tgtEl>
                                          <p:spTgt spid="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2200"/>
                            </p:stCondLst>
                            <p:childTnLst>
                              <p:par>
                                <p:cTn id="18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100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2300"/>
                            </p:stCondLst>
                            <p:childTnLst>
                              <p:par>
                                <p:cTn id="18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100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2400"/>
                            </p:stCondLst>
                            <p:childTnLst>
                              <p:par>
                                <p:cTn id="19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100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100" fill="hold"/>
                                        <p:tgtEl>
                                          <p:spTgt spid="5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" fill="hold"/>
                                        <p:tgtEl>
                                          <p:spTgt spid="5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2600"/>
                            </p:stCondLst>
                            <p:childTnLst>
                              <p:par>
                                <p:cTn id="20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100" fill="hold"/>
                                        <p:tgtEl>
                                          <p:spTgt spid="5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" fill="hold"/>
                                        <p:tgtEl>
                                          <p:spTgt spid="5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2700"/>
                            </p:stCondLst>
                            <p:childTnLst>
                              <p:par>
                                <p:cTn id="20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100" fill="hold"/>
                                        <p:tgtEl>
                                          <p:spTgt spid="5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" fill="hold"/>
                                        <p:tgtEl>
                                          <p:spTgt spid="5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2800"/>
                            </p:stCondLst>
                            <p:childTnLst>
                              <p:par>
                                <p:cTn id="21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100" fill="hold"/>
                                        <p:tgtEl>
                                          <p:spTgt spid="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" fill="hold"/>
                                        <p:tgtEl>
                                          <p:spTgt spid="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2900"/>
                            </p:stCondLst>
                            <p:childTnLst>
                              <p:par>
                                <p:cTn id="21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100" fill="hold"/>
                                        <p:tgtEl>
                                          <p:spTgt spid="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" fill="hold"/>
                                        <p:tgtEl>
                                          <p:spTgt spid="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2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6" dur="100" fill="hold"/>
                                        <p:tgtEl>
                                          <p:spTgt spid="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" fill="hold"/>
                                        <p:tgtEl>
                                          <p:spTgt spid="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3100"/>
                            </p:stCondLst>
                            <p:childTnLst>
                              <p:par>
                                <p:cTn id="22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100" fill="hold"/>
                                        <p:tgtEl>
                                          <p:spTgt spid="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" fill="hold"/>
                                        <p:tgtEl>
                                          <p:spTgt spid="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3200"/>
                            </p:stCondLst>
                            <p:childTnLst>
                              <p:par>
                                <p:cTn id="23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6" dur="100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00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3300"/>
                            </p:stCondLst>
                            <p:childTnLst>
                              <p:par>
                                <p:cTn id="23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100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00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3400"/>
                            </p:stCondLst>
                            <p:childTnLst>
                              <p:par>
                                <p:cTn id="24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6" dur="100" fill="hold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" fill="hold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3500"/>
                            </p:stCondLst>
                            <p:childTnLst>
                              <p:par>
                                <p:cTn id="24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1" dur="100" fill="hold"/>
                                        <p:tgtEl>
                                          <p:spTgt spid="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00" fill="hold"/>
                                        <p:tgtEl>
                                          <p:spTgt spid="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3600"/>
                            </p:stCondLst>
                            <p:childTnLst>
                              <p:par>
                                <p:cTn id="25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6" dur="100" fill="hold"/>
                                        <p:tgtEl>
                                          <p:spTgt spid="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" fill="hold"/>
                                        <p:tgtEl>
                                          <p:spTgt spid="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3700"/>
                            </p:stCondLst>
                            <p:childTnLst>
                              <p:par>
                                <p:cTn id="25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100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3800"/>
                            </p:stCondLst>
                            <p:childTnLst>
                              <p:par>
                                <p:cTn id="26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6" dur="100" fill="hold"/>
                                        <p:tgtEl>
                                          <p:spTgt spid="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100" fill="hold"/>
                                        <p:tgtEl>
                                          <p:spTgt spid="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3900"/>
                            </p:stCondLst>
                            <p:childTnLst>
                              <p:par>
                                <p:cTn id="26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1" dur="100" fill="hold"/>
                                        <p:tgtEl>
                                          <p:spTgt spid="5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00" fill="hold"/>
                                        <p:tgtEl>
                                          <p:spTgt spid="5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4000"/>
                            </p:stCondLst>
                            <p:childTnLst>
                              <p:par>
                                <p:cTn id="27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6" dur="100" fill="hold"/>
                                        <p:tgtEl>
                                          <p:spTgt spid="5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100" fill="hold"/>
                                        <p:tgtEl>
                                          <p:spTgt spid="5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4100"/>
                            </p:stCondLst>
                            <p:childTnLst>
                              <p:par>
                                <p:cTn id="27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1" dur="100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100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>
                            <p:stCondLst>
                              <p:cond delay="4200"/>
                            </p:stCondLst>
                            <p:childTnLst>
                              <p:par>
                                <p:cTn id="28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6" dur="100" fill="hold"/>
                                        <p:tgtEl>
                                          <p:spTgt spid="5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100" fill="hold"/>
                                        <p:tgtEl>
                                          <p:spTgt spid="5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>
                            <p:stCondLst>
                              <p:cond delay="4300"/>
                            </p:stCondLst>
                            <p:childTnLst>
                              <p:par>
                                <p:cTn id="28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1" dur="100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100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4400"/>
                            </p:stCondLst>
                            <p:childTnLst>
                              <p:par>
                                <p:cTn id="29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6" dur="100" fill="hold"/>
                                        <p:tgtEl>
                                          <p:spTgt spid="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100" fill="hold"/>
                                        <p:tgtEl>
                                          <p:spTgt spid="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1" dur="100" fill="hold"/>
                                        <p:tgtEl>
                                          <p:spTgt spid="5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" fill="hold"/>
                                        <p:tgtEl>
                                          <p:spTgt spid="5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>
                            <p:stCondLst>
                              <p:cond delay="4600"/>
                            </p:stCondLst>
                            <p:childTnLst>
                              <p:par>
                                <p:cTn id="30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6" dur="100" fill="hold"/>
                                        <p:tgtEl>
                                          <p:spTgt spid="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" fill="hold"/>
                                        <p:tgtEl>
                                          <p:spTgt spid="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4700"/>
                            </p:stCondLst>
                            <p:childTnLst>
                              <p:par>
                                <p:cTn id="30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1" dur="100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100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>
                            <p:stCondLst>
                              <p:cond delay="4800"/>
                            </p:stCondLst>
                            <p:childTnLst>
                              <p:par>
                                <p:cTn id="31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6" dur="100" fill="hold"/>
                                        <p:tgtEl>
                                          <p:spTgt spid="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100" fill="hold"/>
                                        <p:tgtEl>
                                          <p:spTgt spid="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8" fill="hold">
                            <p:stCondLst>
                              <p:cond delay="4900"/>
                            </p:stCondLst>
                            <p:childTnLst>
                              <p:par>
                                <p:cTn id="31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1" dur="100" fill="hold"/>
                                        <p:tgtEl>
                                          <p:spTgt spid="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100" fill="hold"/>
                                        <p:tgtEl>
                                          <p:spTgt spid="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3" fill="hold">
                            <p:stCondLst>
                              <p:cond delay="5000"/>
                            </p:stCondLst>
                            <p:childTnLst>
                              <p:par>
                                <p:cTn id="32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6" dur="100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100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>
                            <p:stCondLst>
                              <p:cond delay="5100"/>
                            </p:stCondLst>
                            <p:childTnLst>
                              <p:par>
                                <p:cTn id="32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1" dur="100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3" fill="hold">
                            <p:stCondLst>
                              <p:cond delay="5200"/>
                            </p:stCondLst>
                            <p:childTnLst>
                              <p:par>
                                <p:cTn id="33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6" dur="100" fill="hold"/>
                                        <p:tgtEl>
                                          <p:spTgt spid="4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" fill="hold"/>
                                        <p:tgtEl>
                                          <p:spTgt spid="4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8" fill="hold">
                            <p:stCondLst>
                              <p:cond delay="5300"/>
                            </p:stCondLst>
                            <p:childTnLst>
                              <p:par>
                                <p:cTn id="33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1" dur="100" fill="hold"/>
                                        <p:tgtEl>
                                          <p:spTgt spid="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100" fill="hold"/>
                                        <p:tgtEl>
                                          <p:spTgt spid="4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>
                            <p:stCondLst>
                              <p:cond delay="5400"/>
                            </p:stCondLst>
                            <p:childTnLst>
                              <p:par>
                                <p:cTn id="34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6" dur="100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100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>
                            <p:stCondLst>
                              <p:cond delay="5500"/>
                            </p:stCondLst>
                            <p:childTnLst>
                              <p:par>
                                <p:cTn id="34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1" dur="100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100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3" fill="hold">
                            <p:stCondLst>
                              <p:cond delay="5600"/>
                            </p:stCondLst>
                            <p:childTnLst>
                              <p:par>
                                <p:cTn id="35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6" dur="100" fill="hold"/>
                                        <p:tgtEl>
                                          <p:spTgt spid="4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7" dur="100" fill="hold"/>
                                        <p:tgtEl>
                                          <p:spTgt spid="4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>
                            <p:stCondLst>
                              <p:cond delay="5700"/>
                            </p:stCondLst>
                            <p:childTnLst>
                              <p:par>
                                <p:cTn id="35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1" dur="100" fill="hold"/>
                                        <p:tgtEl>
                                          <p:spTgt spid="4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" fill="hold"/>
                                        <p:tgtEl>
                                          <p:spTgt spid="4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3" fill="hold">
                            <p:stCondLst>
                              <p:cond delay="5800"/>
                            </p:stCondLst>
                            <p:childTnLst>
                              <p:par>
                                <p:cTn id="36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6" dur="100" fill="hold"/>
                                        <p:tgtEl>
                                          <p:spTgt spid="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" fill="hold"/>
                                        <p:tgtEl>
                                          <p:spTgt spid="5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>
                            <p:stCondLst>
                              <p:cond delay="5900"/>
                            </p:stCondLst>
                            <p:childTnLst>
                              <p:par>
                                <p:cTn id="36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1" dur="100" fill="hold"/>
                                        <p:tgtEl>
                                          <p:spTgt spid="5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100" fill="hold"/>
                                        <p:tgtEl>
                                          <p:spTgt spid="5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3" fill="hold">
                            <p:stCondLst>
                              <p:cond delay="6000"/>
                            </p:stCondLst>
                            <p:childTnLst>
                              <p:par>
                                <p:cTn id="37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6" dur="100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7" dur="100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8" fill="hold">
                            <p:stCondLst>
                              <p:cond delay="6100"/>
                            </p:stCondLst>
                            <p:childTnLst>
                              <p:par>
                                <p:cTn id="37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1" dur="100" fill="hold"/>
                                        <p:tgtEl>
                                          <p:spTgt spid="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2" dur="100" fill="hold"/>
                                        <p:tgtEl>
                                          <p:spTgt spid="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3" fill="hold">
                            <p:stCondLst>
                              <p:cond delay="6200"/>
                            </p:stCondLst>
                            <p:childTnLst>
                              <p:par>
                                <p:cTn id="38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6" dur="100" fill="hold"/>
                                        <p:tgtEl>
                                          <p:spTgt spid="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7" dur="100" fill="hold"/>
                                        <p:tgtEl>
                                          <p:spTgt spid="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>
                            <p:stCondLst>
                              <p:cond delay="6300"/>
                            </p:stCondLst>
                            <p:childTnLst>
                              <p:par>
                                <p:cTn id="38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1" dur="100" fill="hold"/>
                                        <p:tgtEl>
                                          <p:spTgt spid="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" fill="hold"/>
                                        <p:tgtEl>
                                          <p:spTgt spid="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3" fill="hold">
                            <p:stCondLst>
                              <p:cond delay="6400"/>
                            </p:stCondLst>
                            <p:childTnLst>
                              <p:par>
                                <p:cTn id="39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6" dur="100" fill="hold"/>
                                        <p:tgtEl>
                                          <p:spTgt spid="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" fill="hold"/>
                                        <p:tgtEl>
                                          <p:spTgt spid="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8" fill="hold">
                            <p:stCondLst>
                              <p:cond delay="6500"/>
                            </p:stCondLst>
                            <p:childTnLst>
                              <p:par>
                                <p:cTn id="39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1" dur="100" fill="hold"/>
                                        <p:tgtEl>
                                          <p:spTgt spid="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2" dur="100" fill="hold"/>
                                        <p:tgtEl>
                                          <p:spTgt spid="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3" fill="hold">
                            <p:stCondLst>
                              <p:cond delay="6600"/>
                            </p:stCondLst>
                            <p:childTnLst>
                              <p:par>
                                <p:cTn id="40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6" dur="100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7" dur="100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8" fill="hold">
                            <p:stCondLst>
                              <p:cond delay="6700"/>
                            </p:stCondLst>
                            <p:childTnLst>
                              <p:par>
                                <p:cTn id="40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1" dur="100" fill="hold"/>
                                        <p:tgtEl>
                                          <p:spTgt spid="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2" dur="100" fill="hold"/>
                                        <p:tgtEl>
                                          <p:spTgt spid="4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3" fill="hold">
                            <p:stCondLst>
                              <p:cond delay="6800"/>
                            </p:stCondLst>
                            <p:childTnLst>
                              <p:par>
                                <p:cTn id="41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6" dur="100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7" dur="100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8" fill="hold">
                            <p:stCondLst>
                              <p:cond delay="6900"/>
                            </p:stCondLst>
                            <p:childTnLst>
                              <p:par>
                                <p:cTn id="41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1" dur="100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3" fill="hold">
                            <p:stCondLst>
                              <p:cond delay="7000"/>
                            </p:stCondLst>
                            <p:childTnLst>
                              <p:par>
                                <p:cTn id="42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6" dur="100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8" fill="hold">
                            <p:stCondLst>
                              <p:cond delay="7100"/>
                            </p:stCondLst>
                            <p:childTnLst>
                              <p:par>
                                <p:cTn id="42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1" dur="100" fill="hold"/>
                                        <p:tgtEl>
                                          <p:spTgt spid="4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2" dur="100" fill="hold"/>
                                        <p:tgtEl>
                                          <p:spTgt spid="4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3" fill="hold">
                            <p:stCondLst>
                              <p:cond delay="7200"/>
                            </p:stCondLst>
                            <p:childTnLst>
                              <p:par>
                                <p:cTn id="43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6" dur="100" fill="hold"/>
                                        <p:tgtEl>
                                          <p:spTgt spid="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7" dur="100" fill="hold"/>
                                        <p:tgtEl>
                                          <p:spTgt spid="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8" fill="hold">
                            <p:stCondLst>
                              <p:cond delay="7300"/>
                            </p:stCondLst>
                            <p:childTnLst>
                              <p:par>
                                <p:cTn id="43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1" dur="100" fill="hold"/>
                                        <p:tgtEl>
                                          <p:spTgt spid="4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2" dur="100" fill="hold"/>
                                        <p:tgtEl>
                                          <p:spTgt spid="4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>
                            <p:stCondLst>
                              <p:cond delay="7400"/>
                            </p:stCondLst>
                            <p:childTnLst>
                              <p:par>
                                <p:cTn id="44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6" dur="100" fill="hold"/>
                                        <p:tgtEl>
                                          <p:spTgt spid="4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7" dur="100" fill="hold"/>
                                        <p:tgtEl>
                                          <p:spTgt spid="4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8" fill="hold">
                            <p:stCondLst>
                              <p:cond delay="7500"/>
                            </p:stCondLst>
                            <p:childTnLst>
                              <p:par>
                                <p:cTn id="44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1" dur="100" fill="hold"/>
                                        <p:tgtEl>
                                          <p:spTgt spid="4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" fill="hold"/>
                                        <p:tgtEl>
                                          <p:spTgt spid="4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3" fill="hold">
                            <p:stCondLst>
                              <p:cond delay="7600"/>
                            </p:stCondLst>
                            <p:childTnLst>
                              <p:par>
                                <p:cTn id="45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6" dur="100" fill="hold"/>
                                        <p:tgtEl>
                                          <p:spTgt spid="4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" fill="hold"/>
                                        <p:tgtEl>
                                          <p:spTgt spid="4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8" fill="hold">
                            <p:stCondLst>
                              <p:cond delay="7700"/>
                            </p:stCondLst>
                            <p:childTnLst>
                              <p:par>
                                <p:cTn id="45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1" dur="100" fill="hold"/>
                                        <p:tgtEl>
                                          <p:spTgt spid="4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2" dur="100" fill="hold"/>
                                        <p:tgtEl>
                                          <p:spTgt spid="4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3" fill="hold">
                            <p:stCondLst>
                              <p:cond delay="7800"/>
                            </p:stCondLst>
                            <p:childTnLst>
                              <p:par>
                                <p:cTn id="46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6" dur="100" fill="hold"/>
                                        <p:tgtEl>
                                          <p:spTgt spid="4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7" dur="100" fill="hold"/>
                                        <p:tgtEl>
                                          <p:spTgt spid="4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8" fill="hold">
                            <p:stCondLst>
                              <p:cond delay="7900"/>
                            </p:stCondLst>
                            <p:childTnLst>
                              <p:par>
                                <p:cTn id="46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1" dur="100" fill="hold"/>
                                        <p:tgtEl>
                                          <p:spTgt spid="4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2" dur="100" fill="hold"/>
                                        <p:tgtEl>
                                          <p:spTgt spid="4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3" fill="hold">
                            <p:stCondLst>
                              <p:cond delay="8000"/>
                            </p:stCondLst>
                            <p:childTnLst>
                              <p:par>
                                <p:cTn id="47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6" dur="100" fill="hold"/>
                                        <p:tgtEl>
                                          <p:spTgt spid="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7" dur="100" fill="hold"/>
                                        <p:tgtEl>
                                          <p:spTgt spid="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>
                            <p:stCondLst>
                              <p:cond delay="8100"/>
                            </p:stCondLst>
                            <p:childTnLst>
                              <p:par>
                                <p:cTn id="47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1" dur="100" fill="hold"/>
                                        <p:tgtEl>
                                          <p:spTgt spid="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" fill="hold"/>
                                        <p:tgtEl>
                                          <p:spTgt spid="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3" fill="hold">
                            <p:stCondLst>
                              <p:cond delay="8200"/>
                            </p:stCondLst>
                            <p:childTnLst>
                              <p:par>
                                <p:cTn id="48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6" dur="100" fill="hold"/>
                                        <p:tgtEl>
                                          <p:spTgt spid="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" fill="hold"/>
                                        <p:tgtEl>
                                          <p:spTgt spid="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8" fill="hold">
                            <p:stCondLst>
                              <p:cond delay="8300"/>
                            </p:stCondLst>
                            <p:childTnLst>
                              <p:par>
                                <p:cTn id="48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1" dur="100" fill="hold"/>
                                        <p:tgtEl>
                                          <p:spTgt spid="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2" dur="100" fill="hold"/>
                                        <p:tgtEl>
                                          <p:spTgt spid="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3" fill="hold">
                            <p:stCondLst>
                              <p:cond delay="8400"/>
                            </p:stCondLst>
                            <p:childTnLst>
                              <p:par>
                                <p:cTn id="49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6" dur="100" fill="hold"/>
                                        <p:tgtEl>
                                          <p:spTgt spid="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7" dur="100" fill="hold"/>
                                        <p:tgtEl>
                                          <p:spTgt spid="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8" fill="hold">
                            <p:stCondLst>
                              <p:cond delay="8500"/>
                            </p:stCondLst>
                            <p:childTnLst>
                              <p:par>
                                <p:cTn id="49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1" dur="100" fill="hold"/>
                                        <p:tgtEl>
                                          <p:spTgt spid="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2" dur="100" fill="hold"/>
                                        <p:tgtEl>
                                          <p:spTgt spid="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3" fill="hold">
                            <p:stCondLst>
                              <p:cond delay="8600"/>
                            </p:stCondLst>
                            <p:childTnLst>
                              <p:par>
                                <p:cTn id="50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6" dur="100" fill="hold"/>
                                        <p:tgtEl>
                                          <p:spTgt spid="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7" dur="100" fill="hold"/>
                                        <p:tgtEl>
                                          <p:spTgt spid="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8" fill="hold">
                            <p:stCondLst>
                              <p:cond delay="8700"/>
                            </p:stCondLst>
                            <p:childTnLst>
                              <p:par>
                                <p:cTn id="50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1" dur="100" fill="hold"/>
                                        <p:tgtEl>
                                          <p:spTgt spid="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2" dur="100" fill="hold"/>
                                        <p:tgtEl>
                                          <p:spTgt spid="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3" fill="hold">
                            <p:stCondLst>
                              <p:cond delay="8800"/>
                            </p:stCondLst>
                            <p:childTnLst>
                              <p:par>
                                <p:cTn id="51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6" dur="100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7" dur="100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8" fill="hold">
                            <p:stCondLst>
                              <p:cond delay="8900"/>
                            </p:stCondLst>
                            <p:childTnLst>
                              <p:par>
                                <p:cTn id="51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1" dur="100" fill="hold"/>
                                        <p:tgtEl>
                                          <p:spTgt spid="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2" dur="100" fill="hold"/>
                                        <p:tgtEl>
                                          <p:spTgt spid="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3" fill="hold">
                            <p:stCondLst>
                              <p:cond delay="9000"/>
                            </p:stCondLst>
                            <p:childTnLst>
                              <p:par>
                                <p:cTn id="52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6" dur="100" fill="hold"/>
                                        <p:tgtEl>
                                          <p:spTgt spid="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7" dur="100" fill="hold"/>
                                        <p:tgtEl>
                                          <p:spTgt spid="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8" fill="hold">
                            <p:stCondLst>
                              <p:cond delay="9100"/>
                            </p:stCondLst>
                            <p:childTnLst>
                              <p:par>
                                <p:cTn id="52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1" dur="100" fill="hold"/>
                                        <p:tgtEl>
                                          <p:spTgt spid="4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2" dur="100" fill="hold"/>
                                        <p:tgtEl>
                                          <p:spTgt spid="4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3" fill="hold">
                            <p:stCondLst>
                              <p:cond delay="9200"/>
                            </p:stCondLst>
                            <p:childTnLst>
                              <p:par>
                                <p:cTn id="53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6" dur="100" fill="hold"/>
                                        <p:tgtEl>
                                          <p:spTgt spid="4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7" dur="100" fill="hold"/>
                                        <p:tgtEl>
                                          <p:spTgt spid="4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8" fill="hold">
                            <p:stCondLst>
                              <p:cond delay="9300"/>
                            </p:stCondLst>
                            <p:childTnLst>
                              <p:par>
                                <p:cTn id="53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1" dur="100" fill="hold"/>
                                        <p:tgtEl>
                                          <p:spTgt spid="4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2" dur="100" fill="hold"/>
                                        <p:tgtEl>
                                          <p:spTgt spid="4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3" fill="hold">
                            <p:stCondLst>
                              <p:cond delay="9400"/>
                            </p:stCondLst>
                            <p:childTnLst>
                              <p:par>
                                <p:cTn id="54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6" dur="100" fill="hold"/>
                                        <p:tgtEl>
                                          <p:spTgt spid="4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7" dur="100" fill="hold"/>
                                        <p:tgtEl>
                                          <p:spTgt spid="4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8" fill="hold">
                            <p:stCondLst>
                              <p:cond delay="9500"/>
                            </p:stCondLst>
                            <p:childTnLst>
                              <p:par>
                                <p:cTn id="54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1" dur="100" fill="hold"/>
                                        <p:tgtEl>
                                          <p:spTgt spid="4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2" dur="100" fill="hold"/>
                                        <p:tgtEl>
                                          <p:spTgt spid="4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>
                            <p:stCondLst>
                              <p:cond delay="9600"/>
                            </p:stCondLst>
                            <p:childTnLst>
                              <p:par>
                                <p:cTn id="55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6" dur="100" fill="hold"/>
                                        <p:tgtEl>
                                          <p:spTgt spid="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7" dur="100" fill="hold"/>
                                        <p:tgtEl>
                                          <p:spTgt spid="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8" fill="hold">
                            <p:stCondLst>
                              <p:cond delay="9700"/>
                            </p:stCondLst>
                            <p:childTnLst>
                              <p:par>
                                <p:cTn id="55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1" dur="100" fill="hold"/>
                                        <p:tgtEl>
                                          <p:spTgt spid="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2" dur="100" fill="hold"/>
                                        <p:tgtEl>
                                          <p:spTgt spid="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3" fill="hold">
                            <p:stCondLst>
                              <p:cond delay="9800"/>
                            </p:stCondLst>
                            <p:childTnLst>
                              <p:par>
                                <p:cTn id="56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6" dur="100" fill="hold"/>
                                        <p:tgtEl>
                                          <p:spTgt spid="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7" dur="100" fill="hold"/>
                                        <p:tgtEl>
                                          <p:spTgt spid="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8" fill="hold">
                            <p:stCondLst>
                              <p:cond delay="9900"/>
                            </p:stCondLst>
                            <p:childTnLst>
                              <p:par>
                                <p:cTn id="56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1" dur="100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2" dur="100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>
                            <p:stCondLst>
                              <p:cond delay="10000"/>
                            </p:stCondLst>
                            <p:childTnLst>
                              <p:par>
                                <p:cTn id="5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6" dur="1000"/>
                                        <p:tgtEl>
                                          <p:spTgt spid="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>
                            <p:stCondLst>
                              <p:cond delay="11000"/>
                            </p:stCondLst>
                            <p:childTnLst>
                              <p:par>
                                <p:cTn id="5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0" dur="1000"/>
                                        <p:tgtEl>
                                          <p:spTgt spid="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>
                            <p:stCondLst>
                              <p:cond delay="12000"/>
                            </p:stCondLst>
                            <p:childTnLst>
                              <p:par>
                                <p:cTn id="5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4" dur="1000"/>
                                        <p:tgtEl>
                                          <p:spTgt spid="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>
                            <p:stCondLst>
                              <p:cond delay="13000"/>
                            </p:stCondLst>
                            <p:childTnLst>
                              <p:par>
                                <p:cTn id="5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8" dur="1000"/>
                                        <p:tgtEl>
                                          <p:spTgt spid="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" grpId="0" animBg="1"/>
      <p:bldP spid="543" grpId="0" animBg="1"/>
      <p:bldP spid="544" grpId="0" animBg="1"/>
      <p:bldP spid="545" grpId="0" animBg="1"/>
      <p:bldP spid="546" grpId="0" animBg="1"/>
      <p:bldP spid="547" grpId="0" animBg="1"/>
      <p:bldP spid="548" grpId="0" animBg="1"/>
      <p:bldP spid="549" grpId="0" animBg="1"/>
      <p:bldP spid="550" grpId="0" animBg="1"/>
      <p:bldP spid="551" grpId="0" animBg="1"/>
      <p:bldP spid="532" grpId="0" animBg="1"/>
      <p:bldP spid="533" grpId="0" animBg="1"/>
      <p:bldP spid="534" grpId="0" animBg="1"/>
      <p:bldP spid="535" grpId="0" animBg="1"/>
      <p:bldP spid="536" grpId="0" animBg="1"/>
      <p:bldP spid="537" grpId="0" animBg="1"/>
      <p:bldP spid="538" grpId="0" animBg="1"/>
      <p:bldP spid="539" grpId="0" animBg="1"/>
      <p:bldP spid="540" grpId="0" animBg="1"/>
      <p:bldP spid="541" grpId="0" animBg="1"/>
      <p:bldP spid="522" grpId="0" animBg="1"/>
      <p:bldP spid="523" grpId="0" animBg="1"/>
      <p:bldP spid="524" grpId="0" animBg="1"/>
      <p:bldP spid="525" grpId="0" animBg="1"/>
      <p:bldP spid="526" grpId="0" animBg="1"/>
      <p:bldP spid="527" grpId="0" animBg="1"/>
      <p:bldP spid="528" grpId="0" animBg="1"/>
      <p:bldP spid="529" grpId="0" animBg="1"/>
      <p:bldP spid="530" grpId="0" animBg="1"/>
      <p:bldP spid="531" grpId="0" animBg="1"/>
      <p:bldP spid="512" grpId="0" animBg="1"/>
      <p:bldP spid="513" grpId="0" animBg="1"/>
      <p:bldP spid="514" grpId="0" animBg="1"/>
      <p:bldP spid="515" grpId="0" animBg="1"/>
      <p:bldP spid="516" grpId="0" animBg="1"/>
      <p:bldP spid="517" grpId="0" animBg="1"/>
      <p:bldP spid="518" grpId="0" animBg="1"/>
      <p:bldP spid="519" grpId="0" animBg="1"/>
      <p:bldP spid="520" grpId="0" animBg="1"/>
      <p:bldP spid="521" grpId="0" animBg="1"/>
      <p:bldP spid="502" grpId="0" animBg="1"/>
      <p:bldP spid="503" grpId="0" animBg="1"/>
      <p:bldP spid="504" grpId="0" animBg="1"/>
      <p:bldP spid="505" grpId="0" animBg="1"/>
      <p:bldP spid="506" grpId="0" animBg="1"/>
      <p:bldP spid="507" grpId="0" animBg="1"/>
      <p:bldP spid="508" grpId="0" animBg="1"/>
      <p:bldP spid="509" grpId="0" animBg="1"/>
      <p:bldP spid="510" grpId="0" animBg="1"/>
      <p:bldP spid="511" grpId="0" animBg="1"/>
      <p:bldP spid="492" grpId="0" animBg="1"/>
      <p:bldP spid="493" grpId="0" animBg="1"/>
      <p:bldP spid="494" grpId="0" animBg="1"/>
      <p:bldP spid="495" grpId="0" animBg="1"/>
      <p:bldP spid="496" grpId="0" animBg="1"/>
      <p:bldP spid="497" grpId="0" animBg="1"/>
      <p:bldP spid="498" grpId="0" animBg="1"/>
      <p:bldP spid="499" grpId="0" animBg="1"/>
      <p:bldP spid="500" grpId="0" animBg="1"/>
      <p:bldP spid="501" grpId="0" animBg="1"/>
      <p:bldP spid="482" grpId="0" animBg="1"/>
      <p:bldP spid="483" grpId="0" animBg="1"/>
      <p:bldP spid="484" grpId="0" animBg="1"/>
      <p:bldP spid="485" grpId="0" animBg="1"/>
      <p:bldP spid="486" grpId="0" animBg="1"/>
      <p:bldP spid="487" grpId="0" animBg="1"/>
      <p:bldP spid="488" grpId="0" animBg="1"/>
      <p:bldP spid="489" grpId="0" animBg="1"/>
      <p:bldP spid="490" grpId="0" animBg="1"/>
      <p:bldP spid="491" grpId="0" animBg="1"/>
      <p:bldP spid="472" grpId="0" animBg="1"/>
      <p:bldP spid="473" grpId="0" animBg="1"/>
      <p:bldP spid="474" grpId="0" animBg="1"/>
      <p:bldP spid="475" grpId="0" animBg="1"/>
      <p:bldP spid="476" grpId="0" animBg="1"/>
      <p:bldP spid="477" grpId="0" animBg="1"/>
      <p:bldP spid="478" grpId="0" animBg="1"/>
      <p:bldP spid="479" grpId="0" animBg="1"/>
      <p:bldP spid="480" grpId="0" animBg="1"/>
      <p:bldP spid="481" grpId="0" animBg="1"/>
      <p:bldP spid="462" grpId="0" animBg="1"/>
      <p:bldP spid="463" grpId="0" animBg="1"/>
      <p:bldP spid="464" grpId="0" animBg="1"/>
      <p:bldP spid="465" grpId="0" animBg="1"/>
      <p:bldP spid="466" grpId="0" animBg="1"/>
      <p:bldP spid="467" grpId="0" animBg="1"/>
      <p:bldP spid="468" grpId="0" animBg="1"/>
      <p:bldP spid="469" grpId="0" animBg="1"/>
      <p:bldP spid="470" grpId="0" animBg="1"/>
      <p:bldP spid="471" grpId="0" animBg="1"/>
      <p:bldP spid="452" grpId="0" animBg="1"/>
      <p:bldP spid="453" grpId="0" animBg="1"/>
      <p:bldP spid="454" grpId="0" animBg="1"/>
      <p:bldP spid="455" grpId="0" animBg="1"/>
      <p:bldP spid="456" grpId="0" animBg="1"/>
      <p:bldP spid="457" grpId="0" animBg="1"/>
      <p:bldP spid="458" grpId="0" animBg="1"/>
      <p:bldP spid="459" grpId="0" animBg="1"/>
      <p:bldP spid="460" grpId="0" animBg="1"/>
      <p:bldP spid="461" grpId="0" animBg="1"/>
      <p:bldP spid="10" grpId="0"/>
      <p:bldP spid="12" grpId="0" animBg="1"/>
      <p:bldP spid="552" grpId="0" animBg="1"/>
      <p:bldP spid="553" grpId="0"/>
      <p:bldP spid="554" grpId="0"/>
      <p:bldP spid="555" grpId="0"/>
      <p:bldP spid="55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283" y="31663"/>
            <a:ext cx="7380514" cy="708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Metin kutusu 15"/>
          <p:cNvSpPr txBox="1"/>
          <p:nvPr/>
        </p:nvSpPr>
        <p:spPr>
          <a:xfrm>
            <a:off x="9746092" y="2761720"/>
            <a:ext cx="2228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ÜÇ BASAMAKLI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DOĞAL SAYILAR</a:t>
            </a:r>
            <a:endParaRPr kumimoji="0" lang="tr-TR" sz="1800" b="1" i="0" u="none" strike="noStrike" kern="1200" cap="none" spc="0" normalizeH="0" baseline="0" noProof="0" dirty="0">
              <a:ln/>
              <a:pattFill prst="dkUpDiag">
                <a:fgClr>
                  <a:srgbClr val="FFFFFF">
                    <a:lumMod val="50000"/>
                  </a:srgbClr>
                </a:fgClr>
                <a:bgClr>
                  <a:srgbClr val="000000">
                    <a:lumMod val="75000"/>
                    <a:lumOff val="25000"/>
                  </a:srgbClr>
                </a:bgClr>
              </a:pattFill>
              <a:effectLst>
                <a:outerShdw blurRad="38100" dist="19050" dir="2700000" algn="tl" rotWithShape="0">
                  <a:srgbClr val="000000">
                    <a:lumMod val="50000"/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9961822" y="3840746"/>
            <a:ext cx="18774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Basamak Değeri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smtClean="0">
                <a:solidFill>
                  <a:srgbClr val="523100"/>
                </a:solidFill>
                <a:latin typeface="Tahoma"/>
              </a:rPr>
              <a:t>Sayının Okunuşu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5231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388906" y="4601365"/>
            <a:ext cx="1150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(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13 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– 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21)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5231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36" y="2267339"/>
            <a:ext cx="3161216" cy="3443590"/>
          </a:xfrm>
          <a:prstGeom prst="rect">
            <a:avLst/>
          </a:prstGeom>
        </p:spPr>
      </p:pic>
      <p:sp>
        <p:nvSpPr>
          <p:cNvPr id="42" name="Dikdörtgen 41"/>
          <p:cNvSpPr/>
          <p:nvPr/>
        </p:nvSpPr>
        <p:spPr>
          <a:xfrm>
            <a:off x="2955005" y="779295"/>
            <a:ext cx="645481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123 sayısını inceleyelim.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3520045" y="1863639"/>
            <a:ext cx="1258129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Sayı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4" name="Dikdörtgen 43"/>
          <p:cNvSpPr/>
          <p:nvPr/>
        </p:nvSpPr>
        <p:spPr>
          <a:xfrm>
            <a:off x="4785277" y="1864525"/>
            <a:ext cx="4110848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5" name="Dikdörtgen 44"/>
          <p:cNvSpPr/>
          <p:nvPr/>
        </p:nvSpPr>
        <p:spPr>
          <a:xfrm>
            <a:off x="3517624" y="2577370"/>
            <a:ext cx="1258129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Basamak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Adı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7" name="Dikdörtgen 46"/>
          <p:cNvSpPr/>
          <p:nvPr/>
        </p:nvSpPr>
        <p:spPr>
          <a:xfrm>
            <a:off x="3517624" y="3291101"/>
            <a:ext cx="1258129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Basamak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Değeri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1" name="Dikdörtgen 50"/>
          <p:cNvSpPr/>
          <p:nvPr/>
        </p:nvSpPr>
        <p:spPr>
          <a:xfrm>
            <a:off x="4775754" y="2577370"/>
            <a:ext cx="1359502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2" name="Dikdörtgen 51"/>
          <p:cNvSpPr/>
          <p:nvPr/>
        </p:nvSpPr>
        <p:spPr>
          <a:xfrm>
            <a:off x="6148608" y="2577370"/>
            <a:ext cx="1366606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8" name="Dikdörtgen 57"/>
          <p:cNvSpPr/>
          <p:nvPr/>
        </p:nvSpPr>
        <p:spPr>
          <a:xfrm>
            <a:off x="4784707" y="3290215"/>
            <a:ext cx="1359501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9" name="Dikdörtgen 58"/>
          <p:cNvSpPr/>
          <p:nvPr/>
        </p:nvSpPr>
        <p:spPr>
          <a:xfrm>
            <a:off x="6144208" y="3291101"/>
            <a:ext cx="1374049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6157644" y="1730080"/>
            <a:ext cx="123303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123</a:t>
            </a:r>
            <a:endParaRPr kumimoji="0" lang="tr-TR" sz="5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0" name="Dikdörtgen 59"/>
          <p:cNvSpPr/>
          <p:nvPr/>
        </p:nvSpPr>
        <p:spPr>
          <a:xfrm>
            <a:off x="3517624" y="4004832"/>
            <a:ext cx="1258129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Sayının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Okunuşu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1" name="Dikdörtgen 60"/>
          <p:cNvSpPr/>
          <p:nvPr/>
        </p:nvSpPr>
        <p:spPr>
          <a:xfrm>
            <a:off x="4785278" y="4004832"/>
            <a:ext cx="4109894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5" name="Dikdörtgen 64"/>
          <p:cNvSpPr/>
          <p:nvPr/>
        </p:nvSpPr>
        <p:spPr>
          <a:xfrm>
            <a:off x="5853779" y="4136592"/>
            <a:ext cx="184056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Yüz yirmi üç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6" name="Dikdörtgen 65"/>
          <p:cNvSpPr/>
          <p:nvPr/>
        </p:nvSpPr>
        <p:spPr>
          <a:xfrm>
            <a:off x="4872876" y="2615658"/>
            <a:ext cx="116525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Yüzler</a:t>
            </a:r>
            <a:endParaRPr kumimoji="0" lang="tr-TR" sz="1800" b="0" i="0" u="none" strike="noStrike" kern="1200" cap="none" spc="0" normalizeH="0" baseline="0" noProof="0" dirty="0" smtClean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Basamağı</a:t>
            </a:r>
            <a:endParaRPr kumimoji="0" lang="tr-TR" sz="1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7" name="Dikdörtgen 66"/>
          <p:cNvSpPr/>
          <p:nvPr/>
        </p:nvSpPr>
        <p:spPr>
          <a:xfrm>
            <a:off x="6349959" y="2598893"/>
            <a:ext cx="116525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Onlar</a:t>
            </a:r>
            <a:endParaRPr kumimoji="0" lang="tr-TR" sz="1800" b="0" i="0" u="none" strike="noStrike" kern="1200" cap="none" spc="0" normalizeH="0" baseline="0" noProof="0" dirty="0" smtClean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Basamağı</a:t>
            </a:r>
            <a:endParaRPr kumimoji="0" lang="tr-TR" sz="1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8" name="Dikdörtgen 67"/>
          <p:cNvSpPr/>
          <p:nvPr/>
        </p:nvSpPr>
        <p:spPr>
          <a:xfrm>
            <a:off x="5183369" y="3410979"/>
            <a:ext cx="6896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100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9" name="Dikdörtgen 68"/>
          <p:cNvSpPr/>
          <p:nvPr/>
        </p:nvSpPr>
        <p:spPr>
          <a:xfrm>
            <a:off x="6614086" y="3410979"/>
            <a:ext cx="52129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20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2" name="Dikdörtgen 51"/>
          <p:cNvSpPr/>
          <p:nvPr/>
        </p:nvSpPr>
        <p:spPr>
          <a:xfrm>
            <a:off x="7528566" y="2577796"/>
            <a:ext cx="1366606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3" name="Dikdörtgen 58"/>
          <p:cNvSpPr/>
          <p:nvPr/>
        </p:nvSpPr>
        <p:spPr>
          <a:xfrm>
            <a:off x="7527711" y="3291067"/>
            <a:ext cx="1367461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4" name="Dikdörtgen 65"/>
          <p:cNvSpPr/>
          <p:nvPr/>
        </p:nvSpPr>
        <p:spPr>
          <a:xfrm>
            <a:off x="7659618" y="2580849"/>
            <a:ext cx="116525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Birler</a:t>
            </a:r>
            <a:endParaRPr kumimoji="0" lang="tr-TR" sz="1800" b="0" i="0" u="none" strike="noStrike" kern="1200" cap="none" spc="0" normalizeH="0" baseline="0" noProof="0" dirty="0" smtClean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Basamağı</a:t>
            </a:r>
            <a:endParaRPr kumimoji="0" lang="tr-TR" sz="1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0" name="Sağ Ok 69"/>
          <p:cNvSpPr/>
          <p:nvPr/>
        </p:nvSpPr>
        <p:spPr>
          <a:xfrm rot="2264137">
            <a:off x="7245419" y="2411028"/>
            <a:ext cx="475511" cy="150754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2" name="Sağ Ok 11"/>
          <p:cNvSpPr/>
          <p:nvPr/>
        </p:nvSpPr>
        <p:spPr>
          <a:xfrm rot="8373161">
            <a:off x="5887898" y="2463752"/>
            <a:ext cx="475511" cy="150754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5" name="Sağ Ok 11"/>
          <p:cNvSpPr/>
          <p:nvPr/>
        </p:nvSpPr>
        <p:spPr>
          <a:xfrm rot="5188146">
            <a:off x="6648367" y="2502301"/>
            <a:ext cx="251392" cy="11641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7" name="Dikdörtgen 68"/>
          <p:cNvSpPr/>
          <p:nvPr/>
        </p:nvSpPr>
        <p:spPr>
          <a:xfrm>
            <a:off x="8059693" y="3408051"/>
            <a:ext cx="35298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3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8" name="Dikdörtgen 17"/>
          <p:cNvSpPr/>
          <p:nvPr/>
        </p:nvSpPr>
        <p:spPr>
          <a:xfrm>
            <a:off x="4421736" y="6355706"/>
            <a:ext cx="3394905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 smtClean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Klavyeden entera basarak ilerleyin.</a:t>
            </a:r>
            <a:endParaRPr kumimoji="0" lang="tr-TR" sz="1400" b="0" i="0" u="none" strike="noStrike" kern="1200" cap="none" spc="0" normalizeH="0" baseline="0" noProof="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14871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6" grpId="0"/>
      <p:bldP spid="67" grpId="0"/>
      <p:bldP spid="68" grpId="0"/>
      <p:bldP spid="69" grpId="0"/>
      <p:bldP spid="34" grpId="0"/>
      <p:bldP spid="3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283" y="31663"/>
            <a:ext cx="7380514" cy="714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2814757" y="2087168"/>
            <a:ext cx="2809742" cy="21212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Metin kutusu 15"/>
          <p:cNvSpPr txBox="1"/>
          <p:nvPr/>
        </p:nvSpPr>
        <p:spPr>
          <a:xfrm>
            <a:off x="9746092" y="2761720"/>
            <a:ext cx="2228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ÜÇ BASAMAKLI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DOĞAL SAYILAR</a:t>
            </a:r>
            <a:endParaRPr kumimoji="0" lang="tr-TR" sz="1800" b="1" i="0" u="none" strike="noStrike" kern="1200" cap="none" spc="0" normalizeH="0" baseline="0" noProof="0" dirty="0">
              <a:ln/>
              <a:pattFill prst="dkUpDiag">
                <a:fgClr>
                  <a:srgbClr val="FFFFFF">
                    <a:lumMod val="50000"/>
                  </a:srgbClr>
                </a:fgClr>
                <a:bgClr>
                  <a:srgbClr val="000000">
                    <a:lumMod val="75000"/>
                    <a:lumOff val="25000"/>
                  </a:srgbClr>
                </a:bgClr>
              </a:pattFill>
              <a:effectLst>
                <a:outerShdw blurRad="38100" dist="19050" dir="2700000" algn="tl" rotWithShape="0">
                  <a:srgbClr val="000000">
                    <a:lumMod val="50000"/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10497736" y="4008607"/>
            <a:ext cx="797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Örnek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5231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333822" y="4601365"/>
            <a:ext cx="1205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(14 – 21)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5231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371333" y="2175529"/>
            <a:ext cx="1585795" cy="1391647"/>
            <a:chOff x="3504502" y="1328071"/>
            <a:chExt cx="3072385" cy="2273435"/>
          </a:xfrm>
        </p:grpSpPr>
        <p:grpSp>
          <p:nvGrpSpPr>
            <p:cNvPr id="5" name="Group 4"/>
            <p:cNvGrpSpPr/>
            <p:nvPr/>
          </p:nvGrpSpPr>
          <p:grpSpPr>
            <a:xfrm>
              <a:off x="3810201" y="1354591"/>
              <a:ext cx="288679" cy="2231608"/>
              <a:chOff x="3816000" y="2160000"/>
              <a:chExt cx="288679" cy="2231608"/>
            </a:xfrm>
          </p:grpSpPr>
          <p:sp>
            <p:nvSpPr>
              <p:cNvPr id="32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3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4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0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1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3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6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8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9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0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83" name="Group 82"/>
            <p:cNvGrpSpPr/>
            <p:nvPr/>
          </p:nvGrpSpPr>
          <p:grpSpPr>
            <a:xfrm>
              <a:off x="3504502" y="1369898"/>
              <a:ext cx="288679" cy="2231608"/>
              <a:chOff x="3816000" y="2160000"/>
              <a:chExt cx="288679" cy="2231608"/>
            </a:xfrm>
          </p:grpSpPr>
          <p:sp>
            <p:nvSpPr>
              <p:cNvPr id="84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5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4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5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6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7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8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9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0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1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02" name="Group 101"/>
            <p:cNvGrpSpPr/>
            <p:nvPr/>
          </p:nvGrpSpPr>
          <p:grpSpPr>
            <a:xfrm>
              <a:off x="4122115" y="1341811"/>
              <a:ext cx="288679" cy="2231608"/>
              <a:chOff x="3816000" y="2160000"/>
              <a:chExt cx="288679" cy="2231608"/>
            </a:xfrm>
          </p:grpSpPr>
          <p:sp>
            <p:nvSpPr>
              <p:cNvPr id="103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4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5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6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7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8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9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0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1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2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4431333" y="1338099"/>
              <a:ext cx="288679" cy="2231608"/>
              <a:chOff x="3816000" y="2160000"/>
              <a:chExt cx="288679" cy="2231608"/>
            </a:xfrm>
          </p:grpSpPr>
          <p:sp>
            <p:nvSpPr>
              <p:cNvPr id="114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5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6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7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8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9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0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1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2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3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24" name="Group 123"/>
            <p:cNvGrpSpPr/>
            <p:nvPr/>
          </p:nvGrpSpPr>
          <p:grpSpPr>
            <a:xfrm>
              <a:off x="4736480" y="1334387"/>
              <a:ext cx="288679" cy="2231608"/>
              <a:chOff x="3816000" y="2160000"/>
              <a:chExt cx="288679" cy="2231608"/>
            </a:xfrm>
          </p:grpSpPr>
          <p:sp>
            <p:nvSpPr>
              <p:cNvPr id="125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6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7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8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9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30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31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32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33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34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35" name="Group 134"/>
            <p:cNvGrpSpPr/>
            <p:nvPr/>
          </p:nvGrpSpPr>
          <p:grpSpPr>
            <a:xfrm>
              <a:off x="5350862" y="1332592"/>
              <a:ext cx="288679" cy="2231608"/>
              <a:chOff x="3816000" y="2160000"/>
              <a:chExt cx="288679" cy="2231608"/>
            </a:xfrm>
          </p:grpSpPr>
          <p:sp>
            <p:nvSpPr>
              <p:cNvPr id="136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37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38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39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40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41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42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43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44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45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46" name="Group 145"/>
            <p:cNvGrpSpPr/>
            <p:nvPr/>
          </p:nvGrpSpPr>
          <p:grpSpPr>
            <a:xfrm>
              <a:off x="5041644" y="1334387"/>
              <a:ext cx="288679" cy="2231608"/>
              <a:chOff x="3816000" y="2160000"/>
              <a:chExt cx="288679" cy="2231608"/>
            </a:xfrm>
          </p:grpSpPr>
          <p:sp>
            <p:nvSpPr>
              <p:cNvPr id="147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48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49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50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51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52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53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54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55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56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57" name="Group 156"/>
            <p:cNvGrpSpPr/>
            <p:nvPr/>
          </p:nvGrpSpPr>
          <p:grpSpPr>
            <a:xfrm>
              <a:off x="5666284" y="1332592"/>
              <a:ext cx="288679" cy="2231608"/>
              <a:chOff x="3816000" y="2160000"/>
              <a:chExt cx="288679" cy="2231608"/>
            </a:xfrm>
          </p:grpSpPr>
          <p:sp>
            <p:nvSpPr>
              <p:cNvPr id="158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59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60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61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62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63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64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65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66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67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68" name="Group 167"/>
            <p:cNvGrpSpPr/>
            <p:nvPr/>
          </p:nvGrpSpPr>
          <p:grpSpPr>
            <a:xfrm>
              <a:off x="5981712" y="1336743"/>
              <a:ext cx="288679" cy="2231608"/>
              <a:chOff x="3816000" y="2160000"/>
              <a:chExt cx="288679" cy="2231608"/>
            </a:xfrm>
          </p:grpSpPr>
          <p:sp>
            <p:nvSpPr>
              <p:cNvPr id="169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0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1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2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3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4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5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6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7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8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79" name="Group 178"/>
            <p:cNvGrpSpPr/>
            <p:nvPr/>
          </p:nvGrpSpPr>
          <p:grpSpPr>
            <a:xfrm>
              <a:off x="6288208" y="1328071"/>
              <a:ext cx="288679" cy="2231608"/>
              <a:chOff x="3816000" y="2160000"/>
              <a:chExt cx="288679" cy="2231608"/>
            </a:xfrm>
          </p:grpSpPr>
          <p:sp>
            <p:nvSpPr>
              <p:cNvPr id="191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3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4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5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6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7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8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9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0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1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</p:grpSp>
      <p:sp>
        <p:nvSpPr>
          <p:cNvPr id="202" name="Rectangle 201"/>
          <p:cNvSpPr/>
          <p:nvPr/>
        </p:nvSpPr>
        <p:spPr>
          <a:xfrm>
            <a:off x="2627637" y="789016"/>
            <a:ext cx="675873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Aşağıda</a:t>
            </a:r>
            <a:r>
              <a:rPr kumimoji="0" lang="tr-TR" sz="2400" b="0" i="0" u="none" strike="noStrike" kern="1200" cap="none" spc="0" normalizeH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onluk bloklarla modellenen sayıyı tabloda gösterelim.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53" name="Küp 17"/>
          <p:cNvSpPr/>
          <p:nvPr/>
        </p:nvSpPr>
        <p:spPr>
          <a:xfrm>
            <a:off x="5226295" y="2302738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54" name="Küp 17"/>
          <p:cNvSpPr/>
          <p:nvPr/>
        </p:nvSpPr>
        <p:spPr>
          <a:xfrm>
            <a:off x="5247460" y="2578329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55" name="Küp 17"/>
          <p:cNvSpPr/>
          <p:nvPr/>
        </p:nvSpPr>
        <p:spPr>
          <a:xfrm>
            <a:off x="5238161" y="2877432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56" name="Küp 17"/>
          <p:cNvSpPr/>
          <p:nvPr/>
        </p:nvSpPr>
        <p:spPr>
          <a:xfrm>
            <a:off x="5238161" y="3151140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57" name="Küp 17"/>
          <p:cNvSpPr/>
          <p:nvPr/>
        </p:nvSpPr>
        <p:spPr>
          <a:xfrm>
            <a:off x="5217821" y="3445722"/>
            <a:ext cx="154976" cy="176055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57" name="Dikdörtgen 17"/>
          <p:cNvSpPr/>
          <p:nvPr/>
        </p:nvSpPr>
        <p:spPr>
          <a:xfrm>
            <a:off x="4421736" y="6355706"/>
            <a:ext cx="3394905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 smtClean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Klavyeden entera basarak ilerleyin.</a:t>
            </a:r>
            <a:endParaRPr kumimoji="0" lang="tr-TR" sz="1400" b="0" i="0" u="none" strike="noStrike" kern="1200" cap="none" spc="0" normalizeH="0" baseline="0" noProof="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grpSp>
        <p:nvGrpSpPr>
          <p:cNvPr id="442" name="Group 441"/>
          <p:cNvGrpSpPr/>
          <p:nvPr/>
        </p:nvGrpSpPr>
        <p:grpSpPr>
          <a:xfrm>
            <a:off x="3146563" y="2406185"/>
            <a:ext cx="1585795" cy="1391647"/>
            <a:chOff x="3504502" y="1328071"/>
            <a:chExt cx="3072385" cy="2273435"/>
          </a:xfrm>
        </p:grpSpPr>
        <p:grpSp>
          <p:nvGrpSpPr>
            <p:cNvPr id="443" name="Group 442"/>
            <p:cNvGrpSpPr/>
            <p:nvPr/>
          </p:nvGrpSpPr>
          <p:grpSpPr>
            <a:xfrm>
              <a:off x="3810201" y="1354591"/>
              <a:ext cx="288679" cy="2231608"/>
              <a:chOff x="3816000" y="2160000"/>
              <a:chExt cx="288679" cy="2231608"/>
            </a:xfrm>
          </p:grpSpPr>
          <p:sp>
            <p:nvSpPr>
              <p:cNvPr id="649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50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51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52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53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54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55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56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57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58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444" name="Group 443"/>
            <p:cNvGrpSpPr/>
            <p:nvPr/>
          </p:nvGrpSpPr>
          <p:grpSpPr>
            <a:xfrm>
              <a:off x="3504502" y="1369898"/>
              <a:ext cx="288679" cy="2231608"/>
              <a:chOff x="3816000" y="2160000"/>
              <a:chExt cx="288679" cy="2231608"/>
            </a:xfrm>
          </p:grpSpPr>
          <p:sp>
            <p:nvSpPr>
              <p:cNvPr id="639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40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41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42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43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44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45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46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47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48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445" name="Group 444"/>
            <p:cNvGrpSpPr/>
            <p:nvPr/>
          </p:nvGrpSpPr>
          <p:grpSpPr>
            <a:xfrm>
              <a:off x="4122115" y="1341811"/>
              <a:ext cx="288679" cy="2231608"/>
              <a:chOff x="3816000" y="2160000"/>
              <a:chExt cx="288679" cy="2231608"/>
            </a:xfrm>
          </p:grpSpPr>
          <p:sp>
            <p:nvSpPr>
              <p:cNvPr id="629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30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31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32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33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34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35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36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37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38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446" name="Group 445"/>
            <p:cNvGrpSpPr/>
            <p:nvPr/>
          </p:nvGrpSpPr>
          <p:grpSpPr>
            <a:xfrm>
              <a:off x="4431333" y="1338099"/>
              <a:ext cx="288679" cy="2231608"/>
              <a:chOff x="3816000" y="2160000"/>
              <a:chExt cx="288679" cy="2231608"/>
            </a:xfrm>
          </p:grpSpPr>
          <p:sp>
            <p:nvSpPr>
              <p:cNvPr id="619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20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21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22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23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24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25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26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27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28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447" name="Group 446"/>
            <p:cNvGrpSpPr/>
            <p:nvPr/>
          </p:nvGrpSpPr>
          <p:grpSpPr>
            <a:xfrm>
              <a:off x="4736480" y="1334387"/>
              <a:ext cx="288679" cy="2231608"/>
              <a:chOff x="3816000" y="2160000"/>
              <a:chExt cx="288679" cy="2231608"/>
            </a:xfrm>
          </p:grpSpPr>
          <p:sp>
            <p:nvSpPr>
              <p:cNvPr id="609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10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11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12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13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14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15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16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17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18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448" name="Group 447"/>
            <p:cNvGrpSpPr/>
            <p:nvPr/>
          </p:nvGrpSpPr>
          <p:grpSpPr>
            <a:xfrm>
              <a:off x="5350862" y="1332592"/>
              <a:ext cx="288679" cy="2231608"/>
              <a:chOff x="3816000" y="2160000"/>
              <a:chExt cx="288679" cy="2231608"/>
            </a:xfrm>
          </p:grpSpPr>
          <p:sp>
            <p:nvSpPr>
              <p:cNvPr id="599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00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01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02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03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04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05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06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07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08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449" name="Group 448"/>
            <p:cNvGrpSpPr/>
            <p:nvPr/>
          </p:nvGrpSpPr>
          <p:grpSpPr>
            <a:xfrm>
              <a:off x="5041644" y="1334387"/>
              <a:ext cx="288679" cy="2231608"/>
              <a:chOff x="3816000" y="2160000"/>
              <a:chExt cx="288679" cy="2231608"/>
            </a:xfrm>
          </p:grpSpPr>
          <p:sp>
            <p:nvSpPr>
              <p:cNvPr id="589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90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91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92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93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94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95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96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97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98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450" name="Group 449"/>
            <p:cNvGrpSpPr/>
            <p:nvPr/>
          </p:nvGrpSpPr>
          <p:grpSpPr>
            <a:xfrm>
              <a:off x="5666284" y="1332592"/>
              <a:ext cx="288679" cy="2231608"/>
              <a:chOff x="3816000" y="2160000"/>
              <a:chExt cx="288679" cy="2231608"/>
            </a:xfrm>
          </p:grpSpPr>
          <p:sp>
            <p:nvSpPr>
              <p:cNvPr id="579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80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81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82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83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84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85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86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87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88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451" name="Group 450"/>
            <p:cNvGrpSpPr/>
            <p:nvPr/>
          </p:nvGrpSpPr>
          <p:grpSpPr>
            <a:xfrm>
              <a:off x="5981712" y="1336743"/>
              <a:ext cx="288679" cy="2231608"/>
              <a:chOff x="3816000" y="2160000"/>
              <a:chExt cx="288679" cy="2231608"/>
            </a:xfrm>
          </p:grpSpPr>
          <p:sp>
            <p:nvSpPr>
              <p:cNvPr id="569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70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71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72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73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74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75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76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77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78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558" name="Group 557"/>
            <p:cNvGrpSpPr/>
            <p:nvPr/>
          </p:nvGrpSpPr>
          <p:grpSpPr>
            <a:xfrm>
              <a:off x="6288208" y="1328071"/>
              <a:ext cx="288679" cy="2231608"/>
              <a:chOff x="3816000" y="2160000"/>
              <a:chExt cx="288679" cy="2231608"/>
            </a:xfrm>
          </p:grpSpPr>
          <p:sp>
            <p:nvSpPr>
              <p:cNvPr id="559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60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61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62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63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64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65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66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67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68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659" name="Group 658"/>
          <p:cNvGrpSpPr/>
          <p:nvPr/>
        </p:nvGrpSpPr>
        <p:grpSpPr>
          <a:xfrm>
            <a:off x="2919144" y="2628162"/>
            <a:ext cx="1585795" cy="1391647"/>
            <a:chOff x="3504502" y="1328071"/>
            <a:chExt cx="3072385" cy="2273435"/>
          </a:xfrm>
        </p:grpSpPr>
        <p:grpSp>
          <p:nvGrpSpPr>
            <p:cNvPr id="660" name="Group 659"/>
            <p:cNvGrpSpPr/>
            <p:nvPr/>
          </p:nvGrpSpPr>
          <p:grpSpPr>
            <a:xfrm>
              <a:off x="3810201" y="1354591"/>
              <a:ext cx="288679" cy="2231608"/>
              <a:chOff x="3816000" y="2160000"/>
              <a:chExt cx="288679" cy="2231608"/>
            </a:xfrm>
          </p:grpSpPr>
          <p:sp>
            <p:nvSpPr>
              <p:cNvPr id="760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61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62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63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64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65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66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67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68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69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661" name="Group 660"/>
            <p:cNvGrpSpPr/>
            <p:nvPr/>
          </p:nvGrpSpPr>
          <p:grpSpPr>
            <a:xfrm>
              <a:off x="3504502" y="1369898"/>
              <a:ext cx="288679" cy="2231608"/>
              <a:chOff x="3816000" y="2160000"/>
              <a:chExt cx="288679" cy="2231608"/>
            </a:xfrm>
          </p:grpSpPr>
          <p:sp>
            <p:nvSpPr>
              <p:cNvPr id="750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51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52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53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54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55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56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57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58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59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662" name="Group 661"/>
            <p:cNvGrpSpPr/>
            <p:nvPr/>
          </p:nvGrpSpPr>
          <p:grpSpPr>
            <a:xfrm>
              <a:off x="4122115" y="1341811"/>
              <a:ext cx="288679" cy="2231608"/>
              <a:chOff x="3816000" y="2160000"/>
              <a:chExt cx="288679" cy="2231608"/>
            </a:xfrm>
          </p:grpSpPr>
          <p:sp>
            <p:nvSpPr>
              <p:cNvPr id="740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41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42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43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44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45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46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47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48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49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663" name="Group 662"/>
            <p:cNvGrpSpPr/>
            <p:nvPr/>
          </p:nvGrpSpPr>
          <p:grpSpPr>
            <a:xfrm>
              <a:off x="4431333" y="1338099"/>
              <a:ext cx="288679" cy="2231608"/>
              <a:chOff x="3816000" y="2160000"/>
              <a:chExt cx="288679" cy="2231608"/>
            </a:xfrm>
          </p:grpSpPr>
          <p:sp>
            <p:nvSpPr>
              <p:cNvPr id="730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31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32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33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34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35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36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37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38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39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664" name="Group 663"/>
            <p:cNvGrpSpPr/>
            <p:nvPr/>
          </p:nvGrpSpPr>
          <p:grpSpPr>
            <a:xfrm>
              <a:off x="4736480" y="1334387"/>
              <a:ext cx="288679" cy="2231608"/>
              <a:chOff x="3816000" y="2160000"/>
              <a:chExt cx="288679" cy="2231608"/>
            </a:xfrm>
          </p:grpSpPr>
          <p:sp>
            <p:nvSpPr>
              <p:cNvPr id="720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21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22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23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24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25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26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27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28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29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665" name="Group 664"/>
            <p:cNvGrpSpPr/>
            <p:nvPr/>
          </p:nvGrpSpPr>
          <p:grpSpPr>
            <a:xfrm>
              <a:off x="5350862" y="1332592"/>
              <a:ext cx="288679" cy="2231608"/>
              <a:chOff x="3816000" y="2160000"/>
              <a:chExt cx="288679" cy="2231608"/>
            </a:xfrm>
          </p:grpSpPr>
          <p:sp>
            <p:nvSpPr>
              <p:cNvPr id="710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11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12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13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14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15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16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17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18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19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666" name="Group 665"/>
            <p:cNvGrpSpPr/>
            <p:nvPr/>
          </p:nvGrpSpPr>
          <p:grpSpPr>
            <a:xfrm>
              <a:off x="5041644" y="1334387"/>
              <a:ext cx="288679" cy="2231608"/>
              <a:chOff x="3816000" y="2160000"/>
              <a:chExt cx="288679" cy="2231608"/>
            </a:xfrm>
          </p:grpSpPr>
          <p:sp>
            <p:nvSpPr>
              <p:cNvPr id="700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01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02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03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04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05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06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07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08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09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667" name="Group 666"/>
            <p:cNvGrpSpPr/>
            <p:nvPr/>
          </p:nvGrpSpPr>
          <p:grpSpPr>
            <a:xfrm>
              <a:off x="5666284" y="1332592"/>
              <a:ext cx="288679" cy="2231608"/>
              <a:chOff x="3816000" y="2160000"/>
              <a:chExt cx="288679" cy="2231608"/>
            </a:xfrm>
          </p:grpSpPr>
          <p:sp>
            <p:nvSpPr>
              <p:cNvPr id="690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91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92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93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94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95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96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97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98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99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668" name="Group 667"/>
            <p:cNvGrpSpPr/>
            <p:nvPr/>
          </p:nvGrpSpPr>
          <p:grpSpPr>
            <a:xfrm>
              <a:off x="5981712" y="1336743"/>
              <a:ext cx="288679" cy="2231608"/>
              <a:chOff x="3816000" y="2160000"/>
              <a:chExt cx="288679" cy="2231608"/>
            </a:xfrm>
          </p:grpSpPr>
          <p:sp>
            <p:nvSpPr>
              <p:cNvPr id="680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81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82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83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84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85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86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87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88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89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669" name="Group 668"/>
            <p:cNvGrpSpPr/>
            <p:nvPr/>
          </p:nvGrpSpPr>
          <p:grpSpPr>
            <a:xfrm>
              <a:off x="6288208" y="1328071"/>
              <a:ext cx="288679" cy="2231608"/>
              <a:chOff x="3816000" y="2160000"/>
              <a:chExt cx="288679" cy="2231608"/>
            </a:xfrm>
          </p:grpSpPr>
          <p:sp>
            <p:nvSpPr>
              <p:cNvPr id="670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71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72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73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74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75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76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77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78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79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</p:grpSp>
      <p:pic>
        <p:nvPicPr>
          <p:cNvPr id="3" name="Resim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36" y="2267339"/>
            <a:ext cx="3161216" cy="3443590"/>
          </a:xfrm>
          <a:prstGeom prst="rect">
            <a:avLst/>
          </a:prstGeom>
        </p:spPr>
      </p:pic>
      <p:sp>
        <p:nvSpPr>
          <p:cNvPr id="770" name="Dikdörtgen 9"/>
          <p:cNvSpPr/>
          <p:nvPr/>
        </p:nvSpPr>
        <p:spPr>
          <a:xfrm>
            <a:off x="5711772" y="2164565"/>
            <a:ext cx="877673" cy="4893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Sayı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71" name="Dikdörtgen 43"/>
          <p:cNvSpPr/>
          <p:nvPr/>
        </p:nvSpPr>
        <p:spPr>
          <a:xfrm>
            <a:off x="6594400" y="2165183"/>
            <a:ext cx="2867735" cy="4893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72" name="Dikdörtgen 44"/>
          <p:cNvSpPr/>
          <p:nvPr/>
        </p:nvSpPr>
        <p:spPr>
          <a:xfrm>
            <a:off x="5710083" y="2662465"/>
            <a:ext cx="903769" cy="4893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Basamak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Adı</a:t>
            </a:r>
            <a:endParaRPr kumimoji="0" lang="tr-TR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73" name="Dikdörtgen 46"/>
          <p:cNvSpPr/>
          <p:nvPr/>
        </p:nvSpPr>
        <p:spPr>
          <a:xfrm>
            <a:off x="5710083" y="3160365"/>
            <a:ext cx="971056" cy="4893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Basamak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Değeri</a:t>
            </a:r>
            <a:endParaRPr kumimoji="0" lang="tr-TR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74" name="Dikdörtgen 50"/>
          <p:cNvSpPr/>
          <p:nvPr/>
        </p:nvSpPr>
        <p:spPr>
          <a:xfrm>
            <a:off x="6587757" y="2662465"/>
            <a:ext cx="948391" cy="4893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75" name="Dikdörtgen 51"/>
          <p:cNvSpPr/>
          <p:nvPr/>
        </p:nvSpPr>
        <p:spPr>
          <a:xfrm>
            <a:off x="7545462" y="2662465"/>
            <a:ext cx="953347" cy="4893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76" name="Dikdörtgen 57"/>
          <p:cNvSpPr/>
          <p:nvPr/>
        </p:nvSpPr>
        <p:spPr>
          <a:xfrm>
            <a:off x="6594002" y="3159747"/>
            <a:ext cx="948390" cy="4893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77" name="Dikdörtgen 58"/>
          <p:cNvSpPr/>
          <p:nvPr/>
        </p:nvSpPr>
        <p:spPr>
          <a:xfrm>
            <a:off x="7542393" y="3160365"/>
            <a:ext cx="958539" cy="4893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78" name="Dikdörtgen 8"/>
          <p:cNvSpPr/>
          <p:nvPr/>
        </p:nvSpPr>
        <p:spPr>
          <a:xfrm>
            <a:off x="7589497" y="2125670"/>
            <a:ext cx="77136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305</a:t>
            </a:r>
            <a:endParaRPr kumimoji="0" lang="tr-TR" sz="2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79" name="Dikdörtgen 59"/>
          <p:cNvSpPr/>
          <p:nvPr/>
        </p:nvSpPr>
        <p:spPr>
          <a:xfrm>
            <a:off x="5710083" y="3658265"/>
            <a:ext cx="934936" cy="4893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Sayının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Okunuşu</a:t>
            </a:r>
            <a:endParaRPr kumimoji="0" lang="tr-TR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80" name="Dikdörtgen 60"/>
          <p:cNvSpPr/>
          <p:nvPr/>
        </p:nvSpPr>
        <p:spPr>
          <a:xfrm>
            <a:off x="6594401" y="3658265"/>
            <a:ext cx="2867069" cy="4893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81" name="Dikdörtgen 64"/>
          <p:cNvSpPr/>
          <p:nvPr/>
        </p:nvSpPr>
        <p:spPr>
          <a:xfrm>
            <a:off x="7164905" y="3685906"/>
            <a:ext cx="165301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Üç yüz beş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82" name="Dikdörtgen 65"/>
          <p:cNvSpPr/>
          <p:nvPr/>
        </p:nvSpPr>
        <p:spPr>
          <a:xfrm>
            <a:off x="6588456" y="2689175"/>
            <a:ext cx="94699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Yüzler</a:t>
            </a:r>
            <a:endParaRPr kumimoji="0" lang="tr-TR" sz="1400" b="0" i="0" u="none" strike="noStrike" kern="1200" cap="none" spc="0" normalizeH="0" baseline="0" noProof="0" dirty="0" smtClean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Basamağı</a:t>
            </a:r>
            <a:endParaRPr kumimoji="0" lang="tr-TR" sz="1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83" name="Dikdörtgen 66"/>
          <p:cNvSpPr/>
          <p:nvPr/>
        </p:nvSpPr>
        <p:spPr>
          <a:xfrm>
            <a:off x="7574888" y="2678011"/>
            <a:ext cx="94699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Onlar</a:t>
            </a:r>
            <a:endParaRPr kumimoji="0" lang="tr-TR" sz="1400" b="0" i="0" u="none" strike="noStrike" kern="1200" cap="none" spc="0" normalizeH="0" baseline="0" noProof="0" dirty="0" smtClean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Basamağı</a:t>
            </a:r>
            <a:endParaRPr kumimoji="0" lang="tr-TR" sz="1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84" name="Dikdörtgen 67"/>
          <p:cNvSpPr/>
          <p:nvPr/>
        </p:nvSpPr>
        <p:spPr>
          <a:xfrm>
            <a:off x="6811123" y="3243992"/>
            <a:ext cx="60305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300</a:t>
            </a:r>
            <a:endParaRPr kumimoji="0" lang="tr-TR" sz="2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85" name="Dikdörtgen 68"/>
          <p:cNvSpPr/>
          <p:nvPr/>
        </p:nvSpPr>
        <p:spPr>
          <a:xfrm>
            <a:off x="7889945" y="3243992"/>
            <a:ext cx="32412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0</a:t>
            </a:r>
            <a:endParaRPr kumimoji="0" lang="tr-TR" sz="2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86" name="Dikdörtgen 51"/>
          <p:cNvSpPr/>
          <p:nvPr/>
        </p:nvSpPr>
        <p:spPr>
          <a:xfrm>
            <a:off x="8508123" y="2662762"/>
            <a:ext cx="953347" cy="4893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87" name="Dikdörtgen 58"/>
          <p:cNvSpPr/>
          <p:nvPr/>
        </p:nvSpPr>
        <p:spPr>
          <a:xfrm>
            <a:off x="8507527" y="3160341"/>
            <a:ext cx="953943" cy="4893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88" name="Dikdörtgen 65"/>
          <p:cNvSpPr/>
          <p:nvPr/>
        </p:nvSpPr>
        <p:spPr>
          <a:xfrm>
            <a:off x="8532492" y="2664892"/>
            <a:ext cx="94699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Birler</a:t>
            </a:r>
            <a:endParaRPr kumimoji="0" lang="tr-TR" sz="1400" b="0" i="0" u="none" strike="noStrike" kern="1200" cap="none" spc="0" normalizeH="0" baseline="0" noProof="0" dirty="0" smtClean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Basamağı</a:t>
            </a:r>
            <a:endParaRPr kumimoji="0" lang="tr-TR" sz="1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89" name="Sağ Ok 69"/>
          <p:cNvSpPr/>
          <p:nvPr/>
        </p:nvSpPr>
        <p:spPr>
          <a:xfrm rot="2264137">
            <a:off x="8310600" y="2546425"/>
            <a:ext cx="331717" cy="10516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90" name="Sağ Ok 11"/>
          <p:cNvSpPr/>
          <p:nvPr/>
        </p:nvSpPr>
        <p:spPr>
          <a:xfrm rot="8373161">
            <a:off x="7363590" y="2583205"/>
            <a:ext cx="331717" cy="10516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91" name="Sağ Ok 11"/>
          <p:cNvSpPr/>
          <p:nvPr/>
        </p:nvSpPr>
        <p:spPr>
          <a:xfrm rot="5188146">
            <a:off x="7894095" y="2610097"/>
            <a:ext cx="175372" cy="8120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92" name="Dikdörtgen 68"/>
          <p:cNvSpPr/>
          <p:nvPr/>
        </p:nvSpPr>
        <p:spPr>
          <a:xfrm>
            <a:off x="8839696" y="3241950"/>
            <a:ext cx="32412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5</a:t>
            </a:r>
            <a:endParaRPr kumimoji="0" lang="tr-TR" sz="2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81457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7" dur="1000" fill="hold"/>
                                        <p:tgtEl>
                                          <p:spTgt spid="4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1000" fill="hold"/>
                                        <p:tgtEl>
                                          <p:spTgt spid="4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1000" fill="hold"/>
                                        <p:tgtEl>
                                          <p:spTgt spid="4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1000" fill="hold"/>
                                        <p:tgtEl>
                                          <p:spTgt spid="4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0"/>
                            </p:stCondLst>
                            <p:childTnLst>
                              <p:par>
                                <p:cTn id="38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9" dur="1000" fill="hold"/>
                                        <p:tgtEl>
                                          <p:spTgt spid="4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3" grpId="0" animBg="1"/>
      <p:bldP spid="454" grpId="0" animBg="1"/>
      <p:bldP spid="455" grpId="0" animBg="1"/>
      <p:bldP spid="456" grpId="0" animBg="1"/>
      <p:bldP spid="457" grpId="0" animBg="1"/>
      <p:bldP spid="778" grpId="0"/>
      <p:bldP spid="781" grpId="0"/>
      <p:bldP spid="782" grpId="0"/>
      <p:bldP spid="783" grpId="0"/>
      <p:bldP spid="784" grpId="0"/>
      <p:bldP spid="785" grpId="0"/>
      <p:bldP spid="788" grpId="0"/>
      <p:bldP spid="79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283" y="31663"/>
            <a:ext cx="7380514" cy="714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2814757" y="2087168"/>
            <a:ext cx="2809742" cy="21212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Metin kutusu 15"/>
          <p:cNvSpPr txBox="1"/>
          <p:nvPr/>
        </p:nvSpPr>
        <p:spPr>
          <a:xfrm>
            <a:off x="9746092" y="2761720"/>
            <a:ext cx="2228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ÜÇ BASAMAKLI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DOĞAL SAYILAR</a:t>
            </a:r>
            <a:endParaRPr kumimoji="0" lang="tr-TR" sz="1800" b="1" i="0" u="none" strike="noStrike" kern="1200" cap="none" spc="0" normalizeH="0" baseline="0" noProof="0" dirty="0">
              <a:ln/>
              <a:pattFill prst="dkUpDiag">
                <a:fgClr>
                  <a:srgbClr val="FFFFFF">
                    <a:lumMod val="50000"/>
                  </a:srgbClr>
                </a:fgClr>
                <a:bgClr>
                  <a:srgbClr val="000000">
                    <a:lumMod val="75000"/>
                    <a:lumOff val="25000"/>
                  </a:srgbClr>
                </a:bgClr>
              </a:pattFill>
              <a:effectLst>
                <a:outerShdw blurRad="38100" dist="19050" dir="2700000" algn="tl" rotWithShape="0">
                  <a:srgbClr val="000000">
                    <a:lumMod val="50000"/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10497736" y="4008607"/>
            <a:ext cx="797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Örnek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5231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355855" y="4601365"/>
            <a:ext cx="1183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(15 – 21)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5231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371334" y="2175529"/>
            <a:ext cx="1091164" cy="1391647"/>
            <a:chOff x="3504502" y="1328071"/>
            <a:chExt cx="3072385" cy="2273435"/>
          </a:xfrm>
        </p:grpSpPr>
        <p:grpSp>
          <p:nvGrpSpPr>
            <p:cNvPr id="5" name="Group 4"/>
            <p:cNvGrpSpPr/>
            <p:nvPr/>
          </p:nvGrpSpPr>
          <p:grpSpPr>
            <a:xfrm>
              <a:off x="3810201" y="1354591"/>
              <a:ext cx="288679" cy="2231608"/>
              <a:chOff x="3816000" y="2160000"/>
              <a:chExt cx="288679" cy="2231608"/>
            </a:xfrm>
          </p:grpSpPr>
          <p:sp>
            <p:nvSpPr>
              <p:cNvPr id="32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3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34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0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1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3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6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8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49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0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83" name="Group 82"/>
            <p:cNvGrpSpPr/>
            <p:nvPr/>
          </p:nvGrpSpPr>
          <p:grpSpPr>
            <a:xfrm>
              <a:off x="3504502" y="1369898"/>
              <a:ext cx="288679" cy="2231608"/>
              <a:chOff x="3816000" y="2160000"/>
              <a:chExt cx="288679" cy="2231608"/>
            </a:xfrm>
          </p:grpSpPr>
          <p:sp>
            <p:nvSpPr>
              <p:cNvPr id="84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85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4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5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6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7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8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99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0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1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02" name="Group 101"/>
            <p:cNvGrpSpPr/>
            <p:nvPr/>
          </p:nvGrpSpPr>
          <p:grpSpPr>
            <a:xfrm>
              <a:off x="4122115" y="1341811"/>
              <a:ext cx="288679" cy="2231608"/>
              <a:chOff x="3816000" y="2160000"/>
              <a:chExt cx="288679" cy="2231608"/>
            </a:xfrm>
          </p:grpSpPr>
          <p:sp>
            <p:nvSpPr>
              <p:cNvPr id="103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4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5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6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7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8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09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0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1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2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4431333" y="1338099"/>
              <a:ext cx="288679" cy="2231608"/>
              <a:chOff x="3816000" y="2160000"/>
              <a:chExt cx="288679" cy="2231608"/>
            </a:xfrm>
          </p:grpSpPr>
          <p:sp>
            <p:nvSpPr>
              <p:cNvPr id="114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5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6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7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8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19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0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1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2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3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24" name="Group 123"/>
            <p:cNvGrpSpPr/>
            <p:nvPr/>
          </p:nvGrpSpPr>
          <p:grpSpPr>
            <a:xfrm>
              <a:off x="4736480" y="1334387"/>
              <a:ext cx="288679" cy="2231608"/>
              <a:chOff x="3816000" y="2160000"/>
              <a:chExt cx="288679" cy="2231608"/>
            </a:xfrm>
          </p:grpSpPr>
          <p:sp>
            <p:nvSpPr>
              <p:cNvPr id="125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6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7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8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29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30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31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32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33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34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35" name="Group 134"/>
            <p:cNvGrpSpPr/>
            <p:nvPr/>
          </p:nvGrpSpPr>
          <p:grpSpPr>
            <a:xfrm>
              <a:off x="5350862" y="1332592"/>
              <a:ext cx="288679" cy="2231608"/>
              <a:chOff x="3816000" y="2160000"/>
              <a:chExt cx="288679" cy="2231608"/>
            </a:xfrm>
          </p:grpSpPr>
          <p:sp>
            <p:nvSpPr>
              <p:cNvPr id="136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37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38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39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40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41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42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43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44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45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46" name="Group 145"/>
            <p:cNvGrpSpPr/>
            <p:nvPr/>
          </p:nvGrpSpPr>
          <p:grpSpPr>
            <a:xfrm>
              <a:off x="5041644" y="1334387"/>
              <a:ext cx="288679" cy="2231608"/>
              <a:chOff x="3816000" y="2160000"/>
              <a:chExt cx="288679" cy="2231608"/>
            </a:xfrm>
          </p:grpSpPr>
          <p:sp>
            <p:nvSpPr>
              <p:cNvPr id="147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48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49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50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51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52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53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54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55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56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57" name="Group 156"/>
            <p:cNvGrpSpPr/>
            <p:nvPr/>
          </p:nvGrpSpPr>
          <p:grpSpPr>
            <a:xfrm>
              <a:off x="5666284" y="1332592"/>
              <a:ext cx="288679" cy="2231608"/>
              <a:chOff x="3816000" y="2160000"/>
              <a:chExt cx="288679" cy="2231608"/>
            </a:xfrm>
          </p:grpSpPr>
          <p:sp>
            <p:nvSpPr>
              <p:cNvPr id="158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59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60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61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62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63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64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65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66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67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68" name="Group 167"/>
            <p:cNvGrpSpPr/>
            <p:nvPr/>
          </p:nvGrpSpPr>
          <p:grpSpPr>
            <a:xfrm>
              <a:off x="5981712" y="1336743"/>
              <a:ext cx="288679" cy="2231608"/>
              <a:chOff x="3816000" y="2160000"/>
              <a:chExt cx="288679" cy="2231608"/>
            </a:xfrm>
          </p:grpSpPr>
          <p:sp>
            <p:nvSpPr>
              <p:cNvPr id="169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0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1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2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3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4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5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6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7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78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179" name="Group 178"/>
            <p:cNvGrpSpPr/>
            <p:nvPr/>
          </p:nvGrpSpPr>
          <p:grpSpPr>
            <a:xfrm>
              <a:off x="6288208" y="1328071"/>
              <a:ext cx="288679" cy="2231608"/>
              <a:chOff x="3816000" y="2160000"/>
              <a:chExt cx="288679" cy="2231608"/>
            </a:xfrm>
          </p:grpSpPr>
          <p:sp>
            <p:nvSpPr>
              <p:cNvPr id="191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3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4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5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6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7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8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199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0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201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</p:grpSp>
      <p:sp>
        <p:nvSpPr>
          <p:cNvPr id="202" name="Rectangle 201"/>
          <p:cNvSpPr/>
          <p:nvPr/>
        </p:nvSpPr>
        <p:spPr>
          <a:xfrm>
            <a:off x="2627637" y="789016"/>
            <a:ext cx="675873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Aşağıda onluk bloklarla modellenen sayıyı tabloda gösterelim.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57" name="Dikdörtgen 17"/>
          <p:cNvSpPr/>
          <p:nvPr/>
        </p:nvSpPr>
        <p:spPr>
          <a:xfrm>
            <a:off x="4421736" y="6355706"/>
            <a:ext cx="3394905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 smtClean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Klavyeden entera basarak ilerleyin.</a:t>
            </a:r>
            <a:endParaRPr kumimoji="0" lang="tr-TR" sz="1400" b="0" i="0" u="none" strike="noStrike" kern="1200" cap="none" spc="0" normalizeH="0" baseline="0" noProof="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grpSp>
        <p:nvGrpSpPr>
          <p:cNvPr id="442" name="Group 441"/>
          <p:cNvGrpSpPr/>
          <p:nvPr/>
        </p:nvGrpSpPr>
        <p:grpSpPr>
          <a:xfrm>
            <a:off x="3146564" y="2406185"/>
            <a:ext cx="1117512" cy="1391647"/>
            <a:chOff x="3504502" y="1328071"/>
            <a:chExt cx="3072385" cy="2273435"/>
          </a:xfrm>
        </p:grpSpPr>
        <p:grpSp>
          <p:nvGrpSpPr>
            <p:cNvPr id="443" name="Group 442"/>
            <p:cNvGrpSpPr/>
            <p:nvPr/>
          </p:nvGrpSpPr>
          <p:grpSpPr>
            <a:xfrm>
              <a:off x="3810201" y="1354591"/>
              <a:ext cx="288679" cy="2231608"/>
              <a:chOff x="3816000" y="2160000"/>
              <a:chExt cx="288679" cy="2231608"/>
            </a:xfrm>
          </p:grpSpPr>
          <p:sp>
            <p:nvSpPr>
              <p:cNvPr id="649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50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51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52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53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54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55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56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57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58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444" name="Group 443"/>
            <p:cNvGrpSpPr/>
            <p:nvPr/>
          </p:nvGrpSpPr>
          <p:grpSpPr>
            <a:xfrm>
              <a:off x="3504502" y="1369898"/>
              <a:ext cx="288679" cy="2231608"/>
              <a:chOff x="3816000" y="2160000"/>
              <a:chExt cx="288679" cy="2231608"/>
            </a:xfrm>
          </p:grpSpPr>
          <p:sp>
            <p:nvSpPr>
              <p:cNvPr id="639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40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41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42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43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44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45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46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47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48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445" name="Group 444"/>
            <p:cNvGrpSpPr/>
            <p:nvPr/>
          </p:nvGrpSpPr>
          <p:grpSpPr>
            <a:xfrm>
              <a:off x="4122115" y="1341811"/>
              <a:ext cx="288679" cy="2231608"/>
              <a:chOff x="3816000" y="2160000"/>
              <a:chExt cx="288679" cy="2231608"/>
            </a:xfrm>
          </p:grpSpPr>
          <p:sp>
            <p:nvSpPr>
              <p:cNvPr id="629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30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31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32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33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34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35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36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37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38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446" name="Group 445"/>
            <p:cNvGrpSpPr/>
            <p:nvPr/>
          </p:nvGrpSpPr>
          <p:grpSpPr>
            <a:xfrm>
              <a:off x="4431333" y="1338099"/>
              <a:ext cx="288679" cy="2231608"/>
              <a:chOff x="3816000" y="2160000"/>
              <a:chExt cx="288679" cy="2231608"/>
            </a:xfrm>
          </p:grpSpPr>
          <p:sp>
            <p:nvSpPr>
              <p:cNvPr id="619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20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21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22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23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24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25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26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27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28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447" name="Group 446"/>
            <p:cNvGrpSpPr/>
            <p:nvPr/>
          </p:nvGrpSpPr>
          <p:grpSpPr>
            <a:xfrm>
              <a:off x="4736480" y="1334387"/>
              <a:ext cx="288679" cy="2231608"/>
              <a:chOff x="3816000" y="2160000"/>
              <a:chExt cx="288679" cy="2231608"/>
            </a:xfrm>
          </p:grpSpPr>
          <p:sp>
            <p:nvSpPr>
              <p:cNvPr id="609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10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11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12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13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14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15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16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17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18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448" name="Group 447"/>
            <p:cNvGrpSpPr/>
            <p:nvPr/>
          </p:nvGrpSpPr>
          <p:grpSpPr>
            <a:xfrm>
              <a:off x="5350862" y="1332592"/>
              <a:ext cx="288679" cy="2231608"/>
              <a:chOff x="3816000" y="2160000"/>
              <a:chExt cx="288679" cy="2231608"/>
            </a:xfrm>
          </p:grpSpPr>
          <p:sp>
            <p:nvSpPr>
              <p:cNvPr id="599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00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01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02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03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04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05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06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07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08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449" name="Group 448"/>
            <p:cNvGrpSpPr/>
            <p:nvPr/>
          </p:nvGrpSpPr>
          <p:grpSpPr>
            <a:xfrm>
              <a:off x="5041644" y="1334387"/>
              <a:ext cx="288679" cy="2231608"/>
              <a:chOff x="3816000" y="2160000"/>
              <a:chExt cx="288679" cy="2231608"/>
            </a:xfrm>
          </p:grpSpPr>
          <p:sp>
            <p:nvSpPr>
              <p:cNvPr id="589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90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91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92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93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94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95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96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97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98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450" name="Group 449"/>
            <p:cNvGrpSpPr/>
            <p:nvPr/>
          </p:nvGrpSpPr>
          <p:grpSpPr>
            <a:xfrm>
              <a:off x="5666284" y="1332592"/>
              <a:ext cx="288679" cy="2231608"/>
              <a:chOff x="3816000" y="2160000"/>
              <a:chExt cx="288679" cy="2231608"/>
            </a:xfrm>
          </p:grpSpPr>
          <p:sp>
            <p:nvSpPr>
              <p:cNvPr id="579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80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81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82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83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84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85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86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87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88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451" name="Group 450"/>
            <p:cNvGrpSpPr/>
            <p:nvPr/>
          </p:nvGrpSpPr>
          <p:grpSpPr>
            <a:xfrm>
              <a:off x="5981712" y="1336743"/>
              <a:ext cx="288679" cy="2231608"/>
              <a:chOff x="3816000" y="2160000"/>
              <a:chExt cx="288679" cy="2231608"/>
            </a:xfrm>
          </p:grpSpPr>
          <p:sp>
            <p:nvSpPr>
              <p:cNvPr id="569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70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71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72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73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74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75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76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77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78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558" name="Group 557"/>
            <p:cNvGrpSpPr/>
            <p:nvPr/>
          </p:nvGrpSpPr>
          <p:grpSpPr>
            <a:xfrm>
              <a:off x="6288208" y="1328071"/>
              <a:ext cx="288679" cy="2231608"/>
              <a:chOff x="3816000" y="2160000"/>
              <a:chExt cx="288679" cy="2231608"/>
            </a:xfrm>
          </p:grpSpPr>
          <p:sp>
            <p:nvSpPr>
              <p:cNvPr id="559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60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61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62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63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64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65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66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67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568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659" name="Group 658"/>
          <p:cNvGrpSpPr/>
          <p:nvPr/>
        </p:nvGrpSpPr>
        <p:grpSpPr>
          <a:xfrm>
            <a:off x="2919145" y="2628162"/>
            <a:ext cx="1131150" cy="1391647"/>
            <a:chOff x="3504502" y="1328071"/>
            <a:chExt cx="3072385" cy="2273435"/>
          </a:xfrm>
        </p:grpSpPr>
        <p:grpSp>
          <p:nvGrpSpPr>
            <p:cNvPr id="660" name="Group 659"/>
            <p:cNvGrpSpPr/>
            <p:nvPr/>
          </p:nvGrpSpPr>
          <p:grpSpPr>
            <a:xfrm>
              <a:off x="3810201" y="1354591"/>
              <a:ext cx="288679" cy="2231608"/>
              <a:chOff x="3816000" y="2160000"/>
              <a:chExt cx="288679" cy="2231608"/>
            </a:xfrm>
          </p:grpSpPr>
          <p:sp>
            <p:nvSpPr>
              <p:cNvPr id="760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61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62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63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64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65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66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67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68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69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661" name="Group 660"/>
            <p:cNvGrpSpPr/>
            <p:nvPr/>
          </p:nvGrpSpPr>
          <p:grpSpPr>
            <a:xfrm>
              <a:off x="3504502" y="1369898"/>
              <a:ext cx="288679" cy="2231608"/>
              <a:chOff x="3816000" y="2160000"/>
              <a:chExt cx="288679" cy="2231608"/>
            </a:xfrm>
          </p:grpSpPr>
          <p:sp>
            <p:nvSpPr>
              <p:cNvPr id="750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51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52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53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54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55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56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57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58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59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662" name="Group 661"/>
            <p:cNvGrpSpPr/>
            <p:nvPr/>
          </p:nvGrpSpPr>
          <p:grpSpPr>
            <a:xfrm>
              <a:off x="4122115" y="1341811"/>
              <a:ext cx="288679" cy="2231608"/>
              <a:chOff x="3816000" y="2160000"/>
              <a:chExt cx="288679" cy="2231608"/>
            </a:xfrm>
          </p:grpSpPr>
          <p:sp>
            <p:nvSpPr>
              <p:cNvPr id="740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41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42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43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44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45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46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47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48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49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663" name="Group 662"/>
            <p:cNvGrpSpPr/>
            <p:nvPr/>
          </p:nvGrpSpPr>
          <p:grpSpPr>
            <a:xfrm>
              <a:off x="4431333" y="1338099"/>
              <a:ext cx="288679" cy="2231608"/>
              <a:chOff x="3816000" y="2160000"/>
              <a:chExt cx="288679" cy="2231608"/>
            </a:xfrm>
          </p:grpSpPr>
          <p:sp>
            <p:nvSpPr>
              <p:cNvPr id="730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31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32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33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34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35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36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37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38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39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664" name="Group 663"/>
            <p:cNvGrpSpPr/>
            <p:nvPr/>
          </p:nvGrpSpPr>
          <p:grpSpPr>
            <a:xfrm>
              <a:off x="4736480" y="1334387"/>
              <a:ext cx="288679" cy="2231608"/>
              <a:chOff x="3816000" y="2160000"/>
              <a:chExt cx="288679" cy="2231608"/>
            </a:xfrm>
          </p:grpSpPr>
          <p:sp>
            <p:nvSpPr>
              <p:cNvPr id="720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21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22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23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24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25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26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27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28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29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665" name="Group 664"/>
            <p:cNvGrpSpPr/>
            <p:nvPr/>
          </p:nvGrpSpPr>
          <p:grpSpPr>
            <a:xfrm>
              <a:off x="5350862" y="1332592"/>
              <a:ext cx="288679" cy="2231608"/>
              <a:chOff x="3816000" y="2160000"/>
              <a:chExt cx="288679" cy="2231608"/>
            </a:xfrm>
          </p:grpSpPr>
          <p:sp>
            <p:nvSpPr>
              <p:cNvPr id="710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11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12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13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14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15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16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17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18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19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666" name="Group 665"/>
            <p:cNvGrpSpPr/>
            <p:nvPr/>
          </p:nvGrpSpPr>
          <p:grpSpPr>
            <a:xfrm>
              <a:off x="5041644" y="1334387"/>
              <a:ext cx="288679" cy="2231608"/>
              <a:chOff x="3816000" y="2160000"/>
              <a:chExt cx="288679" cy="2231608"/>
            </a:xfrm>
          </p:grpSpPr>
          <p:sp>
            <p:nvSpPr>
              <p:cNvPr id="700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01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02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03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04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05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06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07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08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709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667" name="Group 666"/>
            <p:cNvGrpSpPr/>
            <p:nvPr/>
          </p:nvGrpSpPr>
          <p:grpSpPr>
            <a:xfrm>
              <a:off x="5666284" y="1332592"/>
              <a:ext cx="288679" cy="2231608"/>
              <a:chOff x="3816000" y="2160000"/>
              <a:chExt cx="288679" cy="2231608"/>
            </a:xfrm>
          </p:grpSpPr>
          <p:sp>
            <p:nvSpPr>
              <p:cNvPr id="690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91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92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93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94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95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96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97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98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99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668" name="Group 667"/>
            <p:cNvGrpSpPr/>
            <p:nvPr/>
          </p:nvGrpSpPr>
          <p:grpSpPr>
            <a:xfrm>
              <a:off x="5981712" y="1336743"/>
              <a:ext cx="288679" cy="2231608"/>
              <a:chOff x="3816000" y="2160000"/>
              <a:chExt cx="288679" cy="2231608"/>
            </a:xfrm>
          </p:grpSpPr>
          <p:sp>
            <p:nvSpPr>
              <p:cNvPr id="680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81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82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83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84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85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86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87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88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89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  <p:grpSp>
          <p:nvGrpSpPr>
            <p:cNvPr id="669" name="Group 668"/>
            <p:cNvGrpSpPr/>
            <p:nvPr/>
          </p:nvGrpSpPr>
          <p:grpSpPr>
            <a:xfrm>
              <a:off x="6288208" y="1328071"/>
              <a:ext cx="288679" cy="2231608"/>
              <a:chOff x="3816000" y="2160000"/>
              <a:chExt cx="288679" cy="2231608"/>
            </a:xfrm>
          </p:grpSpPr>
          <p:sp>
            <p:nvSpPr>
              <p:cNvPr id="670" name="Küp 17"/>
              <p:cNvSpPr/>
              <p:nvPr/>
            </p:nvSpPr>
            <p:spPr>
              <a:xfrm>
                <a:off x="3817331" y="410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71" name="Küp 17"/>
              <p:cNvSpPr/>
              <p:nvPr/>
            </p:nvSpPr>
            <p:spPr>
              <a:xfrm>
                <a:off x="3817331" y="388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72" name="Küp 17"/>
              <p:cNvSpPr/>
              <p:nvPr/>
            </p:nvSpPr>
            <p:spPr>
              <a:xfrm>
                <a:off x="3817331" y="367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73" name="Küp 17"/>
              <p:cNvSpPr/>
              <p:nvPr/>
            </p:nvSpPr>
            <p:spPr>
              <a:xfrm>
                <a:off x="3817331" y="345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74" name="Küp 17"/>
              <p:cNvSpPr/>
              <p:nvPr/>
            </p:nvSpPr>
            <p:spPr>
              <a:xfrm>
                <a:off x="3816000" y="324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75" name="Küp 17"/>
              <p:cNvSpPr/>
              <p:nvPr/>
            </p:nvSpPr>
            <p:spPr>
              <a:xfrm>
                <a:off x="3816000" y="3024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76" name="Küp 17"/>
              <p:cNvSpPr/>
              <p:nvPr/>
            </p:nvSpPr>
            <p:spPr>
              <a:xfrm>
                <a:off x="3817331" y="2808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77" name="Küp 17"/>
              <p:cNvSpPr/>
              <p:nvPr/>
            </p:nvSpPr>
            <p:spPr>
              <a:xfrm>
                <a:off x="3816000" y="2592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78" name="Küp 17"/>
              <p:cNvSpPr/>
              <p:nvPr/>
            </p:nvSpPr>
            <p:spPr>
              <a:xfrm>
                <a:off x="3816000" y="2376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  <p:sp>
            <p:nvSpPr>
              <p:cNvPr id="679" name="Küp 17"/>
              <p:cNvSpPr/>
              <p:nvPr/>
            </p:nvSpPr>
            <p:spPr>
              <a:xfrm>
                <a:off x="3816000" y="2160000"/>
                <a:ext cx="287348" cy="287608"/>
              </a:xfrm>
              <a:prstGeom prst="cub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+mn-ea"/>
                  <a:cs typeface="+mn-cs"/>
                </a:endParaRPr>
              </a:p>
            </p:txBody>
          </p:sp>
        </p:grpSp>
      </p:grpSp>
      <p:pic>
        <p:nvPicPr>
          <p:cNvPr id="3" name="Resim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36" y="2267339"/>
            <a:ext cx="3161216" cy="3443590"/>
          </a:xfrm>
          <a:prstGeom prst="rect">
            <a:avLst/>
          </a:prstGeom>
        </p:spPr>
      </p:pic>
      <p:sp>
        <p:nvSpPr>
          <p:cNvPr id="770" name="Dikdörtgen 9"/>
          <p:cNvSpPr/>
          <p:nvPr/>
        </p:nvSpPr>
        <p:spPr>
          <a:xfrm>
            <a:off x="5711772" y="2164565"/>
            <a:ext cx="877673" cy="4893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Sayı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71" name="Dikdörtgen 43"/>
          <p:cNvSpPr/>
          <p:nvPr/>
        </p:nvSpPr>
        <p:spPr>
          <a:xfrm>
            <a:off x="6594400" y="2165183"/>
            <a:ext cx="2867735" cy="4893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72" name="Dikdörtgen 44"/>
          <p:cNvSpPr/>
          <p:nvPr/>
        </p:nvSpPr>
        <p:spPr>
          <a:xfrm>
            <a:off x="5710083" y="2662465"/>
            <a:ext cx="903769" cy="4893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Basamak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Adı</a:t>
            </a:r>
            <a:endParaRPr kumimoji="0" lang="tr-TR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73" name="Dikdörtgen 46"/>
          <p:cNvSpPr/>
          <p:nvPr/>
        </p:nvSpPr>
        <p:spPr>
          <a:xfrm>
            <a:off x="5710083" y="3160365"/>
            <a:ext cx="971056" cy="4893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Basamak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Değeri</a:t>
            </a:r>
            <a:endParaRPr kumimoji="0" lang="tr-TR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74" name="Dikdörtgen 50"/>
          <p:cNvSpPr/>
          <p:nvPr/>
        </p:nvSpPr>
        <p:spPr>
          <a:xfrm>
            <a:off x="6587757" y="2662465"/>
            <a:ext cx="948391" cy="4893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75" name="Dikdörtgen 51"/>
          <p:cNvSpPr/>
          <p:nvPr/>
        </p:nvSpPr>
        <p:spPr>
          <a:xfrm>
            <a:off x="7545462" y="2662465"/>
            <a:ext cx="953347" cy="4893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76" name="Dikdörtgen 57"/>
          <p:cNvSpPr/>
          <p:nvPr/>
        </p:nvSpPr>
        <p:spPr>
          <a:xfrm>
            <a:off x="6594002" y="3159747"/>
            <a:ext cx="948390" cy="4893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77" name="Dikdörtgen 58"/>
          <p:cNvSpPr/>
          <p:nvPr/>
        </p:nvSpPr>
        <p:spPr>
          <a:xfrm>
            <a:off x="7542393" y="3160365"/>
            <a:ext cx="958539" cy="4893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78" name="Dikdörtgen 8"/>
          <p:cNvSpPr/>
          <p:nvPr/>
        </p:nvSpPr>
        <p:spPr>
          <a:xfrm>
            <a:off x="7589498" y="2125670"/>
            <a:ext cx="77136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28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ahoma"/>
              </a:rPr>
              <a:t>350</a:t>
            </a:r>
            <a:endParaRPr kumimoji="0" lang="tr-TR" sz="2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79" name="Dikdörtgen 59"/>
          <p:cNvSpPr/>
          <p:nvPr/>
        </p:nvSpPr>
        <p:spPr>
          <a:xfrm>
            <a:off x="5710083" y="3658265"/>
            <a:ext cx="934936" cy="4893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Sayının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Okunuşu</a:t>
            </a:r>
            <a:endParaRPr kumimoji="0" lang="tr-TR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80" name="Dikdörtgen 60"/>
          <p:cNvSpPr/>
          <p:nvPr/>
        </p:nvSpPr>
        <p:spPr>
          <a:xfrm>
            <a:off x="6594401" y="3658265"/>
            <a:ext cx="2867069" cy="4893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81" name="Dikdörtgen 64"/>
          <p:cNvSpPr/>
          <p:nvPr/>
        </p:nvSpPr>
        <p:spPr>
          <a:xfrm>
            <a:off x="7212386" y="3685906"/>
            <a:ext cx="155805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Üç yüz elli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82" name="Dikdörtgen 65"/>
          <p:cNvSpPr/>
          <p:nvPr/>
        </p:nvSpPr>
        <p:spPr>
          <a:xfrm>
            <a:off x="6588456" y="2689175"/>
            <a:ext cx="94699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Yüzler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Basamağı</a:t>
            </a:r>
            <a:endParaRPr kumimoji="0" lang="tr-TR" sz="1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83" name="Dikdörtgen 66"/>
          <p:cNvSpPr/>
          <p:nvPr/>
        </p:nvSpPr>
        <p:spPr>
          <a:xfrm>
            <a:off x="7574888" y="2678011"/>
            <a:ext cx="94699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Onlar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Basamağı</a:t>
            </a:r>
            <a:endParaRPr kumimoji="0" lang="tr-TR" sz="1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84" name="Dikdörtgen 67"/>
          <p:cNvSpPr/>
          <p:nvPr/>
        </p:nvSpPr>
        <p:spPr>
          <a:xfrm>
            <a:off x="6811123" y="3243992"/>
            <a:ext cx="60305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300</a:t>
            </a:r>
            <a:endParaRPr kumimoji="0" lang="tr-TR" sz="2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85" name="Dikdörtgen 68"/>
          <p:cNvSpPr/>
          <p:nvPr/>
        </p:nvSpPr>
        <p:spPr>
          <a:xfrm>
            <a:off x="7820215" y="3243992"/>
            <a:ext cx="46358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50</a:t>
            </a:r>
            <a:endParaRPr kumimoji="0" lang="tr-TR" sz="2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86" name="Dikdörtgen 51"/>
          <p:cNvSpPr/>
          <p:nvPr/>
        </p:nvSpPr>
        <p:spPr>
          <a:xfrm>
            <a:off x="8508123" y="2662762"/>
            <a:ext cx="953347" cy="4893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87" name="Dikdörtgen 58"/>
          <p:cNvSpPr/>
          <p:nvPr/>
        </p:nvSpPr>
        <p:spPr>
          <a:xfrm>
            <a:off x="8507527" y="3160341"/>
            <a:ext cx="953943" cy="4893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88" name="Dikdörtgen 65"/>
          <p:cNvSpPr/>
          <p:nvPr/>
        </p:nvSpPr>
        <p:spPr>
          <a:xfrm>
            <a:off x="8532492" y="2664892"/>
            <a:ext cx="94699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Birler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Basamağı</a:t>
            </a:r>
            <a:endParaRPr kumimoji="0" lang="tr-TR" sz="1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89" name="Sağ Ok 69"/>
          <p:cNvSpPr/>
          <p:nvPr/>
        </p:nvSpPr>
        <p:spPr>
          <a:xfrm rot="2264137">
            <a:off x="8310600" y="2546425"/>
            <a:ext cx="331717" cy="10516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90" name="Sağ Ok 11"/>
          <p:cNvSpPr/>
          <p:nvPr/>
        </p:nvSpPr>
        <p:spPr>
          <a:xfrm rot="8373161">
            <a:off x="7363590" y="2583205"/>
            <a:ext cx="331717" cy="10516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91" name="Sağ Ok 11"/>
          <p:cNvSpPr/>
          <p:nvPr/>
        </p:nvSpPr>
        <p:spPr>
          <a:xfrm rot="5188146">
            <a:off x="7894095" y="2610097"/>
            <a:ext cx="175372" cy="8120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92" name="Dikdörtgen 68"/>
          <p:cNvSpPr/>
          <p:nvPr/>
        </p:nvSpPr>
        <p:spPr>
          <a:xfrm>
            <a:off x="8839696" y="3241950"/>
            <a:ext cx="32412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0</a:t>
            </a:r>
            <a:endParaRPr kumimoji="0" lang="tr-TR" sz="2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grpSp>
        <p:nvGrpSpPr>
          <p:cNvPr id="374" name="Group 373"/>
          <p:cNvGrpSpPr/>
          <p:nvPr/>
        </p:nvGrpSpPr>
        <p:grpSpPr>
          <a:xfrm>
            <a:off x="4501390" y="2497899"/>
            <a:ext cx="155694" cy="1366043"/>
            <a:chOff x="3816000" y="2160000"/>
            <a:chExt cx="288679" cy="2231608"/>
          </a:xfrm>
        </p:grpSpPr>
        <p:sp>
          <p:nvSpPr>
            <p:cNvPr id="375" name="Küp 17"/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76" name="Küp 17"/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77" name="Küp 17"/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78" name="Küp 17"/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79" name="Küp 17"/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80" name="Küp 17"/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81" name="Küp 17"/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82" name="Küp 17"/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83" name="Küp 17"/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84" name="Küp 17"/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385" name="Group 384"/>
          <p:cNvGrpSpPr/>
          <p:nvPr/>
        </p:nvGrpSpPr>
        <p:grpSpPr>
          <a:xfrm>
            <a:off x="4730714" y="2518691"/>
            <a:ext cx="155694" cy="1366043"/>
            <a:chOff x="3816000" y="2160000"/>
            <a:chExt cx="288679" cy="2231608"/>
          </a:xfrm>
        </p:grpSpPr>
        <p:sp>
          <p:nvSpPr>
            <p:cNvPr id="386" name="Küp 17"/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87" name="Küp 17"/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88" name="Küp 17"/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89" name="Küp 17"/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90" name="Küp 17"/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91" name="Küp 17"/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92" name="Küp 17"/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93" name="Küp 17"/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94" name="Küp 17"/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95" name="Küp 17"/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396" name="Group 395"/>
          <p:cNvGrpSpPr/>
          <p:nvPr/>
        </p:nvGrpSpPr>
        <p:grpSpPr>
          <a:xfrm>
            <a:off x="4938475" y="2538961"/>
            <a:ext cx="155694" cy="1366043"/>
            <a:chOff x="3816000" y="2160000"/>
            <a:chExt cx="288679" cy="2231608"/>
          </a:xfrm>
        </p:grpSpPr>
        <p:sp>
          <p:nvSpPr>
            <p:cNvPr id="397" name="Küp 17"/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98" name="Küp 17"/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399" name="Küp 17"/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00" name="Küp 17"/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01" name="Küp 17"/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02" name="Küp 17"/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03" name="Küp 17"/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04" name="Küp 17"/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05" name="Küp 17"/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06" name="Küp 17"/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407" name="Group 406"/>
          <p:cNvGrpSpPr/>
          <p:nvPr/>
        </p:nvGrpSpPr>
        <p:grpSpPr>
          <a:xfrm>
            <a:off x="5158060" y="2523166"/>
            <a:ext cx="155694" cy="1366043"/>
            <a:chOff x="3816000" y="2160000"/>
            <a:chExt cx="288679" cy="2231608"/>
          </a:xfrm>
        </p:grpSpPr>
        <p:sp>
          <p:nvSpPr>
            <p:cNvPr id="408" name="Küp 17"/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09" name="Küp 17"/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10" name="Küp 17"/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11" name="Küp 17"/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12" name="Küp 17"/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13" name="Küp 17"/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14" name="Küp 17"/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15" name="Küp 17"/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16" name="Küp 17"/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17" name="Küp 17"/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grpSp>
        <p:nvGrpSpPr>
          <p:cNvPr id="418" name="Group 417"/>
          <p:cNvGrpSpPr/>
          <p:nvPr/>
        </p:nvGrpSpPr>
        <p:grpSpPr>
          <a:xfrm>
            <a:off x="5365821" y="2543436"/>
            <a:ext cx="155694" cy="1366043"/>
            <a:chOff x="3816000" y="2160000"/>
            <a:chExt cx="288679" cy="2231608"/>
          </a:xfrm>
        </p:grpSpPr>
        <p:sp>
          <p:nvSpPr>
            <p:cNvPr id="419" name="Küp 17"/>
            <p:cNvSpPr/>
            <p:nvPr/>
          </p:nvSpPr>
          <p:spPr>
            <a:xfrm>
              <a:off x="3817331" y="410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20" name="Küp 17"/>
            <p:cNvSpPr/>
            <p:nvPr/>
          </p:nvSpPr>
          <p:spPr>
            <a:xfrm>
              <a:off x="3817331" y="388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21" name="Küp 17"/>
            <p:cNvSpPr/>
            <p:nvPr/>
          </p:nvSpPr>
          <p:spPr>
            <a:xfrm>
              <a:off x="3817331" y="367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22" name="Küp 17"/>
            <p:cNvSpPr/>
            <p:nvPr/>
          </p:nvSpPr>
          <p:spPr>
            <a:xfrm>
              <a:off x="3817331" y="345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23" name="Küp 17"/>
            <p:cNvSpPr/>
            <p:nvPr/>
          </p:nvSpPr>
          <p:spPr>
            <a:xfrm>
              <a:off x="3816000" y="324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24" name="Küp 17"/>
            <p:cNvSpPr/>
            <p:nvPr/>
          </p:nvSpPr>
          <p:spPr>
            <a:xfrm>
              <a:off x="3816000" y="3024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25" name="Küp 17"/>
            <p:cNvSpPr/>
            <p:nvPr/>
          </p:nvSpPr>
          <p:spPr>
            <a:xfrm>
              <a:off x="3817331" y="2808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26" name="Küp 17"/>
            <p:cNvSpPr/>
            <p:nvPr/>
          </p:nvSpPr>
          <p:spPr>
            <a:xfrm>
              <a:off x="3816000" y="2592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27" name="Küp 17"/>
            <p:cNvSpPr/>
            <p:nvPr/>
          </p:nvSpPr>
          <p:spPr>
            <a:xfrm>
              <a:off x="3816000" y="2376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428" name="Küp 17"/>
            <p:cNvSpPr/>
            <p:nvPr/>
          </p:nvSpPr>
          <p:spPr>
            <a:xfrm>
              <a:off x="3816000" y="2160000"/>
              <a:ext cx="287348" cy="287608"/>
            </a:xfrm>
            <a:prstGeom prst="cub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19661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37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38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3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39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40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40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 tmFilter="0, 0; .2, .5; .8, .5; 1, 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250" autoRev="1" fill="hold"/>
                                        <p:tgtEl>
                                          <p:spTgt spid="4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" grpId="0"/>
      <p:bldP spid="781" grpId="0"/>
      <p:bldP spid="782" grpId="0"/>
      <p:bldP spid="783" grpId="0"/>
      <p:bldP spid="784" grpId="0"/>
      <p:bldP spid="785" grpId="0"/>
      <p:bldP spid="788" grpId="0"/>
      <p:bldP spid="79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283" y="31663"/>
            <a:ext cx="7380514" cy="6505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Metin kutusu 16"/>
          <p:cNvSpPr txBox="1"/>
          <p:nvPr/>
        </p:nvSpPr>
        <p:spPr>
          <a:xfrm>
            <a:off x="9718444" y="3845634"/>
            <a:ext cx="2231124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600" dirty="0" smtClean="0">
                <a:solidFill>
                  <a:srgbClr val="523100"/>
                </a:solidFill>
                <a:latin typeface="Tahoma"/>
              </a:rPr>
              <a:t>En Büyük Basamaktaki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Sıfır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5231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343293" y="4606190"/>
            <a:ext cx="1172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(16 – 21)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5231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36" y="2267339"/>
            <a:ext cx="3161216" cy="3443590"/>
          </a:xfrm>
          <a:prstGeom prst="rect">
            <a:avLst/>
          </a:prstGeom>
        </p:spPr>
      </p:pic>
      <p:sp>
        <p:nvSpPr>
          <p:cNvPr id="13" name="Dikdörtgen 12"/>
          <p:cNvSpPr/>
          <p:nvPr/>
        </p:nvSpPr>
        <p:spPr>
          <a:xfrm>
            <a:off x="2913415" y="621078"/>
            <a:ext cx="648025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</a:rPr>
              <a:t>Yüzler basamağında 3 yerine 0 rakamı olsaydı bu sayı kaç basamaklı</a:t>
            </a:r>
            <a:r>
              <a:rPr lang="tr-TR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ahoma"/>
              </a:rPr>
              <a:t> </a:t>
            </a: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ahoma"/>
              </a:rPr>
              <a:t>olurdu ?</a:t>
            </a:r>
            <a:endParaRPr kumimoji="0" lang="tr-TR" sz="2400" b="0" i="0" u="none" strike="noStrike" kern="1200" cap="none" spc="0" normalizeH="0" baseline="0" noProof="0" dirty="0" smtClean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60694" y="2139389"/>
            <a:ext cx="1585692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10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57</a:t>
            </a:r>
            <a:endParaRPr lang="en-US" sz="10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17667" y="2139389"/>
            <a:ext cx="885179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10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endParaRPr lang="en-US" sz="10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86671" y="3419933"/>
            <a:ext cx="885179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10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</a:t>
            </a:r>
            <a:endParaRPr lang="en-US" sz="10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Dikdörtgen 12"/>
          <p:cNvSpPr/>
          <p:nvPr/>
        </p:nvSpPr>
        <p:spPr>
          <a:xfrm>
            <a:off x="2772812" y="5325643"/>
            <a:ext cx="648025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</a:rPr>
              <a:t>Sıfır rakamı yüzler basamağına yazılırsa o sayı iki basamaklı olur. Sayının en solundaki sıfırın değeri yoktur.</a:t>
            </a:r>
          </a:p>
        </p:txBody>
      </p:sp>
      <p:sp>
        <p:nvSpPr>
          <p:cNvPr id="4" name="Rectangle 3"/>
          <p:cNvSpPr/>
          <p:nvPr/>
        </p:nvSpPr>
        <p:spPr>
          <a:xfrm>
            <a:off x="10148177" y="1060530"/>
            <a:ext cx="1367192" cy="55312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Açıklama</a:t>
            </a:r>
            <a:endParaRPr lang="tr-TR" dirty="0"/>
          </a:p>
        </p:txBody>
      </p:sp>
      <p:sp>
        <p:nvSpPr>
          <p:cNvPr id="18" name="Metin kutusu 15"/>
          <p:cNvSpPr txBox="1"/>
          <p:nvPr/>
        </p:nvSpPr>
        <p:spPr>
          <a:xfrm>
            <a:off x="9746092" y="2761720"/>
            <a:ext cx="2228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ÜÇ BASAMAKLI</a:t>
            </a:r>
          </a:p>
          <a:p>
            <a:pPr algn="ctr"/>
            <a:r>
              <a:rPr lang="tr-TR" b="1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DOĞAL SAYILAR</a:t>
            </a:r>
            <a:endParaRPr lang="tr-TR" b="1" dirty="0">
              <a:ln/>
              <a:pattFill prst="dkUpDiag">
                <a:fgClr>
                  <a:srgbClr val="FFFFFF">
                    <a:lumMod val="50000"/>
                  </a:srgbClr>
                </a:fgClr>
                <a:bgClr>
                  <a:srgbClr val="000000">
                    <a:lumMod val="75000"/>
                    <a:lumOff val="25000"/>
                  </a:srgbClr>
                </a:bgClr>
              </a:pattFill>
              <a:effectLst>
                <a:outerShdw blurRad="38100" dist="19050" dir="2700000" algn="tl" rotWithShape="0">
                  <a:srgbClr val="000000">
                    <a:lumMod val="50000"/>
                    <a:alpha val="40000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4331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2.96296E-6 L 2.91667E-6 -0.16574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28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2.59259E-6 L 0.00248 -0.1868 " pathEditMode="relative" rAng="0" ptsTypes="AA">
                                      <p:cBhvr>
                                        <p:cTn id="8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93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  <a:endParaRPr kumimoji="0" lang="tr-TR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Dikdörtgen 33"/>
          <p:cNvSpPr/>
          <p:nvPr/>
        </p:nvSpPr>
        <p:spPr>
          <a:xfrm>
            <a:off x="176702" y="89789"/>
            <a:ext cx="12015298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Sayı doğrusu</a:t>
            </a:r>
            <a:r>
              <a:rPr kumimoji="0" lang="tr-TR" sz="2800" b="0" i="0" u="none" strike="noStrike" kern="1200" cap="none" spc="0" normalizeH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üzerinde harflere karşılık gelen sayıları bulalım. Bu sayıların kaçar tane birlik, onluk ve yüzlükten oluştuğunu belirleyelim.</a:t>
            </a:r>
            <a:endParaRPr kumimoji="0" lang="tr-TR" sz="2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3867922" y="6403942"/>
            <a:ext cx="3706849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</a:t>
            </a: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Klavyede </a:t>
            </a:r>
            <a:r>
              <a:rPr kumimoji="0" lang="tr-TR" sz="1600" b="0" i="0" u="none" strike="noStrike" kern="1200" cap="none" spc="0" normalizeH="0" baseline="0" noProof="0" dirty="0" err="1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enter</a:t>
            </a:r>
            <a:r>
              <a:rPr kumimoji="0" lang="tr-TR" sz="1600" b="0" i="0" u="none" strike="noStrike" kern="1200" cap="none" spc="0" normalizeH="0" baseline="0" noProof="0" dirty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tuşuyla ilerleyiniz.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92597" y="2267339"/>
            <a:ext cx="11968223" cy="0"/>
          </a:xfrm>
          <a:prstGeom prst="line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46542" y="2141339"/>
            <a:ext cx="0" cy="252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006542" y="2141339"/>
            <a:ext cx="0" cy="252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366542" y="2141339"/>
            <a:ext cx="0" cy="252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726542" y="2141339"/>
            <a:ext cx="0" cy="252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76702" y="2393339"/>
            <a:ext cx="93968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6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500</a:t>
            </a:r>
            <a:endParaRPr lang="en-US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2086542" y="2141339"/>
            <a:ext cx="0" cy="252000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446542" y="2141339"/>
            <a:ext cx="0" cy="252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806542" y="2141339"/>
            <a:ext cx="0" cy="252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166542" y="2141339"/>
            <a:ext cx="0" cy="252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526542" y="2141339"/>
            <a:ext cx="0" cy="252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246542" y="2129502"/>
            <a:ext cx="0" cy="252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776702" y="2393339"/>
            <a:ext cx="93968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6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510</a:t>
            </a:r>
            <a:endParaRPr lang="en-US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3886542" y="2129502"/>
            <a:ext cx="0" cy="252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606542" y="2141339"/>
            <a:ext cx="0" cy="252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966542" y="2141339"/>
            <a:ext cx="0" cy="252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326542" y="2141339"/>
            <a:ext cx="0" cy="25200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686542" y="2141339"/>
            <a:ext cx="0" cy="252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046542" y="2141339"/>
            <a:ext cx="0" cy="252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406542" y="2141339"/>
            <a:ext cx="0" cy="252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766542" y="2141339"/>
            <a:ext cx="0" cy="252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7126542" y="2141339"/>
            <a:ext cx="0" cy="252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846542" y="2129502"/>
            <a:ext cx="0" cy="252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486542" y="2129502"/>
            <a:ext cx="0" cy="252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208000" y="2129502"/>
            <a:ext cx="0" cy="252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8568000" y="2129502"/>
            <a:ext cx="0" cy="252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928000" y="2129502"/>
            <a:ext cx="0" cy="252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9288000" y="2129502"/>
            <a:ext cx="0" cy="252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9648000" y="2129502"/>
            <a:ext cx="0" cy="252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0008000" y="2129502"/>
            <a:ext cx="0" cy="252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0368000" y="2129502"/>
            <a:ext cx="0" cy="252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0728000" y="2129502"/>
            <a:ext cx="0" cy="252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11448000" y="2117665"/>
            <a:ext cx="0" cy="252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11088000" y="2117665"/>
            <a:ext cx="0" cy="252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10978160" y="2393338"/>
            <a:ext cx="93968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6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530</a:t>
            </a:r>
            <a:endParaRPr lang="en-US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872454" y="1518683"/>
            <a:ext cx="42671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600" b="0" cap="none" spc="0" dirty="0" smtClean="0">
                <a:ln w="0"/>
                <a:solidFill>
                  <a:schemeClr val="accent3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en-US" sz="3600" b="0" cap="none" spc="0" dirty="0">
              <a:ln w="0"/>
              <a:solidFill>
                <a:schemeClr val="accent3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106770" y="1480924"/>
            <a:ext cx="43954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600" b="0" cap="none" spc="0" dirty="0" smtClean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en-US" sz="3600" b="0" cap="none" spc="0" dirty="0">
              <a:ln w="0"/>
              <a:solidFill>
                <a:schemeClr val="bg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641926" y="1480924"/>
            <a:ext cx="39786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600" b="0" cap="none" spc="0" dirty="0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endParaRPr lang="en-US" sz="3600" b="0" cap="none" spc="0" dirty="0">
              <a:ln w="0"/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518865" y="3699231"/>
            <a:ext cx="413896" cy="6155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400" b="0" cap="none" spc="0" dirty="0" smtClean="0">
                <a:ln w="0"/>
                <a:solidFill>
                  <a:schemeClr val="accent3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en-US" sz="3400" b="0" cap="none" spc="0" dirty="0">
              <a:ln w="0"/>
              <a:solidFill>
                <a:schemeClr val="accent3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37715" y="1605035"/>
            <a:ext cx="77136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501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962293" y="1621008"/>
            <a:ext cx="77136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502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340131" y="1618119"/>
            <a:ext cx="77136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503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699401" y="1254069"/>
            <a:ext cx="77136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504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2839393" y="3567644"/>
            <a:ext cx="171418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504’tür</a:t>
            </a:r>
            <a:r>
              <a:rPr lang="tr-TR" sz="4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en-US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461120" y="3675557"/>
            <a:ext cx="7456720" cy="6155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 yüzlük, 0 onluk ve 4 birlikten oluşur.</a:t>
            </a:r>
            <a:endParaRPr lang="en-US" sz="3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2" name="Right Arrow 31"/>
          <p:cNvSpPr/>
          <p:nvPr/>
        </p:nvSpPr>
        <p:spPr>
          <a:xfrm>
            <a:off x="2078984" y="3893412"/>
            <a:ext cx="614185" cy="3387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8" name="Rectangle 57"/>
          <p:cNvSpPr/>
          <p:nvPr/>
        </p:nvSpPr>
        <p:spPr>
          <a:xfrm>
            <a:off x="4216677" y="1603905"/>
            <a:ext cx="77136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511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4582317" y="1613365"/>
            <a:ext cx="77136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512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940859" y="1170828"/>
            <a:ext cx="77136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513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513255" y="4443095"/>
            <a:ext cx="425116" cy="6155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400" b="0" cap="none" spc="0" dirty="0" smtClean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en-US" sz="3400" b="0" cap="none" spc="0" dirty="0">
              <a:ln w="0"/>
              <a:solidFill>
                <a:schemeClr val="bg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2839393" y="4311508"/>
            <a:ext cx="17141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513’tür</a:t>
            </a:r>
            <a:r>
              <a:rPr lang="tr-TR" sz="4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en-US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461120" y="4419421"/>
            <a:ext cx="7456720" cy="6155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 yüzlük, 1 onluk ve 3 birlikten oluşur.</a:t>
            </a:r>
            <a:endParaRPr lang="en-US" sz="3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4" name="Right Arrow 63"/>
          <p:cNvSpPr/>
          <p:nvPr/>
        </p:nvSpPr>
        <p:spPr>
          <a:xfrm>
            <a:off x="2078984" y="4637276"/>
            <a:ext cx="614185" cy="3387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5" name="Rectangle 64"/>
          <p:cNvSpPr/>
          <p:nvPr/>
        </p:nvSpPr>
        <p:spPr>
          <a:xfrm>
            <a:off x="5283106" y="1621008"/>
            <a:ext cx="77136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514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667163" y="1621008"/>
            <a:ext cx="77136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515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995904" y="1606412"/>
            <a:ext cx="77136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516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6367952" y="1603905"/>
            <a:ext cx="77136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517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719017" y="1590752"/>
            <a:ext cx="77136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518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7082293" y="1600212"/>
            <a:ext cx="77136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519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461952" y="1187803"/>
            <a:ext cx="77136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520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532491" y="5114174"/>
            <a:ext cx="386644" cy="6155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400" b="0" cap="none" spc="0" dirty="0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endParaRPr lang="en-US" sz="3400" b="0" cap="none" spc="0" dirty="0">
              <a:ln w="0"/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2868376" y="4982587"/>
            <a:ext cx="165622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520’dir</a:t>
            </a:r>
            <a:r>
              <a:rPr lang="tr-TR" sz="4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en-US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4461120" y="5090500"/>
            <a:ext cx="7456720" cy="61555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 yüzlük, 2 onluk ve 0 birlikten oluşur.</a:t>
            </a:r>
            <a:endParaRPr lang="en-US" sz="3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5" name="Right Arrow 74"/>
          <p:cNvSpPr/>
          <p:nvPr/>
        </p:nvSpPr>
        <p:spPr>
          <a:xfrm>
            <a:off x="2078984" y="5308355"/>
            <a:ext cx="614185" cy="3387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4452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2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1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3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000"/>
                            </p:stCondLst>
                            <p:childTnLst>
                              <p:par>
                                <p:cTn id="4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9000"/>
                            </p:stCondLst>
                            <p:childTnLst>
                              <p:par>
                                <p:cTn id="5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3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1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6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000"/>
                            </p:stCondLst>
                            <p:childTnLst>
                              <p:par>
                                <p:cTn id="75" presetID="1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7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000"/>
                            </p:stCondLst>
                            <p:childTnLst>
                              <p:par>
                                <p:cTn id="8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1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0"/>
                            </p:stCondLst>
                            <p:childTnLst>
                              <p:par>
                                <p:cTn id="8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500"/>
                            </p:stCondLst>
                            <p:childTnLst>
                              <p:par>
                                <p:cTn id="9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6000"/>
                            </p:stCondLst>
                            <p:childTnLst>
                              <p:par>
                                <p:cTn id="9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10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7000"/>
                            </p:stCondLst>
                            <p:childTnLst>
                              <p:par>
                                <p:cTn id="9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10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0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1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08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1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1" dur="1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1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10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8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3000"/>
                            </p:stCondLst>
                            <p:childTnLst>
                              <p:par>
                                <p:cTn id="120" presetID="1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1" dur="10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2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4000"/>
                            </p:stCondLst>
                            <p:childTnLst>
                              <p:par>
                                <p:cTn id="12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10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8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0"/>
                            </p:stCondLst>
                            <p:childTnLst>
                              <p:par>
                                <p:cTn id="130" presetID="1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1" dur="10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32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6000"/>
                            </p:stCondLst>
                            <p:childTnLst>
                              <p:par>
                                <p:cTn id="13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1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8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7000"/>
                            </p:stCondLst>
                            <p:childTnLst>
                              <p:par>
                                <p:cTn id="140" presetID="1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1" dur="1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4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8000"/>
                            </p:stCondLst>
                            <p:childTnLst>
                              <p:par>
                                <p:cTn id="14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1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8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9000"/>
                            </p:stCondLst>
                            <p:childTnLst>
                              <p:par>
                                <p:cTn id="150" presetID="1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1" dur="1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52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58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160" presetID="1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1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62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2000"/>
                            </p:stCondLst>
                            <p:childTnLst>
                              <p:par>
                                <p:cTn id="16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8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3000"/>
                            </p:stCondLst>
                            <p:childTnLst>
                              <p:par>
                                <p:cTn id="17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13500"/>
                            </p:stCondLst>
                            <p:childTnLst>
                              <p:par>
                                <p:cTn id="1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2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8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6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7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16000"/>
                            </p:stCondLst>
                            <p:childTnLst>
                              <p:par>
                                <p:cTn id="18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9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51" grpId="0"/>
      <p:bldP spid="52" grpId="0"/>
      <p:bldP spid="52" grpId="1"/>
      <p:bldP spid="53" grpId="0"/>
      <p:bldP spid="53" grpId="1"/>
      <p:bldP spid="54" grpId="0"/>
      <p:bldP spid="54" grpId="1"/>
      <p:bldP spid="55" grpId="0"/>
      <p:bldP spid="56" grpId="0"/>
      <p:bldP spid="57" grpId="0"/>
      <p:bldP spid="32" grpId="0" animBg="1"/>
      <p:bldP spid="58" grpId="0"/>
      <p:bldP spid="58" grpId="1"/>
      <p:bldP spid="59" grpId="0"/>
      <p:bldP spid="59" grpId="1"/>
      <p:bldP spid="60" grpId="0"/>
      <p:bldP spid="61" grpId="0"/>
      <p:bldP spid="62" grpId="0"/>
      <p:bldP spid="63" grpId="0"/>
      <p:bldP spid="64" grpId="0" animBg="1"/>
      <p:bldP spid="65" grpId="0"/>
      <p:bldP spid="65" grpId="1"/>
      <p:bldP spid="66" grpId="0"/>
      <p:bldP spid="66" grpId="1"/>
      <p:bldP spid="67" grpId="0"/>
      <p:bldP spid="67" grpId="1"/>
      <p:bldP spid="68" grpId="0"/>
      <p:bldP spid="68" grpId="1"/>
      <p:bldP spid="69" grpId="0"/>
      <p:bldP spid="69" grpId="1"/>
      <p:bldP spid="70" grpId="0"/>
      <p:bldP spid="70" grpId="1"/>
      <p:bldP spid="71" grpId="0"/>
      <p:bldP spid="72" grpId="0"/>
      <p:bldP spid="73" grpId="0"/>
      <p:bldP spid="74" grpId="0"/>
      <p:bldP spid="7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  <a:endParaRPr lang="tr-TR" sz="16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Dikdörtgen 33"/>
          <p:cNvSpPr/>
          <p:nvPr/>
        </p:nvSpPr>
        <p:spPr>
          <a:xfrm>
            <a:off x="312128" y="331645"/>
            <a:ext cx="985167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28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Aşağıdaki birlik, onluk ve yüzlükten oluşan sayıları yazınız</a:t>
            </a:r>
            <a:endParaRPr lang="tr-TR" sz="28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1622355" y="6403942"/>
            <a:ext cx="8198013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1600" dirty="0" smtClean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Not : </a:t>
            </a:r>
            <a:r>
              <a:rPr lang="tr-TR" sz="1600" dirty="0" smtClean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Çözüm bütonuyla sayıyı gösterebilir, devam et bütonuyla diğer sayıya geçebilirsiniz.</a:t>
            </a:r>
            <a:endParaRPr lang="tr-TR" sz="1600" dirty="0">
              <a:ln w="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788237" y="1100305"/>
            <a:ext cx="186621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6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 yüzlük</a:t>
            </a:r>
            <a:endParaRPr lang="en-US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880409" y="1100305"/>
            <a:ext cx="168187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6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 onluk</a:t>
            </a:r>
            <a:endParaRPr lang="en-US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059096" y="1100305"/>
            <a:ext cx="154927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6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 birlik</a:t>
            </a:r>
            <a:endParaRPr lang="en-US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6" name="Yuvarlatılmış Dikdörtgen 32"/>
          <p:cNvSpPr/>
          <p:nvPr/>
        </p:nvSpPr>
        <p:spPr>
          <a:xfrm>
            <a:off x="10649876" y="5282131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Çözüm</a:t>
            </a:r>
            <a:endParaRPr lang="tr-TR" sz="16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99270" y="2967684"/>
            <a:ext cx="186301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8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252</a:t>
            </a:r>
            <a:endParaRPr lang="en-US" sz="8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29648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2.59259E-6 C 0.12617 2.59259E-6 0.22929 0.14907 0.22929 0.33403 C 0.22929 0.51759 0.12617 0.66805 3.54167E-6 0.66805 C -0.12683 0.66805 -0.22839 0.51759 -0.22839 0.33403 C -0.22839 0.14907 -0.12683 2.59259E-6 3.54167E-6 2.59259E-6 Z " pathEditMode="relative" rAng="0" ptsTypes="AAAAA">
                                      <p:cBhvr>
                                        <p:cTn id="6" dur="7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3340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path" presetSubtype="0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3.75E-6 2.59259E-6 C 0.12605 2.59259E-6 0.22891 0.14953 0.22891 0.33472 C 0.22891 0.51967 0.12605 0.67037 -3.75E-6 0.67037 C -0.12617 0.67037 -0.22812 0.51967 -0.22812 0.33472 C -0.22812 0.14953 -0.12617 2.59259E-6 -3.75E-6 2.59259E-6 Z " pathEditMode="relative" rAng="0" ptsTypes="AAAAA">
                                      <p:cBhvr>
                                        <p:cTn id="11" dur="7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33519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1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path" presetSubtype="0" repeatCount="indefinite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-0.00925 2.59259E-6 C 0.11497 2.59259E-6 0.21627 0.1493 0.21627 0.33449 C 0.21627 0.51898 0.11497 0.66967 -0.00925 0.66967 C -0.13373 0.66967 -0.23425 0.51898 -0.23425 0.33449 C -0.23425 0.1493 -0.13373 2.59259E-6 -0.00925 2.59259E-6 Z " pathEditMode="relative" rAng="0" ptsTypes="AAAAA">
                                      <p:cBhvr>
                                        <p:cTn id="16" dur="7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334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</p:childTnLst>
        </p:cTn>
      </p:par>
    </p:tnLst>
    <p:bldLst>
      <p:bldP spid="2" grpId="0"/>
      <p:bldP spid="27" grpId="0"/>
      <p:bldP spid="27" grpId="1"/>
      <p:bldP spid="35" grpId="0"/>
      <p:bldP spid="35" grpId="1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283" y="31663"/>
            <a:ext cx="7380514" cy="708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Metin kutusu 15"/>
          <p:cNvSpPr txBox="1"/>
          <p:nvPr/>
        </p:nvSpPr>
        <p:spPr>
          <a:xfrm>
            <a:off x="9746092" y="2761720"/>
            <a:ext cx="2228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ÜÇ BASAMAKLI</a:t>
            </a:r>
          </a:p>
          <a:p>
            <a:pPr algn="ctr"/>
            <a:r>
              <a:rPr lang="tr-TR" b="1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DOĞAL SAYILAR</a:t>
            </a:r>
            <a:endParaRPr lang="tr-TR" b="1" dirty="0">
              <a:ln/>
              <a:pattFill prst="dkUpDiag">
                <a:fgClr>
                  <a:srgbClr val="FFFFFF">
                    <a:lumMod val="50000"/>
                  </a:srgbClr>
                </a:fgClr>
                <a:bgClr>
                  <a:srgbClr val="000000">
                    <a:lumMod val="75000"/>
                    <a:lumOff val="25000"/>
                  </a:srgbClr>
                </a:bgClr>
              </a:pattFill>
              <a:effectLst>
                <a:outerShdw blurRad="38100" dist="19050" dir="2700000" algn="tl" rotWithShape="0">
                  <a:srgbClr val="000000">
                    <a:lumMod val="50000"/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10444122" y="4029173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523100"/>
                </a:solidFill>
              </a:rPr>
              <a:t>Hazırlık</a:t>
            </a:r>
            <a:endParaRPr lang="tr-TR" dirty="0">
              <a:solidFill>
                <a:srgbClr val="523100"/>
              </a:solidFill>
            </a:endParaRP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FFFF"/>
              </a:solidFill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444122" y="4601365"/>
            <a:ext cx="1094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rgbClr val="523100"/>
                </a:solidFill>
              </a:rPr>
              <a:t>(1 – </a:t>
            </a:r>
            <a:r>
              <a:rPr lang="tr-TR" dirty="0" smtClean="0">
                <a:solidFill>
                  <a:srgbClr val="523100"/>
                </a:solidFill>
              </a:rPr>
              <a:t>21)</a:t>
            </a:r>
            <a:endParaRPr lang="tr-TR" dirty="0">
              <a:solidFill>
                <a:srgbClr val="523100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36" y="2267339"/>
            <a:ext cx="3161216" cy="3443590"/>
          </a:xfrm>
          <a:prstGeom prst="rect">
            <a:avLst/>
          </a:prstGeom>
        </p:spPr>
      </p:pic>
      <p:sp>
        <p:nvSpPr>
          <p:cNvPr id="42" name="Dikdörtgen 41"/>
          <p:cNvSpPr/>
          <p:nvPr/>
        </p:nvSpPr>
        <p:spPr>
          <a:xfrm>
            <a:off x="2955005" y="779295"/>
            <a:ext cx="645481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tr-TR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Aşağıdaki sayıların okunuşlarını defterinize yazınız. Sayıların basamaklarını adlandırarak rakamlarının basamak değerlerini bulunuz.</a:t>
            </a:r>
            <a:endParaRPr lang="tr-TR" sz="24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4174238" y="2582779"/>
            <a:ext cx="1258129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Sayı</a:t>
            </a:r>
            <a:endParaRPr lang="tr-TR" dirty="0"/>
          </a:p>
        </p:txBody>
      </p:sp>
      <p:sp>
        <p:nvSpPr>
          <p:cNvPr id="44" name="Dikdörtgen 43"/>
          <p:cNvSpPr/>
          <p:nvPr/>
        </p:nvSpPr>
        <p:spPr>
          <a:xfrm>
            <a:off x="5439470" y="2583665"/>
            <a:ext cx="2913375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5" name="Dikdörtgen 44"/>
          <p:cNvSpPr/>
          <p:nvPr/>
        </p:nvSpPr>
        <p:spPr>
          <a:xfrm>
            <a:off x="4171817" y="3296510"/>
            <a:ext cx="1258129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Basamak</a:t>
            </a:r>
          </a:p>
          <a:p>
            <a:pPr algn="ctr"/>
            <a:r>
              <a:rPr lang="tr-TR" dirty="0" smtClean="0"/>
              <a:t>Adı</a:t>
            </a:r>
            <a:endParaRPr lang="tr-TR" dirty="0"/>
          </a:p>
        </p:txBody>
      </p:sp>
      <p:sp>
        <p:nvSpPr>
          <p:cNvPr id="47" name="Dikdörtgen 46"/>
          <p:cNvSpPr/>
          <p:nvPr/>
        </p:nvSpPr>
        <p:spPr>
          <a:xfrm>
            <a:off x="4171817" y="4010241"/>
            <a:ext cx="1258129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Basamak</a:t>
            </a:r>
          </a:p>
          <a:p>
            <a:pPr algn="ctr"/>
            <a:r>
              <a:rPr lang="tr-TR" dirty="0" smtClean="0"/>
              <a:t>Değeri</a:t>
            </a:r>
            <a:endParaRPr lang="tr-TR" dirty="0"/>
          </a:p>
        </p:txBody>
      </p:sp>
      <p:sp>
        <p:nvSpPr>
          <p:cNvPr id="51" name="Dikdörtgen 50"/>
          <p:cNvSpPr/>
          <p:nvPr/>
        </p:nvSpPr>
        <p:spPr>
          <a:xfrm>
            <a:off x="5429947" y="3296510"/>
            <a:ext cx="1359502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2" name="Dikdörtgen 51"/>
          <p:cNvSpPr/>
          <p:nvPr/>
        </p:nvSpPr>
        <p:spPr>
          <a:xfrm>
            <a:off x="6789449" y="3296510"/>
            <a:ext cx="1563398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8" name="Dikdörtgen 57"/>
          <p:cNvSpPr/>
          <p:nvPr/>
        </p:nvSpPr>
        <p:spPr>
          <a:xfrm>
            <a:off x="5429946" y="4010241"/>
            <a:ext cx="1359501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9" name="Dikdörtgen 58"/>
          <p:cNvSpPr/>
          <p:nvPr/>
        </p:nvSpPr>
        <p:spPr>
          <a:xfrm>
            <a:off x="6789447" y="4010241"/>
            <a:ext cx="1563399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6450375" y="2540682"/>
            <a:ext cx="74571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18</a:t>
            </a:r>
            <a:endParaRPr lang="tr-TR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0" name="Dikdörtgen 59"/>
          <p:cNvSpPr/>
          <p:nvPr/>
        </p:nvSpPr>
        <p:spPr>
          <a:xfrm>
            <a:off x="4171817" y="4723972"/>
            <a:ext cx="1258129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Sayının</a:t>
            </a:r>
          </a:p>
          <a:p>
            <a:pPr algn="ctr"/>
            <a:r>
              <a:rPr lang="tr-TR" dirty="0" smtClean="0"/>
              <a:t>Okunuşu</a:t>
            </a:r>
            <a:endParaRPr lang="tr-TR" dirty="0"/>
          </a:p>
        </p:txBody>
      </p:sp>
      <p:sp>
        <p:nvSpPr>
          <p:cNvPr id="61" name="Dikdörtgen 60"/>
          <p:cNvSpPr/>
          <p:nvPr/>
        </p:nvSpPr>
        <p:spPr>
          <a:xfrm>
            <a:off x="5439471" y="4723972"/>
            <a:ext cx="2913374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5" name="Dikdörtgen 64"/>
          <p:cNvSpPr/>
          <p:nvPr/>
        </p:nvSpPr>
        <p:spPr>
          <a:xfrm>
            <a:off x="6106920" y="4879309"/>
            <a:ext cx="136505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On Sekiz</a:t>
            </a:r>
            <a:endParaRPr lang="tr-TR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6" name="Dikdörtgen 65"/>
          <p:cNvSpPr/>
          <p:nvPr/>
        </p:nvSpPr>
        <p:spPr>
          <a:xfrm>
            <a:off x="5527069" y="3334798"/>
            <a:ext cx="116525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Onlar</a:t>
            </a:r>
          </a:p>
          <a:p>
            <a:pPr algn="ctr"/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Basamağı</a:t>
            </a:r>
            <a:endParaRPr lang="tr-T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7" name="Dikdörtgen 66"/>
          <p:cNvSpPr/>
          <p:nvPr/>
        </p:nvSpPr>
        <p:spPr>
          <a:xfrm>
            <a:off x="7004152" y="3318033"/>
            <a:ext cx="116525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Birler</a:t>
            </a:r>
          </a:p>
          <a:p>
            <a:pPr algn="ctr"/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Basamağı</a:t>
            </a:r>
            <a:endParaRPr lang="tr-T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8" name="Dikdörtgen 67"/>
          <p:cNvSpPr/>
          <p:nvPr/>
        </p:nvSpPr>
        <p:spPr>
          <a:xfrm>
            <a:off x="5921719" y="4130119"/>
            <a:ext cx="52129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tr-TR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9" name="Dikdörtgen 68"/>
          <p:cNvSpPr/>
          <p:nvPr/>
        </p:nvSpPr>
        <p:spPr>
          <a:xfrm>
            <a:off x="7394655" y="4130119"/>
            <a:ext cx="35298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  <a:endParaRPr lang="tr-TR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Sağ Ok 11"/>
          <p:cNvSpPr/>
          <p:nvPr/>
        </p:nvSpPr>
        <p:spPr>
          <a:xfrm rot="8373161">
            <a:off x="6175966" y="3184092"/>
            <a:ext cx="475511" cy="150754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0" name="Sağ Ok 69"/>
          <p:cNvSpPr/>
          <p:nvPr/>
        </p:nvSpPr>
        <p:spPr>
          <a:xfrm rot="2264137">
            <a:off x="7051449" y="3143466"/>
            <a:ext cx="475511" cy="150754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Çözüm"/>
          <p:cNvSpPr/>
          <p:nvPr/>
        </p:nvSpPr>
        <p:spPr>
          <a:xfrm>
            <a:off x="5327404" y="5905092"/>
            <a:ext cx="1262378" cy="4236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Çözüm</a:t>
            </a:r>
            <a:endParaRPr lang="tr-TR" dirty="0"/>
          </a:p>
        </p:txBody>
      </p:sp>
      <p:sp>
        <p:nvSpPr>
          <p:cNvPr id="32" name="Çözüm">
            <a:hlinkClick r:id="" action="ppaction://hlinkshowjump?jump=nextslide"/>
          </p:cNvPr>
          <p:cNvSpPr/>
          <p:nvPr/>
        </p:nvSpPr>
        <p:spPr>
          <a:xfrm>
            <a:off x="6840785" y="5905092"/>
            <a:ext cx="1262378" cy="4236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Diğer Sayı</a:t>
            </a:r>
            <a:endParaRPr lang="tr-T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8290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65" grpId="0"/>
      <p:bldP spid="66" grpId="0"/>
      <p:bldP spid="67" grpId="0"/>
      <p:bldP spid="68" grpId="0"/>
      <p:bldP spid="6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  <a:endParaRPr kumimoji="0" lang="tr-TR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Dikdörtgen 33"/>
          <p:cNvSpPr/>
          <p:nvPr/>
        </p:nvSpPr>
        <p:spPr>
          <a:xfrm>
            <a:off x="312128" y="331645"/>
            <a:ext cx="985167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Aşağıdaki birlik, onluk ve yüzlükten oluşan sayıları yazınız</a:t>
            </a:r>
            <a:endParaRPr kumimoji="0" lang="tr-TR" sz="2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1622355" y="6403942"/>
            <a:ext cx="8198013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Çözüm bütonuyla sayıyı gösterebilir, devam et bütonuyla diğer sayıya geçebilirsiniz.</a:t>
            </a:r>
            <a:endParaRPr kumimoji="0" lang="tr-TR" sz="1600" b="0" i="0" u="none" strike="noStrike" kern="1200" cap="none" spc="0" normalizeH="0" baseline="0" noProof="0" dirty="0">
              <a:ln w="0"/>
              <a:solidFill>
                <a:srgbClr val="000000">
                  <a:lumMod val="95000"/>
                  <a:lumOff val="5000"/>
                </a:srgbClr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788237" y="1100305"/>
            <a:ext cx="186621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5 yüzlük</a:t>
            </a:r>
            <a:endParaRPr kumimoji="0" lang="en-US" sz="36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876373" y="1084240"/>
            <a:ext cx="168187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0 onluk</a:t>
            </a:r>
            <a:endParaRPr kumimoji="0" lang="en-US" sz="36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032409" y="1092272"/>
            <a:ext cx="154927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9 birlik</a:t>
            </a:r>
            <a:endParaRPr kumimoji="0" lang="en-US" sz="36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6" name="Yuvarlatılmış Dikdörtgen 32"/>
          <p:cNvSpPr/>
          <p:nvPr/>
        </p:nvSpPr>
        <p:spPr>
          <a:xfrm>
            <a:off x="10649876" y="5282131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 panose="020B0604030504040204" pitchFamily="34" charset="0"/>
                <a:cs typeface="Tahoma" panose="020B0604030504040204" pitchFamily="34" charset="0"/>
              </a:rPr>
              <a:t>Çözüm</a:t>
            </a:r>
            <a:endParaRPr kumimoji="0" lang="tr-TR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99270" y="2967684"/>
            <a:ext cx="186301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80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509</a:t>
            </a:r>
            <a:endParaRPr kumimoji="0" lang="en-US" sz="8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48230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2.59259E-6 C 0.12617 2.59259E-6 0.22929 0.14907 0.22929 0.33403 C 0.22929 0.51759 0.12617 0.66805 3.54167E-6 0.66805 C -0.12683 0.66805 -0.22839 0.51759 -0.22839 0.33403 C -0.22839 0.14907 -0.12683 2.59259E-6 3.54167E-6 2.59259E-6 Z " pathEditMode="relative" rAng="0" ptsTypes="AAAAA">
                                      <p:cBhvr>
                                        <p:cTn id="6" dur="7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3340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path" presetSubtype="0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2.08333E-7 -2.59259E-6 C 0.12604 -2.59259E-6 0.22891 0.14954 0.22891 0.33472 C 0.22891 0.51968 0.12604 0.67037 -2.08333E-7 0.67037 C -0.12617 0.67037 -0.22812 0.51968 -0.22812 0.33472 C -0.22812 0.14954 -0.12617 -2.59259E-6 -2.08333E-7 -2.59259E-6 Z " pathEditMode="relative" rAng="0" ptsTypes="AAAAA">
                                      <p:cBhvr>
                                        <p:cTn id="11" dur="7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33519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1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path" presetSubtype="0" repeatCount="indefinite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-0.00924 0 C 0.11498 0 0.21628 0.14931 0.21628 0.33449 C 0.21628 0.51898 0.11498 0.66968 -0.00924 0.66968 C -0.13372 0.66968 -0.23424 0.51898 -0.23424 0.33449 C -0.23424 0.14931 -0.13372 0 -0.00924 0 Z " pathEditMode="relative" rAng="0" ptsTypes="AAAAA">
                                      <p:cBhvr>
                                        <p:cTn id="16" dur="7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334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</p:childTnLst>
        </p:cTn>
      </p:par>
    </p:tnLst>
    <p:bldLst>
      <p:bldP spid="2" grpId="0"/>
      <p:bldP spid="27" grpId="0"/>
      <p:bldP spid="27" grpId="1"/>
      <p:bldP spid="35" grpId="0"/>
      <p:bldP spid="35" grpId="1"/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ABABA"/>
            </a:gs>
            <a:gs pos="3000">
              <a:srgbClr val="BABABA"/>
            </a:gs>
            <a:gs pos="56000">
              <a:srgbClr val="FFFFFF"/>
            </a:gs>
            <a:gs pos="63000">
              <a:srgbClr val="D1D1D1"/>
            </a:gs>
            <a:gs pos="100000">
              <a:schemeClr val="bg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Yuvarlatılmış Dikdörtgen 32">
            <a:hlinkClick r:id="" action="ppaction://hlinkshowjump?jump=nextslide"/>
          </p:cNvPr>
          <p:cNvSpPr/>
          <p:nvPr/>
        </p:nvSpPr>
        <p:spPr>
          <a:xfrm>
            <a:off x="10649877" y="6110232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 panose="020B0604030504040204" pitchFamily="34" charset="0"/>
                <a:cs typeface="Tahoma" panose="020B0604030504040204" pitchFamily="34" charset="0"/>
              </a:rPr>
              <a:t>Devam et</a:t>
            </a:r>
            <a:endParaRPr kumimoji="0" lang="tr-TR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Dikdörtgen 33"/>
          <p:cNvSpPr/>
          <p:nvPr/>
        </p:nvSpPr>
        <p:spPr>
          <a:xfrm>
            <a:off x="312128" y="331645"/>
            <a:ext cx="985167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Aşağıdaki birlik, onluk ve yüzlükten oluşan sayıları yazınız</a:t>
            </a:r>
            <a:endParaRPr kumimoji="0" lang="tr-TR" sz="2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1622355" y="6403942"/>
            <a:ext cx="8198013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 w="0"/>
                <a:solidFill>
                  <a:srgbClr val="000000">
                    <a:lumMod val="95000"/>
                    <a:lumOff val="5000"/>
                  </a:srgbClr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Not : Çözüm bütonuyla sayıyı gösterebilir, devam et bütonuyla diğer sayıya geçebilirsiniz.</a:t>
            </a:r>
            <a:endParaRPr kumimoji="0" lang="tr-TR" sz="1600" b="0" i="0" u="none" strike="noStrike" kern="1200" cap="none" spc="0" normalizeH="0" baseline="0" noProof="0" dirty="0">
              <a:ln w="0"/>
              <a:solidFill>
                <a:srgbClr val="000000">
                  <a:lumMod val="95000"/>
                  <a:lumOff val="5000"/>
                </a:srgbClr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788237" y="1100305"/>
            <a:ext cx="186621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3 yüzlük</a:t>
            </a:r>
            <a:endParaRPr kumimoji="0" lang="en-US" sz="36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876373" y="1100305"/>
            <a:ext cx="168187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7 onluk</a:t>
            </a:r>
            <a:endParaRPr kumimoji="0" lang="en-US" sz="36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032409" y="1100304"/>
            <a:ext cx="154927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0 birlik</a:t>
            </a:r>
            <a:endParaRPr kumimoji="0" lang="en-US" sz="36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6" name="Yuvarlatılmış Dikdörtgen 32"/>
          <p:cNvSpPr/>
          <p:nvPr/>
        </p:nvSpPr>
        <p:spPr>
          <a:xfrm>
            <a:off x="10649876" y="5282131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Tahoma" panose="020B0604030504040204" pitchFamily="34" charset="0"/>
                <a:cs typeface="Tahoma" panose="020B0604030504040204" pitchFamily="34" charset="0"/>
              </a:rPr>
              <a:t>Çözüm</a:t>
            </a:r>
            <a:endParaRPr kumimoji="0" lang="tr-TR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99270" y="2967684"/>
            <a:ext cx="186301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80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370</a:t>
            </a:r>
            <a:endParaRPr kumimoji="0" lang="en-US" sz="8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0127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2.59259E-6 C 0.12617 2.59259E-6 0.22929 0.14907 0.22929 0.33403 C 0.22929 0.51759 0.12617 0.66805 3.54167E-6 0.66805 C -0.12683 0.66805 -0.22839 0.51759 -0.22839 0.33403 C -0.22839 0.14907 -0.12683 2.59259E-6 3.54167E-6 2.59259E-6 Z " pathEditMode="relative" rAng="0" ptsTypes="AAAAA">
                                      <p:cBhvr>
                                        <p:cTn id="6" dur="7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3340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path" presetSubtype="0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2.08333E-7 2.59259E-6 C 0.12604 2.59259E-6 0.22891 0.14953 0.22891 0.33472 C 0.22891 0.51967 0.12604 0.67037 -2.08333E-7 0.67037 C -0.12617 0.67037 -0.22812 0.51967 -0.22812 0.33472 C -0.22812 0.14953 -0.12617 2.59259E-6 -2.08333E-7 2.59259E-6 Z " pathEditMode="relative" rAng="0" ptsTypes="AAAAA">
                                      <p:cBhvr>
                                        <p:cTn id="11" dur="7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33519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1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path" presetSubtype="0" repeatCount="indefinite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-0.00924 2.59259E-6 C 0.11498 2.59259E-6 0.21628 0.1493 0.21628 0.33449 C 0.21628 0.51898 0.11498 0.66967 -0.00924 0.66967 C -0.13372 0.66967 -0.23424 0.51898 -0.23424 0.33449 C -0.23424 0.1493 -0.13372 2.59259E-6 -0.00924 2.59259E-6 Z " pathEditMode="relative" rAng="0" ptsTypes="AAAAA">
                                      <p:cBhvr>
                                        <p:cTn id="16" dur="7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334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</p:childTnLst>
        </p:cTn>
      </p:par>
    </p:tnLst>
    <p:bldLst>
      <p:bldP spid="2" grpId="0"/>
      <p:bldP spid="27" grpId="0"/>
      <p:bldP spid="27" grpId="1"/>
      <p:bldP spid="35" grpId="0"/>
      <p:bldP spid="35" grpId="1"/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283" y="31663"/>
            <a:ext cx="7380514" cy="6505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Metin kutusu 16"/>
          <p:cNvSpPr txBox="1"/>
          <p:nvPr/>
        </p:nvSpPr>
        <p:spPr>
          <a:xfrm>
            <a:off x="10444122" y="4050875"/>
            <a:ext cx="909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523100"/>
                </a:solidFill>
              </a:rPr>
              <a:t>Etkinlik</a:t>
            </a:r>
            <a:endParaRPr lang="tr-TR" dirty="0">
              <a:solidFill>
                <a:srgbClr val="523100"/>
              </a:solidFill>
            </a:endParaRP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FFFF"/>
              </a:solidFill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343293" y="4606190"/>
            <a:ext cx="1172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rgbClr val="523100"/>
                </a:solidFill>
              </a:rPr>
              <a:t>(21 </a:t>
            </a:r>
            <a:r>
              <a:rPr lang="tr-TR" dirty="0" smtClean="0">
                <a:solidFill>
                  <a:srgbClr val="523100"/>
                </a:solidFill>
              </a:rPr>
              <a:t>– </a:t>
            </a:r>
            <a:r>
              <a:rPr lang="tr-TR" dirty="0" smtClean="0">
                <a:solidFill>
                  <a:srgbClr val="523100"/>
                </a:solidFill>
              </a:rPr>
              <a:t>21)</a:t>
            </a:r>
            <a:endParaRPr lang="tr-TR" dirty="0">
              <a:solidFill>
                <a:srgbClr val="523100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36" y="2267339"/>
            <a:ext cx="3161216" cy="3443590"/>
          </a:xfrm>
          <a:prstGeom prst="rect">
            <a:avLst/>
          </a:prstGeom>
        </p:spPr>
      </p:pic>
      <p:sp>
        <p:nvSpPr>
          <p:cNvPr id="13" name="Dikdörtgen 12"/>
          <p:cNvSpPr/>
          <p:nvPr/>
        </p:nvSpPr>
        <p:spPr>
          <a:xfrm>
            <a:off x="2994256" y="1004171"/>
            <a:ext cx="586615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28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</a:rPr>
              <a:t>Kitabımızdaki etkinlikleri yapalım.</a:t>
            </a:r>
            <a:endParaRPr lang="tr-TR" sz="28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Metin kutusu 15"/>
          <p:cNvSpPr txBox="1"/>
          <p:nvPr/>
        </p:nvSpPr>
        <p:spPr>
          <a:xfrm>
            <a:off x="9746092" y="2761720"/>
            <a:ext cx="2228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ÜÇ BASAMAKLI</a:t>
            </a:r>
          </a:p>
          <a:p>
            <a:pPr algn="ctr"/>
            <a:r>
              <a:rPr lang="tr-TR" b="1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</a:rPr>
              <a:t>DOĞAL SAYILAR</a:t>
            </a:r>
            <a:endParaRPr lang="tr-TR" b="1" dirty="0">
              <a:ln/>
              <a:pattFill prst="dkUpDiag">
                <a:fgClr>
                  <a:srgbClr val="FFFFFF">
                    <a:lumMod val="50000"/>
                  </a:srgbClr>
                </a:fgClr>
                <a:bgClr>
                  <a:srgbClr val="000000">
                    <a:lumMod val="75000"/>
                    <a:lumOff val="25000"/>
                  </a:srgbClr>
                </a:bgClr>
              </a:pattFill>
              <a:effectLst>
                <a:outerShdw blurRad="38100" dist="19050" dir="2700000" algn="tl" rotWithShape="0">
                  <a:srgbClr val="000000">
                    <a:lumMod val="50000"/>
                    <a:alpha val="40000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59386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152" y="-191074"/>
            <a:ext cx="8548789" cy="6658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3843575" y="0"/>
            <a:ext cx="459234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000" dirty="0" smtClean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r-TR" sz="2000" dirty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300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HAZIRLAYAN</a:t>
            </a:r>
          </a:p>
          <a:p>
            <a:pPr algn="ctr"/>
            <a:endParaRPr lang="tr-TR" sz="3000" dirty="0" smtClean="0">
              <a:solidFill>
                <a:srgbClr val="0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25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Muhammet BOZKURT</a:t>
            </a:r>
          </a:p>
          <a:p>
            <a:pPr algn="ctr"/>
            <a:endParaRPr lang="tr-TR" sz="25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info@mebders.com</a:t>
            </a:r>
            <a:endParaRPr lang="tr-TR" sz="2000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r-TR" sz="2000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r-TR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www.mebders.com</a:t>
            </a:r>
            <a:endParaRPr lang="tr-TR" sz="2000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r-TR" sz="20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5252323" y="4884152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000000"/>
                </a:solidFill>
                <a:latin typeface="Tahoma"/>
              </a:rPr>
              <a:t>©mebders.com</a:t>
            </a:r>
            <a:endParaRPr lang="tr-TR" dirty="0">
              <a:solidFill>
                <a:srgbClr val="000000"/>
              </a:solidFill>
              <a:latin typeface="Tahoma"/>
            </a:endParaRPr>
          </a:p>
        </p:txBody>
      </p:sp>
      <p:sp>
        <p:nvSpPr>
          <p:cNvPr id="6" name="Yuvarlatılmış Dikdörtgen 5">
            <a:hlinkClick r:id="" action="ppaction://hlinkshowjump?jump=endshow"/>
          </p:cNvPr>
          <p:cNvSpPr/>
          <p:nvPr/>
        </p:nvSpPr>
        <p:spPr>
          <a:xfrm>
            <a:off x="10202454" y="5656997"/>
            <a:ext cx="1296365" cy="46298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Kapat</a:t>
            </a:r>
            <a:endParaRPr lang="tr-TR" sz="16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6698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283" y="31663"/>
            <a:ext cx="7380514" cy="708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Metin kutusu 15"/>
          <p:cNvSpPr txBox="1"/>
          <p:nvPr/>
        </p:nvSpPr>
        <p:spPr>
          <a:xfrm>
            <a:off x="9746092" y="2761720"/>
            <a:ext cx="2228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ÜÇ BASAMAKLI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DOĞAL SAYILAR</a:t>
            </a:r>
            <a:endParaRPr kumimoji="0" lang="tr-TR" sz="1800" b="1" i="0" u="none" strike="noStrike" kern="1200" cap="none" spc="0" normalizeH="0" baseline="0" noProof="0" dirty="0">
              <a:ln/>
              <a:pattFill prst="dkUpDiag">
                <a:fgClr>
                  <a:srgbClr val="FFFFFF">
                    <a:lumMod val="50000"/>
                  </a:srgbClr>
                </a:fgClr>
                <a:bgClr>
                  <a:srgbClr val="000000">
                    <a:lumMod val="75000"/>
                    <a:lumOff val="25000"/>
                  </a:srgbClr>
                </a:bgClr>
              </a:pattFill>
              <a:effectLst>
                <a:outerShdw blurRad="38100" dist="19050" dir="2700000" algn="tl" rotWithShape="0">
                  <a:srgbClr val="000000">
                    <a:lumMod val="50000"/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10444122" y="4029173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Hazırlık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5231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444122" y="4601365"/>
            <a:ext cx="1094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(2 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– 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21)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5231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36" y="2267339"/>
            <a:ext cx="3161216" cy="3443590"/>
          </a:xfrm>
          <a:prstGeom prst="rect">
            <a:avLst/>
          </a:prstGeom>
        </p:spPr>
      </p:pic>
      <p:sp>
        <p:nvSpPr>
          <p:cNvPr id="42" name="Dikdörtgen 41"/>
          <p:cNvSpPr/>
          <p:nvPr/>
        </p:nvSpPr>
        <p:spPr>
          <a:xfrm>
            <a:off x="2955005" y="779295"/>
            <a:ext cx="645481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Aşağıdaki sayıların okunuşlarını defterinize yazınız. Sayıların basamaklarını adlandırarak rakamlarının basamak değerlerini bulunuz.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4174238" y="2582779"/>
            <a:ext cx="1258129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Sayı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4" name="Dikdörtgen 43"/>
          <p:cNvSpPr/>
          <p:nvPr/>
        </p:nvSpPr>
        <p:spPr>
          <a:xfrm>
            <a:off x="5439470" y="2583665"/>
            <a:ext cx="2913375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5" name="Dikdörtgen 44"/>
          <p:cNvSpPr/>
          <p:nvPr/>
        </p:nvSpPr>
        <p:spPr>
          <a:xfrm>
            <a:off x="4171817" y="3296510"/>
            <a:ext cx="1258129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Basamak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Adı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7" name="Dikdörtgen 46"/>
          <p:cNvSpPr/>
          <p:nvPr/>
        </p:nvSpPr>
        <p:spPr>
          <a:xfrm>
            <a:off x="4171817" y="4010241"/>
            <a:ext cx="1258129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Basamak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Değeri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1" name="Dikdörtgen 50"/>
          <p:cNvSpPr/>
          <p:nvPr/>
        </p:nvSpPr>
        <p:spPr>
          <a:xfrm>
            <a:off x="5429947" y="3296510"/>
            <a:ext cx="1359502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2" name="Dikdörtgen 51"/>
          <p:cNvSpPr/>
          <p:nvPr/>
        </p:nvSpPr>
        <p:spPr>
          <a:xfrm>
            <a:off x="6789449" y="3296510"/>
            <a:ext cx="1563398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8" name="Dikdörtgen 57"/>
          <p:cNvSpPr/>
          <p:nvPr/>
        </p:nvSpPr>
        <p:spPr>
          <a:xfrm>
            <a:off x="5429946" y="4010241"/>
            <a:ext cx="1359501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9" name="Dikdörtgen 58"/>
          <p:cNvSpPr/>
          <p:nvPr/>
        </p:nvSpPr>
        <p:spPr>
          <a:xfrm>
            <a:off x="6789447" y="4010241"/>
            <a:ext cx="1563399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6590638" y="2540682"/>
            <a:ext cx="46519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9</a:t>
            </a:r>
            <a:endParaRPr kumimoji="0" lang="tr-TR" sz="4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0" name="Dikdörtgen 59"/>
          <p:cNvSpPr/>
          <p:nvPr/>
        </p:nvSpPr>
        <p:spPr>
          <a:xfrm>
            <a:off x="4171817" y="4723972"/>
            <a:ext cx="1258129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Sayının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Okunuşu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1" name="Dikdörtgen 60"/>
          <p:cNvSpPr/>
          <p:nvPr/>
        </p:nvSpPr>
        <p:spPr>
          <a:xfrm>
            <a:off x="5439471" y="4723972"/>
            <a:ext cx="2913374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5" name="Dikdörtgen 64"/>
          <p:cNvSpPr/>
          <p:nvPr/>
        </p:nvSpPr>
        <p:spPr>
          <a:xfrm>
            <a:off x="6278731" y="4879309"/>
            <a:ext cx="102143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Dokuz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6" name="Dikdörtgen 65"/>
          <p:cNvSpPr/>
          <p:nvPr/>
        </p:nvSpPr>
        <p:spPr>
          <a:xfrm>
            <a:off x="5527069" y="3334798"/>
            <a:ext cx="116525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Onlar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Basamağı</a:t>
            </a:r>
            <a:endParaRPr kumimoji="0" lang="tr-TR" sz="1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7" name="Dikdörtgen 66"/>
          <p:cNvSpPr/>
          <p:nvPr/>
        </p:nvSpPr>
        <p:spPr>
          <a:xfrm>
            <a:off x="7004152" y="3318033"/>
            <a:ext cx="116525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Birler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Basamağı</a:t>
            </a:r>
            <a:endParaRPr kumimoji="0" lang="tr-TR" sz="1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8" name="Dikdörtgen 67"/>
          <p:cNvSpPr/>
          <p:nvPr/>
        </p:nvSpPr>
        <p:spPr>
          <a:xfrm>
            <a:off x="6005877" y="4130119"/>
            <a:ext cx="35298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0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9" name="Dikdörtgen 68"/>
          <p:cNvSpPr/>
          <p:nvPr/>
        </p:nvSpPr>
        <p:spPr>
          <a:xfrm>
            <a:off x="7394655" y="4130119"/>
            <a:ext cx="35298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9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2" name="Sağ Ok 11"/>
          <p:cNvSpPr/>
          <p:nvPr/>
        </p:nvSpPr>
        <p:spPr>
          <a:xfrm rot="7782805">
            <a:off x="6061663" y="3143466"/>
            <a:ext cx="475511" cy="150754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0" name="Sağ Ok 69"/>
          <p:cNvSpPr/>
          <p:nvPr/>
        </p:nvSpPr>
        <p:spPr>
          <a:xfrm rot="2264137">
            <a:off x="7051449" y="3143466"/>
            <a:ext cx="475511" cy="150754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3" name="Çözüm"/>
          <p:cNvSpPr/>
          <p:nvPr/>
        </p:nvSpPr>
        <p:spPr>
          <a:xfrm>
            <a:off x="5327404" y="5905092"/>
            <a:ext cx="1262378" cy="4236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Çözüm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2" name="Çözüm">
            <a:hlinkClick r:id="" action="ppaction://hlinkshowjump?jump=nextslide"/>
          </p:cNvPr>
          <p:cNvSpPr/>
          <p:nvPr/>
        </p:nvSpPr>
        <p:spPr>
          <a:xfrm>
            <a:off x="6840785" y="5905092"/>
            <a:ext cx="1262378" cy="4236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Diğer Sayı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8787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65" grpId="0"/>
      <p:bldP spid="66" grpId="0"/>
      <p:bldP spid="67" grpId="0"/>
      <p:bldP spid="68" grpId="0"/>
      <p:bldP spid="6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283" y="31663"/>
            <a:ext cx="7380514" cy="708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Metin kutusu 15"/>
          <p:cNvSpPr txBox="1"/>
          <p:nvPr/>
        </p:nvSpPr>
        <p:spPr>
          <a:xfrm>
            <a:off x="9746092" y="2761720"/>
            <a:ext cx="2228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ÜÇ BASAMAKLI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DOĞAL SAYILAR</a:t>
            </a:r>
            <a:endParaRPr kumimoji="0" lang="tr-TR" sz="1800" b="1" i="0" u="none" strike="noStrike" kern="1200" cap="none" spc="0" normalizeH="0" baseline="0" noProof="0" dirty="0">
              <a:ln/>
              <a:pattFill prst="dkUpDiag">
                <a:fgClr>
                  <a:srgbClr val="FFFFFF">
                    <a:lumMod val="50000"/>
                  </a:srgbClr>
                </a:fgClr>
                <a:bgClr>
                  <a:srgbClr val="000000">
                    <a:lumMod val="75000"/>
                    <a:lumOff val="25000"/>
                  </a:srgbClr>
                </a:bgClr>
              </a:pattFill>
              <a:effectLst>
                <a:outerShdw blurRad="38100" dist="19050" dir="2700000" algn="tl" rotWithShape="0">
                  <a:srgbClr val="000000">
                    <a:lumMod val="50000"/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10444122" y="4029173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Hazırlık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5231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444122" y="4601365"/>
            <a:ext cx="1094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(3 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– 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21)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5231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36" y="2267339"/>
            <a:ext cx="3161216" cy="3443590"/>
          </a:xfrm>
          <a:prstGeom prst="rect">
            <a:avLst/>
          </a:prstGeom>
        </p:spPr>
      </p:pic>
      <p:sp>
        <p:nvSpPr>
          <p:cNvPr id="42" name="Dikdörtgen 41"/>
          <p:cNvSpPr/>
          <p:nvPr/>
        </p:nvSpPr>
        <p:spPr>
          <a:xfrm>
            <a:off x="2955005" y="779295"/>
            <a:ext cx="645481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Aşağıdaki sayıların okunuşlarını defterinize yazınız. Sayıların basamaklarını adlandırarak rakamlarının basamak değerlerini bulunuz.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4174238" y="2582779"/>
            <a:ext cx="1258129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Sayı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4" name="Dikdörtgen 43"/>
          <p:cNvSpPr/>
          <p:nvPr/>
        </p:nvSpPr>
        <p:spPr>
          <a:xfrm>
            <a:off x="5439470" y="2583665"/>
            <a:ext cx="2913375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5" name="Dikdörtgen 44"/>
          <p:cNvSpPr/>
          <p:nvPr/>
        </p:nvSpPr>
        <p:spPr>
          <a:xfrm>
            <a:off x="4171817" y="3296510"/>
            <a:ext cx="1258129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Basamak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Adı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7" name="Dikdörtgen 46"/>
          <p:cNvSpPr/>
          <p:nvPr/>
        </p:nvSpPr>
        <p:spPr>
          <a:xfrm>
            <a:off x="4171817" y="4010241"/>
            <a:ext cx="1258129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Basamak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Değeri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1" name="Dikdörtgen 50"/>
          <p:cNvSpPr/>
          <p:nvPr/>
        </p:nvSpPr>
        <p:spPr>
          <a:xfrm>
            <a:off x="5429947" y="3296510"/>
            <a:ext cx="1359502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2" name="Dikdörtgen 51"/>
          <p:cNvSpPr/>
          <p:nvPr/>
        </p:nvSpPr>
        <p:spPr>
          <a:xfrm>
            <a:off x="6789449" y="3296510"/>
            <a:ext cx="1563398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8" name="Dikdörtgen 57"/>
          <p:cNvSpPr/>
          <p:nvPr/>
        </p:nvSpPr>
        <p:spPr>
          <a:xfrm>
            <a:off x="5429946" y="4010241"/>
            <a:ext cx="1359501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9" name="Dikdörtgen 58"/>
          <p:cNvSpPr/>
          <p:nvPr/>
        </p:nvSpPr>
        <p:spPr>
          <a:xfrm>
            <a:off x="6789447" y="4010241"/>
            <a:ext cx="1563399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6450375" y="2540682"/>
            <a:ext cx="74571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74</a:t>
            </a:r>
            <a:endParaRPr kumimoji="0" lang="tr-TR" sz="4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0" name="Dikdörtgen 59"/>
          <p:cNvSpPr/>
          <p:nvPr/>
        </p:nvSpPr>
        <p:spPr>
          <a:xfrm>
            <a:off x="4171817" y="4723972"/>
            <a:ext cx="1258129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Sayının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Okunuşu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1" name="Dikdörtgen 60"/>
          <p:cNvSpPr/>
          <p:nvPr/>
        </p:nvSpPr>
        <p:spPr>
          <a:xfrm>
            <a:off x="5439471" y="4723972"/>
            <a:ext cx="2913374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5" name="Dikdörtgen 64"/>
          <p:cNvSpPr/>
          <p:nvPr/>
        </p:nvSpPr>
        <p:spPr>
          <a:xfrm>
            <a:off x="5928893" y="4879309"/>
            <a:ext cx="172111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Yetmiş dört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6" name="Dikdörtgen 65"/>
          <p:cNvSpPr/>
          <p:nvPr/>
        </p:nvSpPr>
        <p:spPr>
          <a:xfrm>
            <a:off x="5527069" y="3334798"/>
            <a:ext cx="116525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Onlar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Basamağı</a:t>
            </a:r>
            <a:endParaRPr kumimoji="0" lang="tr-TR" sz="1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7" name="Dikdörtgen 66"/>
          <p:cNvSpPr/>
          <p:nvPr/>
        </p:nvSpPr>
        <p:spPr>
          <a:xfrm>
            <a:off x="7004152" y="3318033"/>
            <a:ext cx="116525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Birler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Basamağı</a:t>
            </a:r>
            <a:endParaRPr kumimoji="0" lang="tr-TR" sz="1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8" name="Dikdörtgen 67"/>
          <p:cNvSpPr/>
          <p:nvPr/>
        </p:nvSpPr>
        <p:spPr>
          <a:xfrm>
            <a:off x="5921719" y="4130119"/>
            <a:ext cx="52129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70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9" name="Dikdörtgen 68"/>
          <p:cNvSpPr/>
          <p:nvPr/>
        </p:nvSpPr>
        <p:spPr>
          <a:xfrm>
            <a:off x="7394655" y="4130119"/>
            <a:ext cx="35298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4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2" name="Sağ Ok 11"/>
          <p:cNvSpPr/>
          <p:nvPr/>
        </p:nvSpPr>
        <p:spPr>
          <a:xfrm rot="8373161">
            <a:off x="6175966" y="3184092"/>
            <a:ext cx="475511" cy="150754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0" name="Sağ Ok 69"/>
          <p:cNvSpPr/>
          <p:nvPr/>
        </p:nvSpPr>
        <p:spPr>
          <a:xfrm rot="2264137">
            <a:off x="7051449" y="3143466"/>
            <a:ext cx="475511" cy="150754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3" name="Çözüm"/>
          <p:cNvSpPr/>
          <p:nvPr/>
        </p:nvSpPr>
        <p:spPr>
          <a:xfrm>
            <a:off x="5327404" y="5905092"/>
            <a:ext cx="1262378" cy="4236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Çözüm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2" name="Çözüm">
            <a:hlinkClick r:id="" action="ppaction://hlinkshowjump?jump=nextslide"/>
          </p:cNvPr>
          <p:cNvSpPr/>
          <p:nvPr/>
        </p:nvSpPr>
        <p:spPr>
          <a:xfrm>
            <a:off x="6840785" y="5905092"/>
            <a:ext cx="1262378" cy="4236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Diğer Sayı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2853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65" grpId="0"/>
      <p:bldP spid="66" grpId="0"/>
      <p:bldP spid="67" grpId="0"/>
      <p:bldP spid="68" grpId="0"/>
      <p:bldP spid="6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283" y="31663"/>
            <a:ext cx="7380514" cy="708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Metin kutusu 15"/>
          <p:cNvSpPr txBox="1"/>
          <p:nvPr/>
        </p:nvSpPr>
        <p:spPr>
          <a:xfrm>
            <a:off x="9746092" y="2761720"/>
            <a:ext cx="2228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ÜÇ BASAMAKLI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DOĞAL SAYILAR</a:t>
            </a:r>
            <a:endParaRPr kumimoji="0" lang="tr-TR" sz="1800" b="1" i="0" u="none" strike="noStrike" kern="1200" cap="none" spc="0" normalizeH="0" baseline="0" noProof="0" dirty="0">
              <a:ln/>
              <a:pattFill prst="dkUpDiag">
                <a:fgClr>
                  <a:srgbClr val="FFFFFF">
                    <a:lumMod val="50000"/>
                  </a:srgbClr>
                </a:fgClr>
                <a:bgClr>
                  <a:srgbClr val="000000">
                    <a:lumMod val="75000"/>
                    <a:lumOff val="25000"/>
                  </a:srgbClr>
                </a:bgClr>
              </a:pattFill>
              <a:effectLst>
                <a:outerShdw blurRad="38100" dist="19050" dir="2700000" algn="tl" rotWithShape="0">
                  <a:srgbClr val="000000">
                    <a:lumMod val="50000"/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10444122" y="4029173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Hazırlık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5231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444122" y="4601365"/>
            <a:ext cx="1094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(4 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– 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21)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5231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36" y="2267339"/>
            <a:ext cx="3161216" cy="3443590"/>
          </a:xfrm>
          <a:prstGeom prst="rect">
            <a:avLst/>
          </a:prstGeom>
        </p:spPr>
      </p:pic>
      <p:sp>
        <p:nvSpPr>
          <p:cNvPr id="42" name="Dikdörtgen 41"/>
          <p:cNvSpPr/>
          <p:nvPr/>
        </p:nvSpPr>
        <p:spPr>
          <a:xfrm>
            <a:off x="2955005" y="779295"/>
            <a:ext cx="645481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Aşağıdaki sayıların okunuşlarını defterinize yazınız. Sayıların basamaklarını adlandırarak rakamlarının basamak değerlerini bulunuz.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4174238" y="2582779"/>
            <a:ext cx="1258129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Sayı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4" name="Dikdörtgen 43"/>
          <p:cNvSpPr/>
          <p:nvPr/>
        </p:nvSpPr>
        <p:spPr>
          <a:xfrm>
            <a:off x="5439470" y="2583665"/>
            <a:ext cx="2913375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5" name="Dikdörtgen 44"/>
          <p:cNvSpPr/>
          <p:nvPr/>
        </p:nvSpPr>
        <p:spPr>
          <a:xfrm>
            <a:off x="4171817" y="3296510"/>
            <a:ext cx="1258129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Basamak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Adı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7" name="Dikdörtgen 46"/>
          <p:cNvSpPr/>
          <p:nvPr/>
        </p:nvSpPr>
        <p:spPr>
          <a:xfrm>
            <a:off x="4171817" y="4010241"/>
            <a:ext cx="1258129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Basamak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Değeri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1" name="Dikdörtgen 50"/>
          <p:cNvSpPr/>
          <p:nvPr/>
        </p:nvSpPr>
        <p:spPr>
          <a:xfrm>
            <a:off x="5429947" y="3296510"/>
            <a:ext cx="1359502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2" name="Dikdörtgen 51"/>
          <p:cNvSpPr/>
          <p:nvPr/>
        </p:nvSpPr>
        <p:spPr>
          <a:xfrm>
            <a:off x="6789449" y="3296510"/>
            <a:ext cx="1563398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8" name="Dikdörtgen 57"/>
          <p:cNvSpPr/>
          <p:nvPr/>
        </p:nvSpPr>
        <p:spPr>
          <a:xfrm>
            <a:off x="5429946" y="4010241"/>
            <a:ext cx="1359501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9" name="Dikdörtgen 58"/>
          <p:cNvSpPr/>
          <p:nvPr/>
        </p:nvSpPr>
        <p:spPr>
          <a:xfrm>
            <a:off x="6789447" y="4010241"/>
            <a:ext cx="1563399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6450375" y="2540682"/>
            <a:ext cx="74571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99</a:t>
            </a:r>
            <a:endParaRPr kumimoji="0" lang="tr-TR" sz="40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0" name="Dikdörtgen 59"/>
          <p:cNvSpPr/>
          <p:nvPr/>
        </p:nvSpPr>
        <p:spPr>
          <a:xfrm>
            <a:off x="4171817" y="4723972"/>
            <a:ext cx="1258129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Sayının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Okunuşu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1" name="Dikdörtgen 60"/>
          <p:cNvSpPr/>
          <p:nvPr/>
        </p:nvSpPr>
        <p:spPr>
          <a:xfrm>
            <a:off x="5439471" y="4723972"/>
            <a:ext cx="2913374" cy="7014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5" name="Dikdörtgen 64"/>
          <p:cNvSpPr/>
          <p:nvPr/>
        </p:nvSpPr>
        <p:spPr>
          <a:xfrm>
            <a:off x="5749745" y="4879309"/>
            <a:ext cx="207941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Doksan dokuz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6" name="Dikdörtgen 65"/>
          <p:cNvSpPr/>
          <p:nvPr/>
        </p:nvSpPr>
        <p:spPr>
          <a:xfrm>
            <a:off x="5527069" y="3334798"/>
            <a:ext cx="116525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Onlar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Basamağı</a:t>
            </a:r>
            <a:endParaRPr kumimoji="0" lang="tr-TR" sz="1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7" name="Dikdörtgen 66"/>
          <p:cNvSpPr/>
          <p:nvPr/>
        </p:nvSpPr>
        <p:spPr>
          <a:xfrm>
            <a:off x="7004152" y="3318033"/>
            <a:ext cx="116525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Birler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Basamağı</a:t>
            </a:r>
            <a:endParaRPr kumimoji="0" lang="tr-TR" sz="1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8" name="Dikdörtgen 67"/>
          <p:cNvSpPr/>
          <p:nvPr/>
        </p:nvSpPr>
        <p:spPr>
          <a:xfrm>
            <a:off x="5921719" y="4130119"/>
            <a:ext cx="52129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90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9" name="Dikdörtgen 68"/>
          <p:cNvSpPr/>
          <p:nvPr/>
        </p:nvSpPr>
        <p:spPr>
          <a:xfrm>
            <a:off x="7394655" y="4130119"/>
            <a:ext cx="35298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9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2" name="Sağ Ok 11"/>
          <p:cNvSpPr/>
          <p:nvPr/>
        </p:nvSpPr>
        <p:spPr>
          <a:xfrm rot="8373161">
            <a:off x="6175966" y="3184092"/>
            <a:ext cx="475511" cy="150754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0" name="Sağ Ok 69"/>
          <p:cNvSpPr/>
          <p:nvPr/>
        </p:nvSpPr>
        <p:spPr>
          <a:xfrm rot="2264137">
            <a:off x="7051449" y="3143466"/>
            <a:ext cx="475511" cy="150754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3" name="Çözüm"/>
          <p:cNvSpPr/>
          <p:nvPr/>
        </p:nvSpPr>
        <p:spPr>
          <a:xfrm>
            <a:off x="5327404" y="5905092"/>
            <a:ext cx="1262378" cy="4236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Çözüm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76692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65" grpId="0"/>
      <p:bldP spid="66" grpId="0"/>
      <p:bldP spid="67" grpId="0"/>
      <p:bldP spid="68" grpId="0"/>
      <p:bldP spid="6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283" y="31663"/>
            <a:ext cx="7380514" cy="708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3498112" y="2027640"/>
            <a:ext cx="1903228" cy="2573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Metin kutusu 15"/>
          <p:cNvSpPr txBox="1"/>
          <p:nvPr/>
        </p:nvSpPr>
        <p:spPr>
          <a:xfrm>
            <a:off x="9746092" y="2761720"/>
            <a:ext cx="2228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ÜÇ BASAMAKLI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DOĞAL SAYILAR</a:t>
            </a:r>
            <a:endParaRPr kumimoji="0" lang="tr-TR" sz="1800" b="1" i="0" u="none" strike="noStrike" kern="1200" cap="none" spc="0" normalizeH="0" baseline="0" noProof="0" dirty="0">
              <a:ln/>
              <a:pattFill prst="dkUpDiag">
                <a:fgClr>
                  <a:srgbClr val="FFFFFF">
                    <a:lumMod val="50000"/>
                  </a:srgbClr>
                </a:fgClr>
                <a:bgClr>
                  <a:srgbClr val="000000">
                    <a:lumMod val="75000"/>
                    <a:lumOff val="25000"/>
                  </a:srgbClr>
                </a:bgClr>
              </a:pattFill>
              <a:effectLst>
                <a:outerShdw blurRad="38100" dist="19050" dir="2700000" algn="tl" rotWithShape="0">
                  <a:srgbClr val="000000">
                    <a:lumMod val="50000"/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10124142" y="3885034"/>
            <a:ext cx="16044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İki Basamaklı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Sayılar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5231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444122" y="4601365"/>
            <a:ext cx="1094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(5 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– 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21)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5231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36" y="2267339"/>
            <a:ext cx="3161216" cy="3443590"/>
          </a:xfrm>
          <a:prstGeom prst="rect">
            <a:avLst/>
          </a:prstGeom>
        </p:spPr>
      </p:pic>
      <p:sp>
        <p:nvSpPr>
          <p:cNvPr id="42" name="Dikdörtgen 41"/>
          <p:cNvSpPr/>
          <p:nvPr/>
        </p:nvSpPr>
        <p:spPr>
          <a:xfrm>
            <a:off x="2955005" y="779295"/>
            <a:ext cx="645481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Aşağıda</a:t>
            </a:r>
            <a:r>
              <a:rPr kumimoji="0" lang="tr-TR" sz="2400" b="0" i="0" u="none" strike="noStrike" kern="1200" cap="none" spc="0" normalizeH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onluk bloklarla gösterilmiş</a:t>
            </a:r>
            <a:r>
              <a:rPr kumimoji="0" lang="tr-TR" sz="24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sayıların</a:t>
            </a:r>
            <a:r>
              <a:rPr kumimoji="0" lang="tr-TR" sz="2400" b="0" i="0" u="none" strike="noStrike" kern="1200" cap="none" spc="0" normalizeH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 onluk ve birlik sayıları ile okunuşlarını yazalım.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3" name="Diğer Sayı">
            <a:hlinkClick r:id="" action="ppaction://hlinkshowjump?jump=nextslide"/>
          </p:cNvPr>
          <p:cNvSpPr/>
          <p:nvPr/>
        </p:nvSpPr>
        <p:spPr>
          <a:xfrm>
            <a:off x="6455372" y="5989444"/>
            <a:ext cx="1262378" cy="4236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Diğer Sayı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2" name="Küp 17"/>
          <p:cNvSpPr/>
          <p:nvPr/>
        </p:nvSpPr>
        <p:spPr>
          <a:xfrm>
            <a:off x="3817331" y="4104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33" name="Küp 17"/>
          <p:cNvSpPr/>
          <p:nvPr/>
        </p:nvSpPr>
        <p:spPr>
          <a:xfrm>
            <a:off x="3817331" y="3888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34" name="Küp 17"/>
          <p:cNvSpPr/>
          <p:nvPr/>
        </p:nvSpPr>
        <p:spPr>
          <a:xfrm>
            <a:off x="3817331" y="3672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40" name="Küp 17"/>
          <p:cNvSpPr/>
          <p:nvPr/>
        </p:nvSpPr>
        <p:spPr>
          <a:xfrm>
            <a:off x="3817331" y="3456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41" name="Küp 17"/>
          <p:cNvSpPr/>
          <p:nvPr/>
        </p:nvSpPr>
        <p:spPr>
          <a:xfrm>
            <a:off x="3816000" y="3240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43" name="Küp 17"/>
          <p:cNvSpPr/>
          <p:nvPr/>
        </p:nvSpPr>
        <p:spPr>
          <a:xfrm>
            <a:off x="3816000" y="3024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46" name="Küp 17"/>
          <p:cNvSpPr/>
          <p:nvPr/>
        </p:nvSpPr>
        <p:spPr>
          <a:xfrm>
            <a:off x="3817331" y="2808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48" name="Küp 17"/>
          <p:cNvSpPr/>
          <p:nvPr/>
        </p:nvSpPr>
        <p:spPr>
          <a:xfrm>
            <a:off x="3816000" y="2592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49" name="Küp 17"/>
          <p:cNvSpPr/>
          <p:nvPr/>
        </p:nvSpPr>
        <p:spPr>
          <a:xfrm>
            <a:off x="3816000" y="2376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50" name="Küp 17"/>
          <p:cNvSpPr/>
          <p:nvPr/>
        </p:nvSpPr>
        <p:spPr>
          <a:xfrm>
            <a:off x="3816000" y="2160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73" name="Küp 17"/>
          <p:cNvSpPr/>
          <p:nvPr/>
        </p:nvSpPr>
        <p:spPr>
          <a:xfrm>
            <a:off x="4312276" y="4104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74" name="Küp 17"/>
          <p:cNvSpPr/>
          <p:nvPr/>
        </p:nvSpPr>
        <p:spPr>
          <a:xfrm>
            <a:off x="4312276" y="3888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75" name="Küp 17"/>
          <p:cNvSpPr/>
          <p:nvPr/>
        </p:nvSpPr>
        <p:spPr>
          <a:xfrm>
            <a:off x="4312276" y="3672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76" name="Küp 17"/>
          <p:cNvSpPr/>
          <p:nvPr/>
        </p:nvSpPr>
        <p:spPr>
          <a:xfrm>
            <a:off x="4312276" y="3456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77" name="Küp 17"/>
          <p:cNvSpPr/>
          <p:nvPr/>
        </p:nvSpPr>
        <p:spPr>
          <a:xfrm>
            <a:off x="4310945" y="3240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78" name="Küp 17"/>
          <p:cNvSpPr/>
          <p:nvPr/>
        </p:nvSpPr>
        <p:spPr>
          <a:xfrm>
            <a:off x="4310945" y="3024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79" name="Küp 17"/>
          <p:cNvSpPr/>
          <p:nvPr/>
        </p:nvSpPr>
        <p:spPr>
          <a:xfrm>
            <a:off x="4312276" y="2808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80" name="Küp 17"/>
          <p:cNvSpPr/>
          <p:nvPr/>
        </p:nvSpPr>
        <p:spPr>
          <a:xfrm>
            <a:off x="4310945" y="2592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81" name="Küp 17"/>
          <p:cNvSpPr/>
          <p:nvPr/>
        </p:nvSpPr>
        <p:spPr>
          <a:xfrm>
            <a:off x="4310945" y="2376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82" name="Küp 17"/>
          <p:cNvSpPr/>
          <p:nvPr/>
        </p:nvSpPr>
        <p:spPr>
          <a:xfrm>
            <a:off x="4310945" y="2160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83" name="Küp 17"/>
          <p:cNvSpPr/>
          <p:nvPr/>
        </p:nvSpPr>
        <p:spPr>
          <a:xfrm>
            <a:off x="4809218" y="4140336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84" name="Küp 17"/>
          <p:cNvSpPr/>
          <p:nvPr/>
        </p:nvSpPr>
        <p:spPr>
          <a:xfrm>
            <a:off x="4809218" y="3701526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85" name="Küp 17"/>
          <p:cNvSpPr/>
          <p:nvPr/>
        </p:nvSpPr>
        <p:spPr>
          <a:xfrm>
            <a:off x="4809218" y="3257749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51453" y="2325163"/>
            <a:ext cx="26327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 onluk, 3 birlik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6312340" y="2904273"/>
            <a:ext cx="213391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 + 3 = 23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6665682" y="3527608"/>
            <a:ext cx="146386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Yirmi üç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8" name="Çözüm"/>
          <p:cNvSpPr/>
          <p:nvPr/>
        </p:nvSpPr>
        <p:spPr>
          <a:xfrm>
            <a:off x="5004463" y="5989444"/>
            <a:ext cx="1262378" cy="4236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Çözüm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66736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</p:childTnLst>
        </p:cTn>
      </p:par>
    </p:tnLst>
    <p:bldLst>
      <p:bldP spid="2" grpId="0"/>
      <p:bldP spid="86" grpId="0"/>
      <p:bldP spid="8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283" y="31663"/>
            <a:ext cx="7380514" cy="708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3051544" y="2027640"/>
            <a:ext cx="2874940" cy="2573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Metin kutusu 15"/>
          <p:cNvSpPr txBox="1"/>
          <p:nvPr/>
        </p:nvSpPr>
        <p:spPr>
          <a:xfrm>
            <a:off x="9746092" y="2761720"/>
            <a:ext cx="2228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ÜÇ BASAMAKLI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DOĞAL SAYILAR</a:t>
            </a:r>
            <a:endParaRPr kumimoji="0" lang="tr-TR" sz="1800" b="1" i="0" u="none" strike="noStrike" kern="1200" cap="none" spc="0" normalizeH="0" baseline="0" noProof="0" dirty="0">
              <a:ln/>
              <a:pattFill prst="dkUpDiag">
                <a:fgClr>
                  <a:srgbClr val="FFFFFF">
                    <a:lumMod val="50000"/>
                  </a:srgbClr>
                </a:fgClr>
                <a:bgClr>
                  <a:srgbClr val="000000">
                    <a:lumMod val="75000"/>
                    <a:lumOff val="25000"/>
                  </a:srgbClr>
                </a:bgClr>
              </a:pattFill>
              <a:effectLst>
                <a:outerShdw blurRad="38100" dist="19050" dir="2700000" algn="tl" rotWithShape="0">
                  <a:srgbClr val="000000">
                    <a:lumMod val="50000"/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10129956" y="3866923"/>
            <a:ext cx="15323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İki Basamaklı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smtClean="0">
                <a:solidFill>
                  <a:srgbClr val="523100"/>
                </a:solidFill>
                <a:latin typeface="Tahoma"/>
              </a:rPr>
              <a:t>Sayılar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5231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444122" y="4601365"/>
            <a:ext cx="1094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(6 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– 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21)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5231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36" y="2267339"/>
            <a:ext cx="3161216" cy="3443590"/>
          </a:xfrm>
          <a:prstGeom prst="rect">
            <a:avLst/>
          </a:prstGeom>
        </p:spPr>
      </p:pic>
      <p:sp>
        <p:nvSpPr>
          <p:cNvPr id="42" name="Dikdörtgen 41"/>
          <p:cNvSpPr/>
          <p:nvPr/>
        </p:nvSpPr>
        <p:spPr>
          <a:xfrm>
            <a:off x="2955005" y="779295"/>
            <a:ext cx="645481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Aşağıda onluk bloklarla gösterilmiş sayıların onluk ve birlik sayıları ile okunuşlarını yazalım.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3" name="Diğer Sayı">
            <a:hlinkClick r:id="" action="ppaction://hlinkshowjump?jump=nextslide"/>
          </p:cNvPr>
          <p:cNvSpPr/>
          <p:nvPr/>
        </p:nvSpPr>
        <p:spPr>
          <a:xfrm>
            <a:off x="6455372" y="5989444"/>
            <a:ext cx="1262378" cy="4236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Diğer Sayı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2" name="Küp 17"/>
          <p:cNvSpPr/>
          <p:nvPr/>
        </p:nvSpPr>
        <p:spPr>
          <a:xfrm>
            <a:off x="3817331" y="4104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3" name="Küp 17"/>
          <p:cNvSpPr/>
          <p:nvPr/>
        </p:nvSpPr>
        <p:spPr>
          <a:xfrm>
            <a:off x="3817331" y="3888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4" name="Küp 17"/>
          <p:cNvSpPr/>
          <p:nvPr/>
        </p:nvSpPr>
        <p:spPr>
          <a:xfrm>
            <a:off x="3817331" y="3672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0" name="Küp 17"/>
          <p:cNvSpPr/>
          <p:nvPr/>
        </p:nvSpPr>
        <p:spPr>
          <a:xfrm>
            <a:off x="3817331" y="3456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1" name="Küp 17"/>
          <p:cNvSpPr/>
          <p:nvPr/>
        </p:nvSpPr>
        <p:spPr>
          <a:xfrm>
            <a:off x="3816000" y="3240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3" name="Küp 17"/>
          <p:cNvSpPr/>
          <p:nvPr/>
        </p:nvSpPr>
        <p:spPr>
          <a:xfrm>
            <a:off x="3816000" y="3024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6" name="Küp 17"/>
          <p:cNvSpPr/>
          <p:nvPr/>
        </p:nvSpPr>
        <p:spPr>
          <a:xfrm>
            <a:off x="3817331" y="2808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8" name="Küp 17"/>
          <p:cNvSpPr/>
          <p:nvPr/>
        </p:nvSpPr>
        <p:spPr>
          <a:xfrm>
            <a:off x="3816000" y="2592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9" name="Küp 17"/>
          <p:cNvSpPr/>
          <p:nvPr/>
        </p:nvSpPr>
        <p:spPr>
          <a:xfrm>
            <a:off x="3816000" y="2376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0" name="Küp 17"/>
          <p:cNvSpPr/>
          <p:nvPr/>
        </p:nvSpPr>
        <p:spPr>
          <a:xfrm>
            <a:off x="3816000" y="2160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3" name="Küp 17"/>
          <p:cNvSpPr/>
          <p:nvPr/>
        </p:nvSpPr>
        <p:spPr>
          <a:xfrm>
            <a:off x="4312276" y="4104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4" name="Küp 17"/>
          <p:cNvSpPr/>
          <p:nvPr/>
        </p:nvSpPr>
        <p:spPr>
          <a:xfrm>
            <a:off x="4312276" y="3888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5" name="Küp 17"/>
          <p:cNvSpPr/>
          <p:nvPr/>
        </p:nvSpPr>
        <p:spPr>
          <a:xfrm>
            <a:off x="4312276" y="3672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6" name="Küp 17"/>
          <p:cNvSpPr/>
          <p:nvPr/>
        </p:nvSpPr>
        <p:spPr>
          <a:xfrm>
            <a:off x="4312276" y="3456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7" name="Küp 17"/>
          <p:cNvSpPr/>
          <p:nvPr/>
        </p:nvSpPr>
        <p:spPr>
          <a:xfrm>
            <a:off x="4310945" y="3240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8" name="Küp 17"/>
          <p:cNvSpPr/>
          <p:nvPr/>
        </p:nvSpPr>
        <p:spPr>
          <a:xfrm>
            <a:off x="4310945" y="3024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9" name="Küp 17"/>
          <p:cNvSpPr/>
          <p:nvPr/>
        </p:nvSpPr>
        <p:spPr>
          <a:xfrm>
            <a:off x="4312276" y="2808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80" name="Küp 17"/>
          <p:cNvSpPr/>
          <p:nvPr/>
        </p:nvSpPr>
        <p:spPr>
          <a:xfrm>
            <a:off x="4310945" y="2592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81" name="Küp 17"/>
          <p:cNvSpPr/>
          <p:nvPr/>
        </p:nvSpPr>
        <p:spPr>
          <a:xfrm>
            <a:off x="4310945" y="2376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82" name="Küp 17"/>
          <p:cNvSpPr/>
          <p:nvPr/>
        </p:nvSpPr>
        <p:spPr>
          <a:xfrm>
            <a:off x="4310945" y="2160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51453" y="2325163"/>
            <a:ext cx="26327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5 onluk, 0 birlik</a:t>
            </a:r>
            <a:endParaRPr kumimoji="0" lang="en-US" sz="2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6312340" y="2904273"/>
            <a:ext cx="213391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50 + 0 </a:t>
            </a:r>
            <a:r>
              <a:rPr kumimoji="0" lang="tr-TR" sz="2800" b="0" i="0" u="none" strike="noStrike" kern="1200" cap="none" spc="0" normalizeH="0" baseline="0" noProof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= 50</a:t>
            </a:r>
            <a:endParaRPr kumimoji="0" lang="en-US" sz="2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7080989" y="3527608"/>
            <a:ext cx="63325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Elli</a:t>
            </a:r>
            <a:endParaRPr kumimoji="0" lang="en-US" sz="2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88" name="Çözüm"/>
          <p:cNvSpPr/>
          <p:nvPr/>
        </p:nvSpPr>
        <p:spPr>
          <a:xfrm>
            <a:off x="5004463" y="5989444"/>
            <a:ext cx="1262378" cy="4236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Çözüm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4" name="Küp 17"/>
          <p:cNvSpPr/>
          <p:nvPr/>
        </p:nvSpPr>
        <p:spPr>
          <a:xfrm>
            <a:off x="3287800" y="4104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5" name="Küp 17"/>
          <p:cNvSpPr/>
          <p:nvPr/>
        </p:nvSpPr>
        <p:spPr>
          <a:xfrm>
            <a:off x="3287800" y="3888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7" name="Küp 17"/>
          <p:cNvSpPr/>
          <p:nvPr/>
        </p:nvSpPr>
        <p:spPr>
          <a:xfrm>
            <a:off x="3287800" y="3672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1" name="Küp 17"/>
          <p:cNvSpPr/>
          <p:nvPr/>
        </p:nvSpPr>
        <p:spPr>
          <a:xfrm>
            <a:off x="3287800" y="3456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2" name="Küp 17"/>
          <p:cNvSpPr/>
          <p:nvPr/>
        </p:nvSpPr>
        <p:spPr>
          <a:xfrm>
            <a:off x="3286469" y="3240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3" name="Küp 17"/>
          <p:cNvSpPr/>
          <p:nvPr/>
        </p:nvSpPr>
        <p:spPr>
          <a:xfrm>
            <a:off x="3286469" y="3024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4" name="Küp 17"/>
          <p:cNvSpPr/>
          <p:nvPr/>
        </p:nvSpPr>
        <p:spPr>
          <a:xfrm>
            <a:off x="3287800" y="2808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5" name="Küp 17"/>
          <p:cNvSpPr/>
          <p:nvPr/>
        </p:nvSpPr>
        <p:spPr>
          <a:xfrm>
            <a:off x="3286469" y="2592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6" name="Küp 17"/>
          <p:cNvSpPr/>
          <p:nvPr/>
        </p:nvSpPr>
        <p:spPr>
          <a:xfrm>
            <a:off x="3286469" y="2376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7" name="Küp 17"/>
          <p:cNvSpPr/>
          <p:nvPr/>
        </p:nvSpPr>
        <p:spPr>
          <a:xfrm>
            <a:off x="3286469" y="2160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8" name="Küp 17"/>
          <p:cNvSpPr/>
          <p:nvPr/>
        </p:nvSpPr>
        <p:spPr>
          <a:xfrm>
            <a:off x="4810567" y="4104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9" name="Küp 17"/>
          <p:cNvSpPr/>
          <p:nvPr/>
        </p:nvSpPr>
        <p:spPr>
          <a:xfrm>
            <a:off x="4810567" y="3888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0" name="Küp 17"/>
          <p:cNvSpPr/>
          <p:nvPr/>
        </p:nvSpPr>
        <p:spPr>
          <a:xfrm>
            <a:off x="4810567" y="3672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1" name="Küp 17"/>
          <p:cNvSpPr/>
          <p:nvPr/>
        </p:nvSpPr>
        <p:spPr>
          <a:xfrm>
            <a:off x="4810567" y="3456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2" name="Küp 17"/>
          <p:cNvSpPr/>
          <p:nvPr/>
        </p:nvSpPr>
        <p:spPr>
          <a:xfrm>
            <a:off x="4809236" y="3240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3" name="Küp 17"/>
          <p:cNvSpPr/>
          <p:nvPr/>
        </p:nvSpPr>
        <p:spPr>
          <a:xfrm>
            <a:off x="4809236" y="3024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4" name="Küp 17"/>
          <p:cNvSpPr/>
          <p:nvPr/>
        </p:nvSpPr>
        <p:spPr>
          <a:xfrm>
            <a:off x="4810567" y="2808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5" name="Küp 17"/>
          <p:cNvSpPr/>
          <p:nvPr/>
        </p:nvSpPr>
        <p:spPr>
          <a:xfrm>
            <a:off x="4809236" y="2592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6" name="Küp 17"/>
          <p:cNvSpPr/>
          <p:nvPr/>
        </p:nvSpPr>
        <p:spPr>
          <a:xfrm>
            <a:off x="4809236" y="2376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7" name="Küp 17"/>
          <p:cNvSpPr/>
          <p:nvPr/>
        </p:nvSpPr>
        <p:spPr>
          <a:xfrm>
            <a:off x="4809236" y="2160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8" name="Küp 17"/>
          <p:cNvSpPr/>
          <p:nvPr/>
        </p:nvSpPr>
        <p:spPr>
          <a:xfrm>
            <a:off x="5348946" y="4104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9" name="Küp 17"/>
          <p:cNvSpPr/>
          <p:nvPr/>
        </p:nvSpPr>
        <p:spPr>
          <a:xfrm>
            <a:off x="5348946" y="3888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0" name="Küp 17"/>
          <p:cNvSpPr/>
          <p:nvPr/>
        </p:nvSpPr>
        <p:spPr>
          <a:xfrm>
            <a:off x="5348946" y="3672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1" name="Küp 17"/>
          <p:cNvSpPr/>
          <p:nvPr/>
        </p:nvSpPr>
        <p:spPr>
          <a:xfrm>
            <a:off x="5348946" y="3456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2" name="Küp 17"/>
          <p:cNvSpPr/>
          <p:nvPr/>
        </p:nvSpPr>
        <p:spPr>
          <a:xfrm>
            <a:off x="5347615" y="3240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89" name="Küp 17"/>
          <p:cNvSpPr/>
          <p:nvPr/>
        </p:nvSpPr>
        <p:spPr>
          <a:xfrm>
            <a:off x="5347615" y="3024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90" name="Küp 17"/>
          <p:cNvSpPr/>
          <p:nvPr/>
        </p:nvSpPr>
        <p:spPr>
          <a:xfrm>
            <a:off x="5348946" y="2808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91" name="Küp 17"/>
          <p:cNvSpPr/>
          <p:nvPr/>
        </p:nvSpPr>
        <p:spPr>
          <a:xfrm>
            <a:off x="5347615" y="2592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92" name="Küp 17"/>
          <p:cNvSpPr/>
          <p:nvPr/>
        </p:nvSpPr>
        <p:spPr>
          <a:xfrm>
            <a:off x="5347615" y="2376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93" name="Küp 17"/>
          <p:cNvSpPr/>
          <p:nvPr/>
        </p:nvSpPr>
        <p:spPr>
          <a:xfrm>
            <a:off x="5347615" y="2160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612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</p:childTnLst>
        </p:cTn>
      </p:par>
    </p:tnLst>
    <p:bldLst>
      <p:bldP spid="2" grpId="0"/>
      <p:bldP spid="86" grpId="0"/>
      <p:bldP spid="8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283" y="31663"/>
            <a:ext cx="7380514" cy="708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3386752" y="2027640"/>
            <a:ext cx="2539732" cy="2573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Metin kutusu 15"/>
          <p:cNvSpPr txBox="1"/>
          <p:nvPr/>
        </p:nvSpPr>
        <p:spPr>
          <a:xfrm>
            <a:off x="9746092" y="2761720"/>
            <a:ext cx="2228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ÜÇ BASAMAKLI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DOĞAL SAYILAR</a:t>
            </a:r>
            <a:endParaRPr kumimoji="0" lang="tr-TR" sz="1800" b="1" i="0" u="none" strike="noStrike" kern="1200" cap="none" spc="0" normalizeH="0" baseline="0" noProof="0" dirty="0">
              <a:ln/>
              <a:pattFill prst="dkUpDiag">
                <a:fgClr>
                  <a:srgbClr val="FFFFFF">
                    <a:lumMod val="50000"/>
                  </a:srgbClr>
                </a:fgClr>
                <a:bgClr>
                  <a:srgbClr val="000000">
                    <a:lumMod val="75000"/>
                    <a:lumOff val="25000"/>
                  </a:srgbClr>
                </a:bgClr>
              </a:pattFill>
              <a:effectLst>
                <a:outerShdw blurRad="38100" dist="19050" dir="2700000" algn="tl" rotWithShape="0">
                  <a:srgbClr val="000000">
                    <a:lumMod val="50000"/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10124635" y="3866923"/>
            <a:ext cx="16044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İki Basamaklı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Sayılar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5231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444122" y="4601365"/>
            <a:ext cx="1094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(7 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– 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21)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5231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36" y="2267339"/>
            <a:ext cx="3161216" cy="3443590"/>
          </a:xfrm>
          <a:prstGeom prst="rect">
            <a:avLst/>
          </a:prstGeom>
        </p:spPr>
      </p:pic>
      <p:sp>
        <p:nvSpPr>
          <p:cNvPr id="42" name="Dikdörtgen 41"/>
          <p:cNvSpPr/>
          <p:nvPr/>
        </p:nvSpPr>
        <p:spPr>
          <a:xfrm>
            <a:off x="2955005" y="779295"/>
            <a:ext cx="645481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Aşağıda onluk bloklarla gösterilmiş sayıların onluk ve birlik sayıları ile okunuşlarını yazalım.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3" name="Diğer Sayı">
            <a:hlinkClick r:id="" action="ppaction://hlinkshowjump?jump=nextslide"/>
          </p:cNvPr>
          <p:cNvSpPr/>
          <p:nvPr/>
        </p:nvSpPr>
        <p:spPr>
          <a:xfrm>
            <a:off x="6455372" y="5989444"/>
            <a:ext cx="1262378" cy="4236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Diğer Sayı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2" name="Küp 17"/>
          <p:cNvSpPr/>
          <p:nvPr/>
        </p:nvSpPr>
        <p:spPr>
          <a:xfrm>
            <a:off x="3817331" y="4104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3" name="Küp 17"/>
          <p:cNvSpPr/>
          <p:nvPr/>
        </p:nvSpPr>
        <p:spPr>
          <a:xfrm>
            <a:off x="3817331" y="3888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4" name="Küp 17"/>
          <p:cNvSpPr/>
          <p:nvPr/>
        </p:nvSpPr>
        <p:spPr>
          <a:xfrm>
            <a:off x="3817331" y="3672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0" name="Küp 17"/>
          <p:cNvSpPr/>
          <p:nvPr/>
        </p:nvSpPr>
        <p:spPr>
          <a:xfrm>
            <a:off x="3817331" y="3456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1" name="Küp 17"/>
          <p:cNvSpPr/>
          <p:nvPr/>
        </p:nvSpPr>
        <p:spPr>
          <a:xfrm>
            <a:off x="3816000" y="3240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3" name="Küp 17"/>
          <p:cNvSpPr/>
          <p:nvPr/>
        </p:nvSpPr>
        <p:spPr>
          <a:xfrm>
            <a:off x="3816000" y="3024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6" name="Küp 17"/>
          <p:cNvSpPr/>
          <p:nvPr/>
        </p:nvSpPr>
        <p:spPr>
          <a:xfrm>
            <a:off x="3817331" y="2808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8" name="Küp 17"/>
          <p:cNvSpPr/>
          <p:nvPr/>
        </p:nvSpPr>
        <p:spPr>
          <a:xfrm>
            <a:off x="3816000" y="2592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9" name="Küp 17"/>
          <p:cNvSpPr/>
          <p:nvPr/>
        </p:nvSpPr>
        <p:spPr>
          <a:xfrm>
            <a:off x="3816000" y="2376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0" name="Küp 17"/>
          <p:cNvSpPr/>
          <p:nvPr/>
        </p:nvSpPr>
        <p:spPr>
          <a:xfrm>
            <a:off x="3816000" y="2160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51453" y="2325163"/>
            <a:ext cx="26327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 onluk, 9 birlik</a:t>
            </a:r>
            <a:endParaRPr kumimoji="0" lang="en-US" sz="2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6312340" y="2904273"/>
            <a:ext cx="213391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10 + 9 = 19</a:t>
            </a:r>
            <a:endParaRPr kumimoji="0" lang="en-US" sz="2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6555076" y="3527608"/>
            <a:ext cx="168507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On dokuz</a:t>
            </a:r>
            <a:endParaRPr kumimoji="0" lang="en-US" sz="2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88" name="Çözüm"/>
          <p:cNvSpPr/>
          <p:nvPr/>
        </p:nvSpPr>
        <p:spPr>
          <a:xfrm>
            <a:off x="5004463" y="5989444"/>
            <a:ext cx="1262378" cy="4236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Çözüm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8" name="Küp 17"/>
          <p:cNvSpPr/>
          <p:nvPr/>
        </p:nvSpPr>
        <p:spPr>
          <a:xfrm>
            <a:off x="5348946" y="4104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0" name="Küp 17"/>
          <p:cNvSpPr/>
          <p:nvPr/>
        </p:nvSpPr>
        <p:spPr>
          <a:xfrm>
            <a:off x="4850343" y="2793102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1" name="Küp 17"/>
          <p:cNvSpPr/>
          <p:nvPr/>
        </p:nvSpPr>
        <p:spPr>
          <a:xfrm>
            <a:off x="4835089" y="3235367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2" name="Küp 17"/>
          <p:cNvSpPr/>
          <p:nvPr/>
        </p:nvSpPr>
        <p:spPr>
          <a:xfrm>
            <a:off x="4836064" y="3677632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89" name="Küp 17"/>
          <p:cNvSpPr/>
          <p:nvPr/>
        </p:nvSpPr>
        <p:spPr>
          <a:xfrm>
            <a:off x="4818242" y="4110897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90" name="Küp 17"/>
          <p:cNvSpPr/>
          <p:nvPr/>
        </p:nvSpPr>
        <p:spPr>
          <a:xfrm>
            <a:off x="4349117" y="276172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91" name="Küp 17"/>
          <p:cNvSpPr/>
          <p:nvPr/>
        </p:nvSpPr>
        <p:spPr>
          <a:xfrm>
            <a:off x="4326210" y="3213835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92" name="Küp 17"/>
          <p:cNvSpPr/>
          <p:nvPr/>
        </p:nvSpPr>
        <p:spPr>
          <a:xfrm>
            <a:off x="4321300" y="3672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93" name="Küp 17"/>
          <p:cNvSpPr/>
          <p:nvPr/>
        </p:nvSpPr>
        <p:spPr>
          <a:xfrm>
            <a:off x="4321300" y="4104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39149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</p:childTnLst>
        </p:cTn>
      </p:par>
    </p:tnLst>
    <p:bldLst>
      <p:bldP spid="2" grpId="0"/>
      <p:bldP spid="86" grpId="0"/>
      <p:bldP spid="8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in_Boar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283" y="31663"/>
            <a:ext cx="7380514" cy="708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3796084" y="2027640"/>
            <a:ext cx="1765108" cy="2573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29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48" y="2343151"/>
            <a:ext cx="2647705" cy="423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Metin kutusu 15"/>
          <p:cNvSpPr txBox="1"/>
          <p:nvPr/>
        </p:nvSpPr>
        <p:spPr>
          <a:xfrm>
            <a:off x="9746092" y="2761720"/>
            <a:ext cx="2228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ÜÇ BASAMAKLI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/>
                <a:pattFill prst="dkUpDiag">
                  <a:fgClr>
                    <a:srgbClr val="FFFFFF">
                      <a:lumMod val="50000"/>
                    </a:srgbClr>
                  </a:fgClr>
                  <a:bgClr>
                    <a:srgbClr val="000000">
                      <a:lumMod val="75000"/>
                      <a:lumOff val="25000"/>
                    </a:srgbClr>
                  </a:bgClr>
                </a:pattFill>
                <a:effectLst>
                  <a:outerShdw blurRad="38100" dist="19050" dir="2700000" algn="tl" rotWithShape="0">
                    <a:srgbClr val="000000">
                      <a:lumMod val="50000"/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DOĞAL SAYILAR</a:t>
            </a:r>
            <a:endParaRPr kumimoji="0" lang="tr-TR" sz="1800" b="1" i="0" u="none" strike="noStrike" kern="1200" cap="none" spc="0" normalizeH="0" baseline="0" noProof="0" dirty="0">
              <a:ln/>
              <a:pattFill prst="dkUpDiag">
                <a:fgClr>
                  <a:srgbClr val="FFFFFF">
                    <a:lumMod val="50000"/>
                  </a:srgbClr>
                </a:fgClr>
                <a:bgClr>
                  <a:srgbClr val="000000">
                    <a:lumMod val="75000"/>
                    <a:lumOff val="25000"/>
                  </a:srgbClr>
                </a:bgClr>
              </a:pattFill>
              <a:effectLst>
                <a:outerShdw blurRad="38100" dist="19050" dir="2700000" algn="tl" rotWithShape="0">
                  <a:srgbClr val="000000">
                    <a:lumMod val="50000"/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10129956" y="3885034"/>
            <a:ext cx="15323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İki Basamaklı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smtClean="0">
                <a:solidFill>
                  <a:srgbClr val="523100"/>
                </a:solidFill>
                <a:latin typeface="Tahoma"/>
              </a:rPr>
              <a:t>Sayılar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5231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0" name="Sağ Ok 29">
            <a:hlinkClick r:id="" action="ppaction://hlinkshowjump?jump=nextslide"/>
          </p:cNvPr>
          <p:cNvSpPr/>
          <p:nvPr/>
        </p:nvSpPr>
        <p:spPr>
          <a:xfrm>
            <a:off x="11279652" y="5391285"/>
            <a:ext cx="565061" cy="471607"/>
          </a:xfrm>
          <a:prstGeom prst="rightArrow">
            <a:avLst/>
          </a:prstGeom>
          <a:solidFill>
            <a:srgbClr val="D595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31" name="Resim 3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7" y="6075900"/>
            <a:ext cx="465223" cy="465223"/>
          </a:xfrm>
          <a:prstGeom prst="rect">
            <a:avLst/>
          </a:prstGeom>
        </p:spPr>
      </p:pic>
      <p:sp>
        <p:nvSpPr>
          <p:cNvPr id="36" name="Metin kutusu 35"/>
          <p:cNvSpPr txBox="1"/>
          <p:nvPr/>
        </p:nvSpPr>
        <p:spPr>
          <a:xfrm>
            <a:off x="10444122" y="4601365"/>
            <a:ext cx="1094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(8 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– 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2310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21)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5231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36" y="2267339"/>
            <a:ext cx="3161216" cy="3443590"/>
          </a:xfrm>
          <a:prstGeom prst="rect">
            <a:avLst/>
          </a:prstGeom>
        </p:spPr>
      </p:pic>
      <p:sp>
        <p:nvSpPr>
          <p:cNvPr id="42" name="Dikdörtgen 41"/>
          <p:cNvSpPr/>
          <p:nvPr/>
        </p:nvSpPr>
        <p:spPr>
          <a:xfrm>
            <a:off x="2955005" y="779295"/>
            <a:ext cx="645481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Aşağıda onluk bloklarla gösterilmiş sayıların onluk ve birlik sayıları ile okunuşlarını yazalım.</a:t>
            </a:r>
            <a:endParaRPr kumimoji="0" lang="tr-TR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13" name="Diğer Sayı">
            <a:hlinkClick r:id="" action="ppaction://hlinkshowjump?jump=nextslide"/>
          </p:cNvPr>
          <p:cNvSpPr/>
          <p:nvPr/>
        </p:nvSpPr>
        <p:spPr>
          <a:xfrm>
            <a:off x="6455372" y="5989444"/>
            <a:ext cx="1262378" cy="4236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Diğer Sayı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51453" y="2325163"/>
            <a:ext cx="26327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0 onluk, 7 birlik</a:t>
            </a:r>
            <a:endParaRPr kumimoji="0" lang="en-US" sz="2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6507907" y="2904273"/>
            <a:ext cx="174278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0 + 7 = 7</a:t>
            </a:r>
            <a:endParaRPr kumimoji="0" lang="en-US" sz="2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6977821" y="3527608"/>
            <a:ext cx="83958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Yedi</a:t>
            </a:r>
            <a:endParaRPr kumimoji="0" lang="en-US" sz="28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88" name="Çözüm"/>
          <p:cNvSpPr/>
          <p:nvPr/>
        </p:nvSpPr>
        <p:spPr>
          <a:xfrm>
            <a:off x="5004463" y="5989444"/>
            <a:ext cx="1262378" cy="4236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Çözüm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1" name="Küp 17"/>
          <p:cNvSpPr/>
          <p:nvPr/>
        </p:nvSpPr>
        <p:spPr>
          <a:xfrm>
            <a:off x="4835089" y="3235367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2" name="Küp 17"/>
          <p:cNvSpPr/>
          <p:nvPr/>
        </p:nvSpPr>
        <p:spPr>
          <a:xfrm>
            <a:off x="4836064" y="3677632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89" name="Küp 17"/>
          <p:cNvSpPr/>
          <p:nvPr/>
        </p:nvSpPr>
        <p:spPr>
          <a:xfrm>
            <a:off x="4818242" y="4110897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90" name="Küp 17"/>
          <p:cNvSpPr/>
          <p:nvPr/>
        </p:nvSpPr>
        <p:spPr>
          <a:xfrm>
            <a:off x="4349117" y="276172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91" name="Küp 17"/>
          <p:cNvSpPr/>
          <p:nvPr/>
        </p:nvSpPr>
        <p:spPr>
          <a:xfrm>
            <a:off x="4326210" y="3213835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92" name="Küp 17"/>
          <p:cNvSpPr/>
          <p:nvPr/>
        </p:nvSpPr>
        <p:spPr>
          <a:xfrm>
            <a:off x="4321300" y="3672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93" name="Küp 17"/>
          <p:cNvSpPr/>
          <p:nvPr/>
        </p:nvSpPr>
        <p:spPr>
          <a:xfrm>
            <a:off x="4321300" y="4104000"/>
            <a:ext cx="287348" cy="287608"/>
          </a:xfrm>
          <a:prstGeom prst="cub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70152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</p:childTnLst>
        </p:cTn>
      </p:par>
    </p:tnLst>
    <p:bldLst>
      <p:bldP spid="2" grpId="0"/>
      <p:bldP spid="86" grpId="0"/>
      <p:bldP spid="8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4"/>
  <p:tag name="ISPRING_RESOURCE_PATHS_HASH_PRESENTER" val="c3443ab11f94eec0ef4865e5f369d85bd17642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dvertising_Booth_Display">
  <a:themeElements>
    <a:clrScheme name="advertising_booth_display">
      <a:dk1>
        <a:srgbClr val="000000"/>
      </a:dk1>
      <a:lt1>
        <a:srgbClr val="FFFFFF"/>
      </a:lt1>
      <a:dk2>
        <a:srgbClr val="6C0000"/>
      </a:dk2>
      <a:lt2>
        <a:srgbClr val="F0F3FB"/>
      </a:lt2>
      <a:accent1>
        <a:srgbClr val="1F2932"/>
      </a:accent1>
      <a:accent2>
        <a:srgbClr val="595959"/>
      </a:accent2>
      <a:accent3>
        <a:srgbClr val="53B558"/>
      </a:accent3>
      <a:accent4>
        <a:srgbClr val="2C66B2"/>
      </a:accent4>
      <a:accent5>
        <a:srgbClr val="FF9900"/>
      </a:accent5>
      <a:accent6>
        <a:srgbClr val="000000"/>
      </a:accent6>
      <a:hlink>
        <a:srgbClr val="657C95"/>
      </a:hlink>
      <a:folHlink>
        <a:srgbClr val="D8DBE4"/>
      </a:folHlink>
    </a:clrScheme>
    <a:fontScheme name="Özel 1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dvertising_Booth_Display">
  <a:themeElements>
    <a:clrScheme name="advertising_booth_display">
      <a:dk1>
        <a:srgbClr val="000000"/>
      </a:dk1>
      <a:lt1>
        <a:srgbClr val="FFFFFF"/>
      </a:lt1>
      <a:dk2>
        <a:srgbClr val="6C0000"/>
      </a:dk2>
      <a:lt2>
        <a:srgbClr val="F0F3FB"/>
      </a:lt2>
      <a:accent1>
        <a:srgbClr val="1F2932"/>
      </a:accent1>
      <a:accent2>
        <a:srgbClr val="595959"/>
      </a:accent2>
      <a:accent3>
        <a:srgbClr val="53B558"/>
      </a:accent3>
      <a:accent4>
        <a:srgbClr val="2C66B2"/>
      </a:accent4>
      <a:accent5>
        <a:srgbClr val="FF9900"/>
      </a:accent5>
      <a:accent6>
        <a:srgbClr val="000000"/>
      </a:accent6>
      <a:hlink>
        <a:srgbClr val="657C95"/>
      </a:hlink>
      <a:folHlink>
        <a:srgbClr val="D8DBE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3002</TotalTime>
  <Words>897</Words>
  <Application>Microsoft Office PowerPoint</Application>
  <PresentationFormat>Widescreen</PresentationFormat>
  <Paragraphs>351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Tahoma</vt:lpstr>
      <vt:lpstr>Wingdings</vt:lpstr>
      <vt:lpstr>Advertising_Booth_Display</vt:lpstr>
      <vt:lpstr>1_Advertising_Booth_Display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SilentAll Team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Üç Basamaklı Doğal Sayılar</dc:title>
  <dc:creator>www.mebders.com</dc:creator>
  <cp:lastModifiedBy>Muhammet Bozkurt</cp:lastModifiedBy>
  <cp:revision>208</cp:revision>
  <dcterms:created xsi:type="dcterms:W3CDTF">2015-08-18T22:48:21Z</dcterms:created>
  <dcterms:modified xsi:type="dcterms:W3CDTF">2017-10-02T17:18:48Z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47CDB9D4-C571-40E4-A60F-B84C9155C95F</vt:lpwstr>
  </property>
  <property fmtid="{D5CDD505-2E9C-101B-9397-08002B2CF9AE}" pid="3" name="ArticulatePath">
    <vt:lpwstr>Sunu1</vt:lpwstr>
  </property>
  <property fmtid="{D5CDD505-2E9C-101B-9397-08002B2CF9AE}" pid="4" name="_MarkAsFinal">
    <vt:bool>true</vt:bool>
  </property>
</Properties>
</file>