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3" r:id="rId2"/>
  </p:sldMasterIdLst>
  <p:sldIdLst>
    <p:sldId id="272" r:id="rId3"/>
    <p:sldId id="286" r:id="rId4"/>
    <p:sldId id="309" r:id="rId5"/>
    <p:sldId id="310" r:id="rId6"/>
    <p:sldId id="311" r:id="rId7"/>
    <p:sldId id="312" r:id="rId8"/>
    <p:sldId id="313" r:id="rId9"/>
    <p:sldId id="314" r:id="rId10"/>
    <p:sldId id="285" r:id="rId11"/>
    <p:sldId id="274" r:id="rId12"/>
  </p:sldIdLst>
  <p:sldSz cx="12192000" cy="6858000"/>
  <p:notesSz cx="6858000" cy="9144000"/>
  <p:custDataLst>
    <p:tags r:id="rId13"/>
  </p:custDataLst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6E4200"/>
    <a:srgbClr val="D59536"/>
    <a:srgbClr val="523100"/>
    <a:srgbClr val="150C00"/>
    <a:srgbClr val="794903"/>
    <a:srgbClr val="160D00"/>
    <a:srgbClr val="271800"/>
    <a:srgbClr val="F2A839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99" autoAdjust="0"/>
    <p:restoredTop sz="94660"/>
  </p:normalViewPr>
  <p:slideViewPr>
    <p:cSldViewPr snapToGrid="0">
      <p:cViewPr>
        <p:scale>
          <a:sx n="80" d="100"/>
          <a:sy n="80" d="100"/>
        </p:scale>
        <p:origin x="370" y="31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gs" Target="tags/tag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81001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07CD7D-0373-438D-A611-2B18760BCCA2}" type="datetimeFigureOut">
              <a:rPr lang="en-U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11/26/2017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B9F62D-FC13-4409-A200-9F9225F350D0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830049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ored_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 userDrawn="1"/>
        </p:nvSpPr>
        <p:spPr>
          <a:xfrm>
            <a:off x="342901" y="-533400"/>
            <a:ext cx="11544300" cy="7325784"/>
          </a:xfrm>
          <a:prstGeom prst="ellipse">
            <a:avLst/>
          </a:prstGeom>
          <a:gradFill flip="none" rotWithShape="1">
            <a:gsLst>
              <a:gs pos="37000">
                <a:schemeClr val="accent5">
                  <a:lumMod val="76000"/>
                </a:schemeClr>
              </a:gs>
              <a:gs pos="0">
                <a:schemeClr val="accent5"/>
              </a:gs>
              <a:gs pos="100000">
                <a:schemeClr val="tx1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4" name="Rectangle 7"/>
          <p:cNvSpPr/>
          <p:nvPr userDrawn="1"/>
        </p:nvSpPr>
        <p:spPr>
          <a:xfrm>
            <a:off x="0" y="4191000"/>
            <a:ext cx="12192000" cy="2667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5" name="Oval 4"/>
          <p:cNvSpPr/>
          <p:nvPr userDrawn="1"/>
        </p:nvSpPr>
        <p:spPr>
          <a:xfrm>
            <a:off x="0" y="4343400"/>
            <a:ext cx="12192000" cy="2514600"/>
          </a:xfrm>
          <a:prstGeom prst="ellipse">
            <a:avLst/>
          </a:prstGeom>
          <a:gradFill flip="none" rotWithShape="1">
            <a:gsLst>
              <a:gs pos="40000">
                <a:schemeClr val="accent5">
                  <a:lumMod val="68000"/>
                </a:schemeClr>
              </a:gs>
              <a:gs pos="0">
                <a:schemeClr val="accent5"/>
              </a:gs>
              <a:gs pos="100000">
                <a:schemeClr val="tx1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75CDFB-02A4-4794-A347-70471386EC81}" type="datetimeFigureOut">
              <a:rPr lang="en-U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11/26/2017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B282FE-E361-4CEC-A72F-9E53845330A7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4345825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81001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FBB411-A31F-4C74-86E0-37E823FE09E7}" type="datetimeFigureOut">
              <a:rPr lang="en-U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11/26/2017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568415-F5C2-4A62-9197-6D18D847839A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102357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ored_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 userDrawn="1"/>
        </p:nvSpPr>
        <p:spPr>
          <a:xfrm>
            <a:off x="342901" y="-533400"/>
            <a:ext cx="11544300" cy="7325784"/>
          </a:xfrm>
          <a:prstGeom prst="ellipse">
            <a:avLst/>
          </a:prstGeom>
          <a:gradFill flip="none" rotWithShape="1">
            <a:gsLst>
              <a:gs pos="37000">
                <a:schemeClr val="accent5">
                  <a:lumMod val="76000"/>
                </a:schemeClr>
              </a:gs>
              <a:gs pos="0">
                <a:schemeClr val="accent5"/>
              </a:gs>
              <a:gs pos="100000">
                <a:schemeClr val="tx1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4" name="Rectangle 7"/>
          <p:cNvSpPr/>
          <p:nvPr userDrawn="1"/>
        </p:nvSpPr>
        <p:spPr>
          <a:xfrm>
            <a:off x="0" y="4191000"/>
            <a:ext cx="12192000" cy="2667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5" name="Oval 4"/>
          <p:cNvSpPr/>
          <p:nvPr userDrawn="1"/>
        </p:nvSpPr>
        <p:spPr>
          <a:xfrm>
            <a:off x="0" y="4343400"/>
            <a:ext cx="12192000" cy="2514600"/>
          </a:xfrm>
          <a:prstGeom prst="ellipse">
            <a:avLst/>
          </a:prstGeom>
          <a:gradFill flip="none" rotWithShape="1">
            <a:gsLst>
              <a:gs pos="40000">
                <a:schemeClr val="accent5">
                  <a:lumMod val="68000"/>
                </a:schemeClr>
              </a:gs>
              <a:gs pos="0">
                <a:schemeClr val="accent5"/>
              </a:gs>
              <a:gs pos="100000">
                <a:schemeClr val="tx1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BC160C-0521-4735-8F58-EFFF5270DCDF}" type="datetimeFigureOut">
              <a:rPr lang="en-U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11/26/2017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9F3B71-CE77-445F-971A-9E65000F32C5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65738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141B20"/>
            </a:gs>
            <a:gs pos="19000">
              <a:srgbClr val="141B20"/>
            </a:gs>
            <a:gs pos="39999">
              <a:srgbClr val="27343F"/>
            </a:gs>
            <a:gs pos="67000">
              <a:srgbClr val="000000"/>
            </a:gs>
            <a:gs pos="100000">
              <a:srgbClr val="485F74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5167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/>
              <a:t>Click to edit Master text styles</a:t>
            </a:r>
          </a:p>
          <a:p>
            <a:pPr lvl="1"/>
            <a:r>
              <a:rPr lang="en-US" altLang="tr-TR"/>
              <a:t>Second level</a:t>
            </a:r>
          </a:p>
          <a:p>
            <a:pPr lvl="2"/>
            <a:r>
              <a:rPr lang="en-US" altLang="tr-TR"/>
              <a:t>Third level</a:t>
            </a:r>
          </a:p>
          <a:p>
            <a:pPr lvl="3"/>
            <a:r>
              <a:rPr lang="en-US" altLang="tr-TR"/>
              <a:t>Fourth level</a:t>
            </a:r>
          </a:p>
          <a:p>
            <a:pPr lvl="4"/>
            <a:r>
              <a:rPr lang="en-US" altLang="tr-TR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6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0F46347-80BD-4281-9A7D-0AED6FAD8E00}" type="datetimeFigureOut">
              <a:rPr lang="en-U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11/26/2017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6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618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6681F1F-4A5D-4C37-BE75-A4938DB575D2}" type="slidenum">
              <a:rPr lang="en-US" altLang="tr-TR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tr-TR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2814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ctr" rtl="0" fontAlgn="base">
        <a:spcBef>
          <a:spcPct val="0"/>
        </a:spcBef>
        <a:spcAft>
          <a:spcPct val="0"/>
        </a:spcAft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5pPr>
      <a:lvl6pPr marL="609585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6pPr>
      <a:lvl7pPr marL="1219170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7pPr>
      <a:lvl8pPr marL="1828754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8pPr>
      <a:lvl9pPr marL="2438339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457189" indent="-457189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141B20"/>
            </a:gs>
            <a:gs pos="19000">
              <a:srgbClr val="141B20"/>
            </a:gs>
            <a:gs pos="39999">
              <a:srgbClr val="27343F"/>
            </a:gs>
            <a:gs pos="67000">
              <a:srgbClr val="000000"/>
            </a:gs>
            <a:gs pos="100000">
              <a:srgbClr val="485F74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5167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/>
              <a:t>Click to edit Master text styles</a:t>
            </a:r>
          </a:p>
          <a:p>
            <a:pPr lvl="1"/>
            <a:r>
              <a:rPr lang="en-US" altLang="tr-TR"/>
              <a:t>Second level</a:t>
            </a:r>
          </a:p>
          <a:p>
            <a:pPr lvl="2"/>
            <a:r>
              <a:rPr lang="en-US" altLang="tr-TR"/>
              <a:t>Third level</a:t>
            </a:r>
          </a:p>
          <a:p>
            <a:pPr lvl="3"/>
            <a:r>
              <a:rPr lang="en-US" altLang="tr-TR"/>
              <a:t>Fourth level</a:t>
            </a:r>
          </a:p>
          <a:p>
            <a:pPr lvl="4"/>
            <a:r>
              <a:rPr lang="en-US" altLang="tr-TR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6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47ABA8A-3FE2-4C1C-82FD-14E02E2E916F}" type="datetimeFigureOut">
              <a:rPr lang="en-U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11/26/2017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6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618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3456275-69BF-4A56-B691-A9AD780ADCC5}" type="slidenum">
              <a:rPr lang="en-US" altLang="tr-TR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tr-TR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6446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</p:sldLayoutIdLst>
  <p:txStyles>
    <p:titleStyle>
      <a:lvl1pPr algn="ctr" rtl="0" fontAlgn="base">
        <a:spcBef>
          <a:spcPct val="0"/>
        </a:spcBef>
        <a:spcAft>
          <a:spcPct val="0"/>
        </a:spcAft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5pPr>
      <a:lvl6pPr marL="609585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6pPr>
      <a:lvl7pPr marL="1219170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7pPr>
      <a:lvl8pPr marL="1828754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8pPr>
      <a:lvl9pPr marL="2438339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457189" indent="-457189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1.xml"/><Relationship Id="rId5" Type="http://schemas.openxmlformats.org/officeDocument/2006/relationships/hyperlink" Target="http://www.mebders.com/" TargetMode="External"/><Relationship Id="rId4" Type="http://schemas.openxmlformats.org/officeDocument/2006/relationships/hyperlink" Target="mailto:info@mebders.com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7246" y="99786"/>
            <a:ext cx="9210790" cy="66584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Metin kutusu 10"/>
          <p:cNvSpPr txBox="1"/>
          <p:nvPr/>
        </p:nvSpPr>
        <p:spPr>
          <a:xfrm>
            <a:off x="2760084" y="1181016"/>
            <a:ext cx="2420856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500" dirty="0">
                <a:solidFill>
                  <a:schemeClr val="tx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SINIF		: </a:t>
            </a:r>
            <a:r>
              <a:rPr lang="tr-TR" sz="2500" dirty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</a:p>
        </p:txBody>
      </p:sp>
      <p:sp>
        <p:nvSpPr>
          <p:cNvPr id="12" name="Metin kutusu 11"/>
          <p:cNvSpPr txBox="1"/>
          <p:nvPr/>
        </p:nvSpPr>
        <p:spPr>
          <a:xfrm>
            <a:off x="2760084" y="1621334"/>
            <a:ext cx="395255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500" dirty="0">
                <a:solidFill>
                  <a:schemeClr val="tx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DERS		: </a:t>
            </a:r>
            <a:r>
              <a:rPr lang="tr-TR" sz="2500" dirty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MATEMATİK</a:t>
            </a:r>
          </a:p>
        </p:txBody>
      </p:sp>
      <p:sp>
        <p:nvSpPr>
          <p:cNvPr id="13" name="Metin kutusu 12"/>
          <p:cNvSpPr txBox="1"/>
          <p:nvPr/>
        </p:nvSpPr>
        <p:spPr>
          <a:xfrm>
            <a:off x="2760679" y="2969125"/>
            <a:ext cx="6351995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500" dirty="0">
                <a:solidFill>
                  <a:schemeClr val="tx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KONU		: </a:t>
            </a:r>
            <a:r>
              <a:rPr lang="tr-TR" sz="2500" dirty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TOPLAMA İŞLEMİ YAPALIM 1</a:t>
            </a:r>
          </a:p>
        </p:txBody>
      </p:sp>
      <p:sp>
        <p:nvSpPr>
          <p:cNvPr id="14" name="Metin kutusu 13"/>
          <p:cNvSpPr txBox="1"/>
          <p:nvPr/>
        </p:nvSpPr>
        <p:spPr>
          <a:xfrm>
            <a:off x="2761016" y="2099737"/>
            <a:ext cx="700270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500" dirty="0">
                <a:solidFill>
                  <a:srgbClr val="6C0000">
                    <a:lumMod val="50000"/>
                  </a:srgb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ÜNİTE		: </a:t>
            </a:r>
            <a:r>
              <a:rPr lang="tr-TR" sz="2500" dirty="0">
                <a:solidFill>
                  <a:srgbClr val="F0F3FB">
                    <a:lumMod val="25000"/>
                  </a:srgb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DOĞRULAR, ARTAN VE EKSİLEN   		  SAYILAR</a:t>
            </a:r>
          </a:p>
        </p:txBody>
      </p:sp>
      <p:sp>
        <p:nvSpPr>
          <p:cNvPr id="15" name="Metin kutusu 14"/>
          <p:cNvSpPr txBox="1"/>
          <p:nvPr/>
        </p:nvSpPr>
        <p:spPr>
          <a:xfrm>
            <a:off x="2760084" y="3922717"/>
            <a:ext cx="7003635" cy="754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500" dirty="0">
                <a:solidFill>
                  <a:srgbClr val="6C0000">
                    <a:lumMod val="50000"/>
                  </a:srgb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KAZANIM	: </a:t>
            </a:r>
            <a:r>
              <a:rPr lang="tr-TR" dirty="0">
                <a:solidFill>
                  <a:srgbClr val="F0F3FB">
                    <a:lumMod val="25000"/>
                  </a:srgb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 Toplamları en çok üç basamaklı olan doğal sayılarla eldesiz ve eldeli toplama işlemini yapar.</a:t>
            </a:r>
          </a:p>
        </p:txBody>
      </p:sp>
      <p:sp>
        <p:nvSpPr>
          <p:cNvPr id="16" name="Metin kutusu 15"/>
          <p:cNvSpPr txBox="1"/>
          <p:nvPr/>
        </p:nvSpPr>
        <p:spPr>
          <a:xfrm>
            <a:off x="2760084" y="3454545"/>
            <a:ext cx="3397084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500" dirty="0">
                <a:solidFill>
                  <a:schemeClr val="tx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SÜRE		: </a:t>
            </a:r>
            <a:r>
              <a:rPr lang="tr-TR" sz="2500" dirty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 DERS</a:t>
            </a:r>
          </a:p>
        </p:txBody>
      </p:sp>
      <p:sp>
        <p:nvSpPr>
          <p:cNvPr id="8" name="Yuvarlatılmış Dikdörtgen 7">
            <a:hlinkClick r:id="" action="ppaction://hlinkshowjump?jump=nextslide"/>
          </p:cNvPr>
          <p:cNvSpPr/>
          <p:nvPr/>
        </p:nvSpPr>
        <p:spPr>
          <a:xfrm>
            <a:off x="8288593" y="6029137"/>
            <a:ext cx="1296365" cy="46298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Derse Geç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51154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5152" y="-191074"/>
            <a:ext cx="8548789" cy="66584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Metin kutusu 4"/>
          <p:cNvSpPr txBox="1"/>
          <p:nvPr/>
        </p:nvSpPr>
        <p:spPr>
          <a:xfrm>
            <a:off x="3843575" y="0"/>
            <a:ext cx="4592340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tr-TR" sz="2000" dirty="0">
              <a:solidFill>
                <a:srgbClr val="00000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tr-TR" sz="2000" dirty="0">
              <a:solidFill>
                <a:srgbClr val="00000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tr-TR" sz="3000" dirty="0">
                <a:solidFill>
                  <a:srgbClr val="000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HAZIRLAYAN</a:t>
            </a:r>
          </a:p>
          <a:p>
            <a:pPr algn="ctr"/>
            <a:endParaRPr lang="tr-TR" sz="3000" dirty="0">
              <a:solidFill>
                <a:srgbClr val="00000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tr-TR" sz="25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Muhammet BOZKURT</a:t>
            </a:r>
          </a:p>
          <a:p>
            <a:pPr algn="ctr"/>
            <a:endParaRPr lang="tr-TR" sz="250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tr-TR" sz="20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4"/>
              </a:rPr>
              <a:t>info@mebders.com</a:t>
            </a:r>
            <a:endParaRPr lang="tr-TR" sz="200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tr-TR" sz="200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tr-TR" sz="20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5"/>
              </a:rPr>
              <a:t>www.mebders.com</a:t>
            </a:r>
            <a:endParaRPr lang="tr-TR" sz="200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tr-TR" sz="200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Metin kutusu 6"/>
          <p:cNvSpPr txBox="1"/>
          <p:nvPr/>
        </p:nvSpPr>
        <p:spPr>
          <a:xfrm>
            <a:off x="5252323" y="4884152"/>
            <a:ext cx="17748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rgbClr val="000000"/>
                </a:solidFill>
                <a:latin typeface="Tahoma"/>
              </a:rPr>
              <a:t>©mebders.com</a:t>
            </a:r>
          </a:p>
        </p:txBody>
      </p:sp>
      <p:sp>
        <p:nvSpPr>
          <p:cNvPr id="6" name="Yuvarlatılmış Dikdörtgen 5">
            <a:hlinkClick r:id="" action="ppaction://hlinkshowjump?jump=endshow"/>
          </p:cNvPr>
          <p:cNvSpPr/>
          <p:nvPr/>
        </p:nvSpPr>
        <p:spPr>
          <a:xfrm>
            <a:off x="10202454" y="5656997"/>
            <a:ext cx="1296365" cy="46298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Kapat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86698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Main_Board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3283" y="31663"/>
            <a:ext cx="7380514" cy="7083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16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2348" y="2343151"/>
            <a:ext cx="2647705" cy="4236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Metin kutusu 15"/>
          <p:cNvSpPr txBox="1"/>
          <p:nvPr/>
        </p:nvSpPr>
        <p:spPr>
          <a:xfrm>
            <a:off x="9746092" y="2761720"/>
            <a:ext cx="22281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>
                <a:ln/>
                <a:pattFill prst="dkUpDiag">
                  <a:fgClr>
                    <a:srgbClr val="FFFFFF">
                      <a:lumMod val="50000"/>
                    </a:srgbClr>
                  </a:fgClr>
                  <a:bgClr>
                    <a:srgbClr val="000000">
                      <a:lumMod val="75000"/>
                      <a:lumOff val="25000"/>
                    </a:srgbClr>
                  </a:bgClr>
                </a:pattFill>
                <a:effectLst>
                  <a:outerShdw blurRad="38100" dist="19050" dir="2700000" algn="tl" rotWithShape="0">
                    <a:srgbClr val="000000">
                      <a:lumMod val="50000"/>
                      <a:alpha val="40000"/>
                    </a:srgbClr>
                  </a:outerShdw>
                </a:effectLst>
              </a:rPr>
              <a:t>TOPLAMA İŞLEMİ</a:t>
            </a:r>
          </a:p>
          <a:p>
            <a:pPr algn="ctr"/>
            <a:r>
              <a:rPr lang="tr-TR" b="1" dirty="0">
                <a:ln/>
                <a:pattFill prst="dkUpDiag">
                  <a:fgClr>
                    <a:srgbClr val="FFFFFF">
                      <a:lumMod val="50000"/>
                    </a:srgbClr>
                  </a:fgClr>
                  <a:bgClr>
                    <a:srgbClr val="000000">
                      <a:lumMod val="75000"/>
                      <a:lumOff val="25000"/>
                    </a:srgbClr>
                  </a:bgClr>
                </a:pattFill>
                <a:effectLst>
                  <a:outerShdw blurRad="38100" dist="19050" dir="2700000" algn="tl" rotWithShape="0">
                    <a:srgbClr val="000000">
                      <a:lumMod val="50000"/>
                      <a:alpha val="40000"/>
                    </a:srgbClr>
                  </a:outerShdw>
                </a:effectLst>
              </a:rPr>
              <a:t>YAPALIM</a:t>
            </a:r>
          </a:p>
        </p:txBody>
      </p:sp>
      <p:sp>
        <p:nvSpPr>
          <p:cNvPr id="17" name="Metin kutusu 16"/>
          <p:cNvSpPr txBox="1"/>
          <p:nvPr/>
        </p:nvSpPr>
        <p:spPr>
          <a:xfrm>
            <a:off x="10444122" y="4029173"/>
            <a:ext cx="9220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rgbClr val="523100"/>
                </a:solidFill>
              </a:rPr>
              <a:t>Hazırlık</a:t>
            </a:r>
          </a:p>
        </p:txBody>
      </p:sp>
      <p:sp>
        <p:nvSpPr>
          <p:cNvPr id="30" name="Sağ Ok 29">
            <a:hlinkClick r:id="" action="ppaction://hlinkshowjump?jump=nextslide"/>
          </p:cNvPr>
          <p:cNvSpPr/>
          <p:nvPr/>
        </p:nvSpPr>
        <p:spPr>
          <a:xfrm>
            <a:off x="11279652" y="5391285"/>
            <a:ext cx="565061" cy="471607"/>
          </a:xfrm>
          <a:prstGeom prst="rightArrow">
            <a:avLst/>
          </a:prstGeom>
          <a:solidFill>
            <a:srgbClr val="D5953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rgbClr val="FFFFFF"/>
              </a:solidFill>
            </a:endParaRPr>
          </a:p>
        </p:txBody>
      </p:sp>
      <p:pic>
        <p:nvPicPr>
          <p:cNvPr id="31" name="Resim 30">
            <a:hlinkClick r:id="" action="ppaction://hlinkshowjump?jump=lastslide"/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3517" y="6075900"/>
            <a:ext cx="465223" cy="465223"/>
          </a:xfrm>
          <a:prstGeom prst="rect">
            <a:avLst/>
          </a:prstGeom>
        </p:spPr>
      </p:pic>
      <p:sp>
        <p:nvSpPr>
          <p:cNvPr id="36" name="Metin kutusu 35"/>
          <p:cNvSpPr txBox="1"/>
          <p:nvPr/>
        </p:nvSpPr>
        <p:spPr>
          <a:xfrm>
            <a:off x="10474019" y="4601365"/>
            <a:ext cx="9220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rgbClr val="523100"/>
                </a:solidFill>
              </a:rPr>
              <a:t>(1 – 8)</a:t>
            </a: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536" y="2267339"/>
            <a:ext cx="3161216" cy="3443590"/>
          </a:xfrm>
          <a:prstGeom prst="rect">
            <a:avLst/>
          </a:prstGeom>
        </p:spPr>
      </p:pic>
      <p:sp>
        <p:nvSpPr>
          <p:cNvPr id="42" name="Dikdörtgen 41"/>
          <p:cNvSpPr/>
          <p:nvPr/>
        </p:nvSpPr>
        <p:spPr>
          <a:xfrm>
            <a:off x="2955005" y="779295"/>
            <a:ext cx="575398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tr-TR" sz="24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Aşağıdaki toplama işlemlerini yapınız.</a:t>
            </a:r>
          </a:p>
        </p:txBody>
      </p:sp>
      <p:sp>
        <p:nvSpPr>
          <p:cNvPr id="9" name="Dikdörtgen 8"/>
          <p:cNvSpPr/>
          <p:nvPr/>
        </p:nvSpPr>
        <p:spPr>
          <a:xfrm>
            <a:off x="3914323" y="1913396"/>
            <a:ext cx="46519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5</a:t>
            </a:r>
          </a:p>
        </p:txBody>
      </p:sp>
      <p:sp>
        <p:nvSpPr>
          <p:cNvPr id="33" name="Dikdörtgen 32">
            <a:extLst>
              <a:ext uri="{FF2B5EF4-FFF2-40B4-BE49-F238E27FC236}">
                <a16:creationId xmlns:a16="http://schemas.microsoft.com/office/drawing/2014/main" id="{81A4D6E2-F24E-4B42-9EAE-AEFFE4AB1618}"/>
              </a:ext>
            </a:extLst>
          </p:cNvPr>
          <p:cNvSpPr/>
          <p:nvPr/>
        </p:nvSpPr>
        <p:spPr>
          <a:xfrm>
            <a:off x="3887976" y="2418583"/>
            <a:ext cx="46519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</a:p>
        </p:txBody>
      </p:sp>
      <p:cxnSp>
        <p:nvCxnSpPr>
          <p:cNvPr id="4" name="Düz Bağlayıcı 3">
            <a:extLst>
              <a:ext uri="{FF2B5EF4-FFF2-40B4-BE49-F238E27FC236}">
                <a16:creationId xmlns:a16="http://schemas.microsoft.com/office/drawing/2014/main" id="{590DA100-1315-430D-AAC4-0D0BB1CB7358}"/>
              </a:ext>
            </a:extLst>
          </p:cNvPr>
          <p:cNvCxnSpPr>
            <a:cxnSpLocks/>
          </p:cNvCxnSpPr>
          <p:nvPr/>
        </p:nvCxnSpPr>
        <p:spPr>
          <a:xfrm>
            <a:off x="3431837" y="3106386"/>
            <a:ext cx="1363963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Dikdörtgen 4">
            <a:extLst>
              <a:ext uri="{FF2B5EF4-FFF2-40B4-BE49-F238E27FC236}">
                <a16:creationId xmlns:a16="http://schemas.microsoft.com/office/drawing/2014/main" id="{C449F24C-B7FD-4972-981B-1FD8B74A01D4}"/>
              </a:ext>
            </a:extLst>
          </p:cNvPr>
          <p:cNvSpPr/>
          <p:nvPr/>
        </p:nvSpPr>
        <p:spPr>
          <a:xfrm>
            <a:off x="3267430" y="2511197"/>
            <a:ext cx="55816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+</a:t>
            </a:r>
          </a:p>
        </p:txBody>
      </p:sp>
      <p:sp>
        <p:nvSpPr>
          <p:cNvPr id="37" name="Dikdörtgen 36">
            <a:extLst>
              <a:ext uri="{FF2B5EF4-FFF2-40B4-BE49-F238E27FC236}">
                <a16:creationId xmlns:a16="http://schemas.microsoft.com/office/drawing/2014/main" id="{5AD18D0E-196A-4A64-AC1B-4E5AD6DD9720}"/>
              </a:ext>
            </a:extLst>
          </p:cNvPr>
          <p:cNvSpPr/>
          <p:nvPr/>
        </p:nvSpPr>
        <p:spPr>
          <a:xfrm>
            <a:off x="4219356" y="1939569"/>
            <a:ext cx="46519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</a:t>
            </a:r>
          </a:p>
        </p:txBody>
      </p:sp>
      <p:sp>
        <p:nvSpPr>
          <p:cNvPr id="38" name="Dikdörtgen 37">
            <a:extLst>
              <a:ext uri="{FF2B5EF4-FFF2-40B4-BE49-F238E27FC236}">
                <a16:creationId xmlns:a16="http://schemas.microsoft.com/office/drawing/2014/main" id="{E2E3355C-CA3B-4574-B94D-94C2AFB08870}"/>
              </a:ext>
            </a:extLst>
          </p:cNvPr>
          <p:cNvSpPr/>
          <p:nvPr/>
        </p:nvSpPr>
        <p:spPr>
          <a:xfrm>
            <a:off x="4214485" y="2418583"/>
            <a:ext cx="46519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</a:t>
            </a:r>
          </a:p>
        </p:txBody>
      </p:sp>
      <p:sp>
        <p:nvSpPr>
          <p:cNvPr id="39" name="Dikdörtgen 38">
            <a:extLst>
              <a:ext uri="{FF2B5EF4-FFF2-40B4-BE49-F238E27FC236}">
                <a16:creationId xmlns:a16="http://schemas.microsoft.com/office/drawing/2014/main" id="{21F06EDD-3483-45C6-BD9D-D90D76DB00EA}"/>
              </a:ext>
            </a:extLst>
          </p:cNvPr>
          <p:cNvSpPr/>
          <p:nvPr/>
        </p:nvSpPr>
        <p:spPr>
          <a:xfrm>
            <a:off x="4193718" y="3054108"/>
            <a:ext cx="46519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7</a:t>
            </a:r>
          </a:p>
        </p:txBody>
      </p:sp>
      <p:sp>
        <p:nvSpPr>
          <p:cNvPr id="40" name="Dikdörtgen 39">
            <a:extLst>
              <a:ext uri="{FF2B5EF4-FFF2-40B4-BE49-F238E27FC236}">
                <a16:creationId xmlns:a16="http://schemas.microsoft.com/office/drawing/2014/main" id="{A529741C-4C2E-4322-A8DE-C650394A2A9F}"/>
              </a:ext>
            </a:extLst>
          </p:cNvPr>
          <p:cNvSpPr/>
          <p:nvPr/>
        </p:nvSpPr>
        <p:spPr>
          <a:xfrm>
            <a:off x="3877266" y="3054108"/>
            <a:ext cx="46519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7</a:t>
            </a:r>
          </a:p>
        </p:txBody>
      </p:sp>
      <p:sp>
        <p:nvSpPr>
          <p:cNvPr id="41" name="Dikdörtgen 40">
            <a:extLst>
              <a:ext uri="{FF2B5EF4-FFF2-40B4-BE49-F238E27FC236}">
                <a16:creationId xmlns:a16="http://schemas.microsoft.com/office/drawing/2014/main" id="{A4AF4EEE-3A62-4DB3-B98F-7F00D4ED4AC5}"/>
              </a:ext>
            </a:extLst>
          </p:cNvPr>
          <p:cNvSpPr/>
          <p:nvPr/>
        </p:nvSpPr>
        <p:spPr>
          <a:xfrm>
            <a:off x="5869375" y="1893503"/>
            <a:ext cx="46519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6</a:t>
            </a:r>
          </a:p>
        </p:txBody>
      </p:sp>
      <p:sp>
        <p:nvSpPr>
          <p:cNvPr id="43" name="Dikdörtgen 42">
            <a:extLst>
              <a:ext uri="{FF2B5EF4-FFF2-40B4-BE49-F238E27FC236}">
                <a16:creationId xmlns:a16="http://schemas.microsoft.com/office/drawing/2014/main" id="{2026BA3D-3BE5-493B-8F69-3E6F4AF48F67}"/>
              </a:ext>
            </a:extLst>
          </p:cNvPr>
          <p:cNvSpPr/>
          <p:nvPr/>
        </p:nvSpPr>
        <p:spPr>
          <a:xfrm>
            <a:off x="5843028" y="2398690"/>
            <a:ext cx="46519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</a:t>
            </a:r>
          </a:p>
        </p:txBody>
      </p:sp>
      <p:cxnSp>
        <p:nvCxnSpPr>
          <p:cNvPr id="46" name="Düz Bağlayıcı 45">
            <a:extLst>
              <a:ext uri="{FF2B5EF4-FFF2-40B4-BE49-F238E27FC236}">
                <a16:creationId xmlns:a16="http://schemas.microsoft.com/office/drawing/2014/main" id="{6D65FD40-D26A-4715-AA3E-EFCA2ECFF7BE}"/>
              </a:ext>
            </a:extLst>
          </p:cNvPr>
          <p:cNvCxnSpPr>
            <a:cxnSpLocks/>
          </p:cNvCxnSpPr>
          <p:nvPr/>
        </p:nvCxnSpPr>
        <p:spPr>
          <a:xfrm>
            <a:off x="5386889" y="3086493"/>
            <a:ext cx="1363963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Dikdörtgen 47">
            <a:extLst>
              <a:ext uri="{FF2B5EF4-FFF2-40B4-BE49-F238E27FC236}">
                <a16:creationId xmlns:a16="http://schemas.microsoft.com/office/drawing/2014/main" id="{38F54E84-31B8-412D-BB6F-113DB1A67D22}"/>
              </a:ext>
            </a:extLst>
          </p:cNvPr>
          <p:cNvSpPr/>
          <p:nvPr/>
        </p:nvSpPr>
        <p:spPr>
          <a:xfrm>
            <a:off x="5222482" y="2491304"/>
            <a:ext cx="55816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+</a:t>
            </a:r>
          </a:p>
        </p:txBody>
      </p:sp>
      <p:sp>
        <p:nvSpPr>
          <p:cNvPr id="49" name="Dikdörtgen 48">
            <a:extLst>
              <a:ext uri="{FF2B5EF4-FFF2-40B4-BE49-F238E27FC236}">
                <a16:creationId xmlns:a16="http://schemas.microsoft.com/office/drawing/2014/main" id="{C1FF3C7A-1991-4368-A254-EB6509907D33}"/>
              </a:ext>
            </a:extLst>
          </p:cNvPr>
          <p:cNvSpPr/>
          <p:nvPr/>
        </p:nvSpPr>
        <p:spPr>
          <a:xfrm>
            <a:off x="6190304" y="1893503"/>
            <a:ext cx="46519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7</a:t>
            </a:r>
          </a:p>
        </p:txBody>
      </p:sp>
      <p:sp>
        <p:nvSpPr>
          <p:cNvPr id="50" name="Dikdörtgen 49">
            <a:extLst>
              <a:ext uri="{FF2B5EF4-FFF2-40B4-BE49-F238E27FC236}">
                <a16:creationId xmlns:a16="http://schemas.microsoft.com/office/drawing/2014/main" id="{38A8FE23-FF47-4C53-B181-E141804E43D1}"/>
              </a:ext>
            </a:extLst>
          </p:cNvPr>
          <p:cNvSpPr/>
          <p:nvPr/>
        </p:nvSpPr>
        <p:spPr>
          <a:xfrm>
            <a:off x="6169537" y="2398690"/>
            <a:ext cx="46519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</a:t>
            </a:r>
          </a:p>
        </p:txBody>
      </p:sp>
      <p:sp>
        <p:nvSpPr>
          <p:cNvPr id="53" name="Dikdörtgen 52">
            <a:extLst>
              <a:ext uri="{FF2B5EF4-FFF2-40B4-BE49-F238E27FC236}">
                <a16:creationId xmlns:a16="http://schemas.microsoft.com/office/drawing/2014/main" id="{73C9FC85-9D46-4102-B892-E6AD7E5273A8}"/>
              </a:ext>
            </a:extLst>
          </p:cNvPr>
          <p:cNvSpPr/>
          <p:nvPr/>
        </p:nvSpPr>
        <p:spPr>
          <a:xfrm>
            <a:off x="6155581" y="3056421"/>
            <a:ext cx="46519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</a:p>
        </p:txBody>
      </p:sp>
      <p:sp>
        <p:nvSpPr>
          <p:cNvPr id="54" name="Dikdörtgen 53">
            <a:extLst>
              <a:ext uri="{FF2B5EF4-FFF2-40B4-BE49-F238E27FC236}">
                <a16:creationId xmlns:a16="http://schemas.microsoft.com/office/drawing/2014/main" id="{B7D04EB0-6CFD-418A-A66F-5762ABA7166F}"/>
              </a:ext>
            </a:extLst>
          </p:cNvPr>
          <p:cNvSpPr/>
          <p:nvPr/>
        </p:nvSpPr>
        <p:spPr>
          <a:xfrm>
            <a:off x="5577737" y="3052605"/>
            <a:ext cx="74571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10</a:t>
            </a:r>
          </a:p>
        </p:txBody>
      </p:sp>
      <p:sp>
        <p:nvSpPr>
          <p:cNvPr id="55" name="Dikdörtgen 54">
            <a:extLst>
              <a:ext uri="{FF2B5EF4-FFF2-40B4-BE49-F238E27FC236}">
                <a16:creationId xmlns:a16="http://schemas.microsoft.com/office/drawing/2014/main" id="{1C61CF4A-E823-47AD-8CD8-49B535FE891D}"/>
              </a:ext>
            </a:extLst>
          </p:cNvPr>
          <p:cNvSpPr/>
          <p:nvPr/>
        </p:nvSpPr>
        <p:spPr>
          <a:xfrm>
            <a:off x="7876516" y="1899972"/>
            <a:ext cx="46519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</a:p>
        </p:txBody>
      </p:sp>
      <p:sp>
        <p:nvSpPr>
          <p:cNvPr id="56" name="Dikdörtgen 55">
            <a:extLst>
              <a:ext uri="{FF2B5EF4-FFF2-40B4-BE49-F238E27FC236}">
                <a16:creationId xmlns:a16="http://schemas.microsoft.com/office/drawing/2014/main" id="{3807B6FC-B186-4119-BEBE-552FE4481B8E}"/>
              </a:ext>
            </a:extLst>
          </p:cNvPr>
          <p:cNvSpPr/>
          <p:nvPr/>
        </p:nvSpPr>
        <p:spPr>
          <a:xfrm>
            <a:off x="7850169" y="2405159"/>
            <a:ext cx="46519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</a:t>
            </a:r>
          </a:p>
        </p:txBody>
      </p:sp>
      <p:cxnSp>
        <p:nvCxnSpPr>
          <p:cNvPr id="57" name="Düz Bağlayıcı 56">
            <a:extLst>
              <a:ext uri="{FF2B5EF4-FFF2-40B4-BE49-F238E27FC236}">
                <a16:creationId xmlns:a16="http://schemas.microsoft.com/office/drawing/2014/main" id="{24C06950-A7B5-4DC0-AC32-FAB30B0F0903}"/>
              </a:ext>
            </a:extLst>
          </p:cNvPr>
          <p:cNvCxnSpPr>
            <a:cxnSpLocks/>
          </p:cNvCxnSpPr>
          <p:nvPr/>
        </p:nvCxnSpPr>
        <p:spPr>
          <a:xfrm>
            <a:off x="7394030" y="3092962"/>
            <a:ext cx="1363963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Dikdörtgen 61">
            <a:extLst>
              <a:ext uri="{FF2B5EF4-FFF2-40B4-BE49-F238E27FC236}">
                <a16:creationId xmlns:a16="http://schemas.microsoft.com/office/drawing/2014/main" id="{4D373C87-C45A-411D-8AFB-B5653BEFBD0C}"/>
              </a:ext>
            </a:extLst>
          </p:cNvPr>
          <p:cNvSpPr/>
          <p:nvPr/>
        </p:nvSpPr>
        <p:spPr>
          <a:xfrm>
            <a:off x="7229623" y="2497773"/>
            <a:ext cx="55816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+</a:t>
            </a:r>
          </a:p>
        </p:txBody>
      </p:sp>
      <p:sp>
        <p:nvSpPr>
          <p:cNvPr id="63" name="Dikdörtgen 62">
            <a:extLst>
              <a:ext uri="{FF2B5EF4-FFF2-40B4-BE49-F238E27FC236}">
                <a16:creationId xmlns:a16="http://schemas.microsoft.com/office/drawing/2014/main" id="{B0DB3646-FCD4-40B8-B8C6-5FB394946600}"/>
              </a:ext>
            </a:extLst>
          </p:cNvPr>
          <p:cNvSpPr/>
          <p:nvPr/>
        </p:nvSpPr>
        <p:spPr>
          <a:xfrm>
            <a:off x="8165831" y="1908375"/>
            <a:ext cx="46519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9</a:t>
            </a:r>
          </a:p>
        </p:txBody>
      </p:sp>
      <p:sp>
        <p:nvSpPr>
          <p:cNvPr id="64" name="Dikdörtgen 63">
            <a:extLst>
              <a:ext uri="{FF2B5EF4-FFF2-40B4-BE49-F238E27FC236}">
                <a16:creationId xmlns:a16="http://schemas.microsoft.com/office/drawing/2014/main" id="{BAAE5543-AA32-47FC-BC28-B5489FD16A89}"/>
              </a:ext>
            </a:extLst>
          </p:cNvPr>
          <p:cNvSpPr/>
          <p:nvPr/>
        </p:nvSpPr>
        <p:spPr>
          <a:xfrm>
            <a:off x="8176678" y="2405159"/>
            <a:ext cx="46519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</a:p>
        </p:txBody>
      </p:sp>
      <p:sp>
        <p:nvSpPr>
          <p:cNvPr id="71" name="Dikdörtgen 70">
            <a:extLst>
              <a:ext uri="{FF2B5EF4-FFF2-40B4-BE49-F238E27FC236}">
                <a16:creationId xmlns:a16="http://schemas.microsoft.com/office/drawing/2014/main" id="{630A6608-F2E2-459D-B89E-BE79EBB93F0B}"/>
              </a:ext>
            </a:extLst>
          </p:cNvPr>
          <p:cNvSpPr/>
          <p:nvPr/>
        </p:nvSpPr>
        <p:spPr>
          <a:xfrm>
            <a:off x="8155911" y="3040684"/>
            <a:ext cx="46519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9</a:t>
            </a:r>
          </a:p>
        </p:txBody>
      </p:sp>
      <p:sp>
        <p:nvSpPr>
          <p:cNvPr id="72" name="Dikdörtgen 71">
            <a:extLst>
              <a:ext uri="{FF2B5EF4-FFF2-40B4-BE49-F238E27FC236}">
                <a16:creationId xmlns:a16="http://schemas.microsoft.com/office/drawing/2014/main" id="{DDA32CBA-93C2-4306-8053-5C138078C1B7}"/>
              </a:ext>
            </a:extLst>
          </p:cNvPr>
          <p:cNvSpPr/>
          <p:nvPr/>
        </p:nvSpPr>
        <p:spPr>
          <a:xfrm>
            <a:off x="7857837" y="3040684"/>
            <a:ext cx="46519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9</a:t>
            </a:r>
          </a:p>
        </p:txBody>
      </p:sp>
      <p:sp>
        <p:nvSpPr>
          <p:cNvPr id="73" name="Dikdörtgen 72">
            <a:extLst>
              <a:ext uri="{FF2B5EF4-FFF2-40B4-BE49-F238E27FC236}">
                <a16:creationId xmlns:a16="http://schemas.microsoft.com/office/drawing/2014/main" id="{59E2E87B-6D6E-41E2-B48D-AE5A5890AC6E}"/>
              </a:ext>
            </a:extLst>
          </p:cNvPr>
          <p:cNvSpPr/>
          <p:nvPr/>
        </p:nvSpPr>
        <p:spPr>
          <a:xfrm>
            <a:off x="7865669" y="1414868"/>
            <a:ext cx="46519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</a:t>
            </a:r>
          </a:p>
        </p:txBody>
      </p:sp>
      <p:sp>
        <p:nvSpPr>
          <p:cNvPr id="74" name="Dikdörtgen 73">
            <a:extLst>
              <a:ext uri="{FF2B5EF4-FFF2-40B4-BE49-F238E27FC236}">
                <a16:creationId xmlns:a16="http://schemas.microsoft.com/office/drawing/2014/main" id="{0D397AC9-C709-4EA0-B1E4-87076EB10689}"/>
              </a:ext>
            </a:extLst>
          </p:cNvPr>
          <p:cNvSpPr/>
          <p:nvPr/>
        </p:nvSpPr>
        <p:spPr>
          <a:xfrm>
            <a:off x="8154984" y="1423271"/>
            <a:ext cx="46519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9</a:t>
            </a:r>
          </a:p>
        </p:txBody>
      </p:sp>
      <p:sp>
        <p:nvSpPr>
          <p:cNvPr id="75" name="Dikdörtgen 74">
            <a:extLst>
              <a:ext uri="{FF2B5EF4-FFF2-40B4-BE49-F238E27FC236}">
                <a16:creationId xmlns:a16="http://schemas.microsoft.com/office/drawing/2014/main" id="{6E6533E3-E04C-48D4-92E4-2CE9B8C027D0}"/>
              </a:ext>
            </a:extLst>
          </p:cNvPr>
          <p:cNvSpPr/>
          <p:nvPr/>
        </p:nvSpPr>
        <p:spPr>
          <a:xfrm>
            <a:off x="3671941" y="5928404"/>
            <a:ext cx="5023876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Not : Çözüm için klavyeden </a:t>
            </a:r>
            <a:r>
              <a:rPr kumimoji="0" lang="tr-TR" sz="1600" b="0" i="0" u="none" strike="noStrike" kern="1200" cap="none" spc="0" normalizeH="0" baseline="0" noProof="0" dirty="0" err="1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entera</a:t>
            </a:r>
            <a:r>
              <a:rPr kumimoji="0" lang="tr-TR" sz="16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 basarak ilerleyiniz.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18290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autoRev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3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6" presetClass="emph" presetSubtype="0" autoRev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" dur="1000" fill="hold"/>
                                        <p:tgtEl>
                                          <p:spTgt spid="3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mph" presetSubtype="0" autoRev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7" dur="1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6" presetClass="emph" presetSubtype="0" autoRev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0" dur="1000" fill="hold"/>
                                        <p:tgtEl>
                                          <p:spTgt spid="3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mph" presetSubtype="0" autoRev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8" dur="1000" fill="hold"/>
                                        <p:tgtEl>
                                          <p:spTgt spid="4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6" presetClass="emph" presetSubtype="0" autoRev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1" dur="1000" fill="hold"/>
                                        <p:tgtEl>
                                          <p:spTgt spid="5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mph" presetSubtype="0" autoRev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9" dur="1000" fill="hold"/>
                                        <p:tgtEl>
                                          <p:spTgt spid="4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6" presetClass="emph" presetSubtype="0" autoRev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2" dur="1000" fill="hold"/>
                                        <p:tgtEl>
                                          <p:spTgt spid="4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0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6" presetClass="emph" presetSubtype="0" autoRev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0" dur="1000" fill="hold"/>
                                        <p:tgtEl>
                                          <p:spTgt spid="7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000"/>
                            </p:stCondLst>
                            <p:childTnLst>
                              <p:par>
                                <p:cTn id="52" presetID="6" presetClass="emph" presetSubtype="0" autoRev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3" dur="1000" fill="hold"/>
                                        <p:tgtEl>
                                          <p:spTgt spid="6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4000"/>
                            </p:stCondLst>
                            <p:childTnLst>
                              <p:par>
                                <p:cTn id="55" presetID="6" presetClass="emph" presetSubtype="0" autoRev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6" dur="1000" fill="hold"/>
                                        <p:tgtEl>
                                          <p:spTgt spid="6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6000"/>
                            </p:stCondLst>
                            <p:childTnLst>
                              <p:par>
                                <p:cTn id="5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6" presetClass="emph" presetSubtype="0" autoRev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4" dur="1000" fill="hold"/>
                                        <p:tgtEl>
                                          <p:spTgt spid="7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000"/>
                            </p:stCondLst>
                            <p:childTnLst>
                              <p:par>
                                <p:cTn id="66" presetID="6" presetClass="emph" presetSubtype="0" autoRev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7" dur="1000" fill="hold"/>
                                        <p:tgtEl>
                                          <p:spTgt spid="5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4000"/>
                            </p:stCondLst>
                            <p:childTnLst>
                              <p:par>
                                <p:cTn id="69" presetID="6" presetClass="emph" presetSubtype="0" autoRev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0" dur="1000" fill="hold"/>
                                        <p:tgtEl>
                                          <p:spTgt spid="5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6000"/>
                            </p:stCondLst>
                            <p:childTnLst>
                              <p:par>
                                <p:cTn id="7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3" grpId="0"/>
      <p:bldP spid="37" grpId="0"/>
      <p:bldP spid="38" grpId="0"/>
      <p:bldP spid="39" grpId="0"/>
      <p:bldP spid="40" grpId="0"/>
      <p:bldP spid="41" grpId="0"/>
      <p:bldP spid="43" grpId="0"/>
      <p:bldP spid="49" grpId="0"/>
      <p:bldP spid="50" grpId="0"/>
      <p:bldP spid="53" grpId="0"/>
      <p:bldP spid="54" grpId="0"/>
      <p:bldP spid="55" grpId="0"/>
      <p:bldP spid="56" grpId="0"/>
      <p:bldP spid="63" grpId="0"/>
      <p:bldP spid="64" grpId="0"/>
      <p:bldP spid="71" grpId="0"/>
      <p:bldP spid="72" grpId="0"/>
      <p:bldP spid="73" grpId="0"/>
      <p:bldP spid="7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BABABA"/>
            </a:gs>
            <a:gs pos="3000">
              <a:srgbClr val="BABABA"/>
            </a:gs>
            <a:gs pos="56000">
              <a:srgbClr val="FFFFFF"/>
            </a:gs>
            <a:gs pos="63000">
              <a:srgbClr val="D1D1D1"/>
            </a:gs>
            <a:gs pos="100000">
              <a:schemeClr val="bg1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" name="Dikdörtgen 386">
            <a:extLst>
              <a:ext uri="{FF2B5EF4-FFF2-40B4-BE49-F238E27FC236}">
                <a16:creationId xmlns:a16="http://schemas.microsoft.com/office/drawing/2014/main" id="{568FFB57-1916-4039-8251-37464FF90FBA}"/>
              </a:ext>
            </a:extLst>
          </p:cNvPr>
          <p:cNvSpPr/>
          <p:nvPr/>
        </p:nvSpPr>
        <p:spPr>
          <a:xfrm>
            <a:off x="5825708" y="1779008"/>
            <a:ext cx="1091339" cy="3408821"/>
          </a:xfrm>
          <a:prstGeom prst="rect">
            <a:avLst/>
          </a:prstGeom>
          <a:ln>
            <a:prstDash val="sysDot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386" name="Dikdörtgen 385">
            <a:extLst>
              <a:ext uri="{FF2B5EF4-FFF2-40B4-BE49-F238E27FC236}">
                <a16:creationId xmlns:a16="http://schemas.microsoft.com/office/drawing/2014/main" id="{F5F5543D-EE24-4034-98D9-BE139064899B}"/>
              </a:ext>
            </a:extLst>
          </p:cNvPr>
          <p:cNvSpPr/>
          <p:nvPr/>
        </p:nvSpPr>
        <p:spPr>
          <a:xfrm>
            <a:off x="4595963" y="1779008"/>
            <a:ext cx="1091339" cy="3424756"/>
          </a:xfrm>
          <a:prstGeom prst="rect">
            <a:avLst/>
          </a:prstGeom>
          <a:ln>
            <a:prstDash val="sysDot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149D8AD3-23D4-44C6-91DC-EDC31E322EB0}"/>
              </a:ext>
            </a:extLst>
          </p:cNvPr>
          <p:cNvSpPr/>
          <p:nvPr/>
        </p:nvSpPr>
        <p:spPr>
          <a:xfrm>
            <a:off x="1777055" y="1763073"/>
            <a:ext cx="2667000" cy="3424756"/>
          </a:xfrm>
          <a:prstGeom prst="rect">
            <a:avLst/>
          </a:prstGeom>
          <a:ln>
            <a:prstDash val="sysDot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33" name="Yuvarlatılmış Dikdörtgen 32">
            <a:hlinkClick r:id="" action="ppaction://hlinkshowjump?jump=nextslide"/>
          </p:cNvPr>
          <p:cNvSpPr/>
          <p:nvPr/>
        </p:nvSpPr>
        <p:spPr>
          <a:xfrm>
            <a:off x="10649877" y="6110232"/>
            <a:ext cx="1296365" cy="46298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Tahoma" panose="020B0604030504040204" pitchFamily="34" charset="0"/>
                <a:cs typeface="Tahoma" panose="020B0604030504040204" pitchFamily="34" charset="0"/>
              </a:rPr>
              <a:t>Devam et</a:t>
            </a:r>
          </a:p>
        </p:txBody>
      </p:sp>
      <p:sp>
        <p:nvSpPr>
          <p:cNvPr id="34" name="Dikdörtgen 33"/>
          <p:cNvSpPr/>
          <p:nvPr/>
        </p:nvSpPr>
        <p:spPr>
          <a:xfrm>
            <a:off x="312128" y="245920"/>
            <a:ext cx="1109117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Aşağıda verilen toplama işlemini onluk bloklar yardımıyla yapalım.</a:t>
            </a:r>
          </a:p>
        </p:txBody>
      </p:sp>
      <p:sp>
        <p:nvSpPr>
          <p:cNvPr id="26" name="Dikdörtgen 25"/>
          <p:cNvSpPr/>
          <p:nvPr/>
        </p:nvSpPr>
        <p:spPr>
          <a:xfrm>
            <a:off x="3731206" y="6403942"/>
            <a:ext cx="3980320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Not : Klavyeden </a:t>
            </a:r>
            <a:r>
              <a:rPr kumimoji="0" lang="tr-TR" sz="1600" b="0" i="0" u="none" strike="noStrike" kern="1200" cap="none" spc="0" normalizeH="0" baseline="0" noProof="0" dirty="0" err="1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entera</a:t>
            </a:r>
            <a:r>
              <a:rPr kumimoji="0" lang="tr-TR" sz="16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 basarak ilerleyiniz.</a:t>
            </a:r>
          </a:p>
        </p:txBody>
      </p:sp>
      <p:sp>
        <p:nvSpPr>
          <p:cNvPr id="3" name="Rectangle 2"/>
          <p:cNvSpPr/>
          <p:nvPr/>
        </p:nvSpPr>
        <p:spPr>
          <a:xfrm>
            <a:off x="667612" y="988074"/>
            <a:ext cx="349967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126 + 203 = ?</a:t>
            </a:r>
            <a:endParaRPr kumimoji="0" lang="en-US" sz="4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grpSp>
        <p:nvGrpSpPr>
          <p:cNvPr id="11" name="Group 1">
            <a:extLst>
              <a:ext uri="{FF2B5EF4-FFF2-40B4-BE49-F238E27FC236}">
                <a16:creationId xmlns:a16="http://schemas.microsoft.com/office/drawing/2014/main" id="{962CB623-0CD4-489A-8B2F-C4C92C7D22B9}"/>
              </a:ext>
            </a:extLst>
          </p:cNvPr>
          <p:cNvGrpSpPr/>
          <p:nvPr/>
        </p:nvGrpSpPr>
        <p:grpSpPr>
          <a:xfrm>
            <a:off x="2266174" y="1942649"/>
            <a:ext cx="2021492" cy="1333921"/>
            <a:chOff x="3404891" y="2132122"/>
            <a:chExt cx="3612842" cy="2250830"/>
          </a:xfrm>
        </p:grpSpPr>
        <p:grpSp>
          <p:nvGrpSpPr>
            <p:cNvPr id="12" name="Group 33">
              <a:extLst>
                <a:ext uri="{FF2B5EF4-FFF2-40B4-BE49-F238E27FC236}">
                  <a16:creationId xmlns:a16="http://schemas.microsoft.com/office/drawing/2014/main" id="{95D2C90A-4CCD-4007-B7DD-FC3016A09CA9}"/>
                </a:ext>
              </a:extLst>
            </p:cNvPr>
            <p:cNvGrpSpPr/>
            <p:nvPr/>
          </p:nvGrpSpPr>
          <p:grpSpPr>
            <a:xfrm>
              <a:off x="3776819" y="2150614"/>
              <a:ext cx="288679" cy="2231608"/>
              <a:chOff x="3816000" y="2160000"/>
              <a:chExt cx="288679" cy="2231608"/>
            </a:xfrm>
          </p:grpSpPr>
          <p:sp>
            <p:nvSpPr>
              <p:cNvPr id="118" name="Küp 17">
                <a:extLst>
                  <a:ext uri="{FF2B5EF4-FFF2-40B4-BE49-F238E27FC236}">
                    <a16:creationId xmlns:a16="http://schemas.microsoft.com/office/drawing/2014/main" id="{AEF4E940-DE81-4810-87AA-7A084DDB07B7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19" name="Küp 17">
                <a:extLst>
                  <a:ext uri="{FF2B5EF4-FFF2-40B4-BE49-F238E27FC236}">
                    <a16:creationId xmlns:a16="http://schemas.microsoft.com/office/drawing/2014/main" id="{A53139E8-4F98-4FB2-8CEF-9B59E4C6BBF3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20" name="Küp 17">
                <a:extLst>
                  <a:ext uri="{FF2B5EF4-FFF2-40B4-BE49-F238E27FC236}">
                    <a16:creationId xmlns:a16="http://schemas.microsoft.com/office/drawing/2014/main" id="{A855A2F8-62B7-499B-AAC4-A7C9B600DEFE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21" name="Küp 17">
                <a:extLst>
                  <a:ext uri="{FF2B5EF4-FFF2-40B4-BE49-F238E27FC236}">
                    <a16:creationId xmlns:a16="http://schemas.microsoft.com/office/drawing/2014/main" id="{556C307D-A34A-4F0D-834B-C5303E160411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22" name="Küp 17">
                <a:extLst>
                  <a:ext uri="{FF2B5EF4-FFF2-40B4-BE49-F238E27FC236}">
                    <a16:creationId xmlns:a16="http://schemas.microsoft.com/office/drawing/2014/main" id="{8F5B201E-DBDE-42BF-984B-9B42899FA39E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23" name="Küp 17">
                <a:extLst>
                  <a:ext uri="{FF2B5EF4-FFF2-40B4-BE49-F238E27FC236}">
                    <a16:creationId xmlns:a16="http://schemas.microsoft.com/office/drawing/2014/main" id="{A24241D4-7341-477B-85B1-D4DD732B1624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24" name="Küp 17">
                <a:extLst>
                  <a:ext uri="{FF2B5EF4-FFF2-40B4-BE49-F238E27FC236}">
                    <a16:creationId xmlns:a16="http://schemas.microsoft.com/office/drawing/2014/main" id="{9A993FF7-C0DB-4669-9916-BD6AEA1D79E4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25" name="Küp 17">
                <a:extLst>
                  <a:ext uri="{FF2B5EF4-FFF2-40B4-BE49-F238E27FC236}">
                    <a16:creationId xmlns:a16="http://schemas.microsoft.com/office/drawing/2014/main" id="{A9207371-68B3-47FB-8684-949263FF76D3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26" name="Küp 17">
                <a:extLst>
                  <a:ext uri="{FF2B5EF4-FFF2-40B4-BE49-F238E27FC236}">
                    <a16:creationId xmlns:a16="http://schemas.microsoft.com/office/drawing/2014/main" id="{12A7A16E-13E4-43B5-8671-FB8B66611423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27" name="Küp 17">
                <a:extLst>
                  <a:ext uri="{FF2B5EF4-FFF2-40B4-BE49-F238E27FC236}">
                    <a16:creationId xmlns:a16="http://schemas.microsoft.com/office/drawing/2014/main" id="{2102E86E-8663-4495-8368-4F936CE80CBC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13" name="Group 49">
              <a:extLst>
                <a:ext uri="{FF2B5EF4-FFF2-40B4-BE49-F238E27FC236}">
                  <a16:creationId xmlns:a16="http://schemas.microsoft.com/office/drawing/2014/main" id="{5659D259-FD90-4F65-BD4B-2120C7BDBA63}"/>
                </a:ext>
              </a:extLst>
            </p:cNvPr>
            <p:cNvGrpSpPr/>
            <p:nvPr/>
          </p:nvGrpSpPr>
          <p:grpSpPr>
            <a:xfrm>
              <a:off x="3404891" y="2143717"/>
              <a:ext cx="288679" cy="2231608"/>
              <a:chOff x="3816000" y="2160000"/>
              <a:chExt cx="288679" cy="2231608"/>
            </a:xfrm>
          </p:grpSpPr>
          <p:sp>
            <p:nvSpPr>
              <p:cNvPr id="108" name="Küp 17">
                <a:extLst>
                  <a:ext uri="{FF2B5EF4-FFF2-40B4-BE49-F238E27FC236}">
                    <a16:creationId xmlns:a16="http://schemas.microsoft.com/office/drawing/2014/main" id="{E5046D2A-ADCD-4FAD-8114-F91E71C2C3AF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09" name="Küp 17">
                <a:extLst>
                  <a:ext uri="{FF2B5EF4-FFF2-40B4-BE49-F238E27FC236}">
                    <a16:creationId xmlns:a16="http://schemas.microsoft.com/office/drawing/2014/main" id="{6F567580-21B4-454F-AB45-697E4A6E98FF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10" name="Küp 17">
                <a:extLst>
                  <a:ext uri="{FF2B5EF4-FFF2-40B4-BE49-F238E27FC236}">
                    <a16:creationId xmlns:a16="http://schemas.microsoft.com/office/drawing/2014/main" id="{3665DAA9-5531-4014-83E6-378B1F1DC197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11" name="Küp 17">
                <a:extLst>
                  <a:ext uri="{FF2B5EF4-FFF2-40B4-BE49-F238E27FC236}">
                    <a16:creationId xmlns:a16="http://schemas.microsoft.com/office/drawing/2014/main" id="{BE40C5F6-DE95-44EF-8A9D-1FC43645F396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12" name="Küp 17">
                <a:extLst>
                  <a:ext uri="{FF2B5EF4-FFF2-40B4-BE49-F238E27FC236}">
                    <a16:creationId xmlns:a16="http://schemas.microsoft.com/office/drawing/2014/main" id="{927FE564-986B-45AE-8FBA-07BCDD90842F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13" name="Küp 17">
                <a:extLst>
                  <a:ext uri="{FF2B5EF4-FFF2-40B4-BE49-F238E27FC236}">
                    <a16:creationId xmlns:a16="http://schemas.microsoft.com/office/drawing/2014/main" id="{6CC001D8-1249-471A-80E0-306DD3F77134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14" name="Küp 17">
                <a:extLst>
                  <a:ext uri="{FF2B5EF4-FFF2-40B4-BE49-F238E27FC236}">
                    <a16:creationId xmlns:a16="http://schemas.microsoft.com/office/drawing/2014/main" id="{A6B11A22-C05F-4594-9042-6A5FF226F8D1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15" name="Küp 17">
                <a:extLst>
                  <a:ext uri="{FF2B5EF4-FFF2-40B4-BE49-F238E27FC236}">
                    <a16:creationId xmlns:a16="http://schemas.microsoft.com/office/drawing/2014/main" id="{2D66D631-A4C7-4FF8-B91F-6C77233F4938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16" name="Küp 17">
                <a:extLst>
                  <a:ext uri="{FF2B5EF4-FFF2-40B4-BE49-F238E27FC236}">
                    <a16:creationId xmlns:a16="http://schemas.microsoft.com/office/drawing/2014/main" id="{BDCE54B8-DEB5-419C-8859-11CDD90C502E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17" name="Küp 17">
                <a:extLst>
                  <a:ext uri="{FF2B5EF4-FFF2-40B4-BE49-F238E27FC236}">
                    <a16:creationId xmlns:a16="http://schemas.microsoft.com/office/drawing/2014/main" id="{56861D7C-FF4C-4824-9D68-96BEA47F36F4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14" name="Group 72">
              <a:extLst>
                <a:ext uri="{FF2B5EF4-FFF2-40B4-BE49-F238E27FC236}">
                  <a16:creationId xmlns:a16="http://schemas.microsoft.com/office/drawing/2014/main" id="{12B8FE40-0AAD-4782-8585-D7C5EF1E5318}"/>
                </a:ext>
              </a:extLst>
            </p:cNvPr>
            <p:cNvGrpSpPr/>
            <p:nvPr/>
          </p:nvGrpSpPr>
          <p:grpSpPr>
            <a:xfrm>
              <a:off x="4144274" y="2150614"/>
              <a:ext cx="288679" cy="2231608"/>
              <a:chOff x="3816000" y="2160000"/>
              <a:chExt cx="288679" cy="2231608"/>
            </a:xfrm>
          </p:grpSpPr>
          <p:sp>
            <p:nvSpPr>
              <p:cNvPr id="98" name="Küp 17">
                <a:extLst>
                  <a:ext uri="{FF2B5EF4-FFF2-40B4-BE49-F238E27FC236}">
                    <a16:creationId xmlns:a16="http://schemas.microsoft.com/office/drawing/2014/main" id="{03209C89-C702-4A65-86AA-A455A1BA4077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99" name="Küp 17">
                <a:extLst>
                  <a:ext uri="{FF2B5EF4-FFF2-40B4-BE49-F238E27FC236}">
                    <a16:creationId xmlns:a16="http://schemas.microsoft.com/office/drawing/2014/main" id="{0345F319-575E-4E99-B4DE-8D2952587AEE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00" name="Küp 17">
                <a:extLst>
                  <a:ext uri="{FF2B5EF4-FFF2-40B4-BE49-F238E27FC236}">
                    <a16:creationId xmlns:a16="http://schemas.microsoft.com/office/drawing/2014/main" id="{EE9021DD-F283-4073-B4EA-15F11112BC7B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01" name="Küp 17">
                <a:extLst>
                  <a:ext uri="{FF2B5EF4-FFF2-40B4-BE49-F238E27FC236}">
                    <a16:creationId xmlns:a16="http://schemas.microsoft.com/office/drawing/2014/main" id="{21A0993F-7A63-42B7-B335-79D2BCFC9AEC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02" name="Küp 17">
                <a:extLst>
                  <a:ext uri="{FF2B5EF4-FFF2-40B4-BE49-F238E27FC236}">
                    <a16:creationId xmlns:a16="http://schemas.microsoft.com/office/drawing/2014/main" id="{A5AAF078-51A7-4F37-AAC6-352D1BF9FE85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03" name="Küp 17">
                <a:extLst>
                  <a:ext uri="{FF2B5EF4-FFF2-40B4-BE49-F238E27FC236}">
                    <a16:creationId xmlns:a16="http://schemas.microsoft.com/office/drawing/2014/main" id="{7E88B298-3B1C-48B8-9BC8-5B96BFB3223A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04" name="Küp 17">
                <a:extLst>
                  <a:ext uri="{FF2B5EF4-FFF2-40B4-BE49-F238E27FC236}">
                    <a16:creationId xmlns:a16="http://schemas.microsoft.com/office/drawing/2014/main" id="{0E60C145-2C6D-4847-A8BA-62A2A228962E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05" name="Küp 17">
                <a:extLst>
                  <a:ext uri="{FF2B5EF4-FFF2-40B4-BE49-F238E27FC236}">
                    <a16:creationId xmlns:a16="http://schemas.microsoft.com/office/drawing/2014/main" id="{697A620D-B6C9-40D8-8384-39B7C6E52622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06" name="Küp 17">
                <a:extLst>
                  <a:ext uri="{FF2B5EF4-FFF2-40B4-BE49-F238E27FC236}">
                    <a16:creationId xmlns:a16="http://schemas.microsoft.com/office/drawing/2014/main" id="{A1A6994C-436B-4DDB-AACC-53D121AC8911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07" name="Küp 17">
                <a:extLst>
                  <a:ext uri="{FF2B5EF4-FFF2-40B4-BE49-F238E27FC236}">
                    <a16:creationId xmlns:a16="http://schemas.microsoft.com/office/drawing/2014/main" id="{894C7590-97AB-4675-A3F5-42056E0E75EE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15" name="Group 83">
              <a:extLst>
                <a:ext uri="{FF2B5EF4-FFF2-40B4-BE49-F238E27FC236}">
                  <a16:creationId xmlns:a16="http://schemas.microsoft.com/office/drawing/2014/main" id="{C96B3E70-13C7-4B73-9DBA-F8B11E1ADEB7}"/>
                </a:ext>
              </a:extLst>
            </p:cNvPr>
            <p:cNvGrpSpPr/>
            <p:nvPr/>
          </p:nvGrpSpPr>
          <p:grpSpPr>
            <a:xfrm>
              <a:off x="4508087" y="2143717"/>
              <a:ext cx="288679" cy="2231608"/>
              <a:chOff x="3816000" y="2160000"/>
              <a:chExt cx="288679" cy="2231608"/>
            </a:xfrm>
          </p:grpSpPr>
          <p:sp>
            <p:nvSpPr>
              <p:cNvPr id="88" name="Küp 17">
                <a:extLst>
                  <a:ext uri="{FF2B5EF4-FFF2-40B4-BE49-F238E27FC236}">
                    <a16:creationId xmlns:a16="http://schemas.microsoft.com/office/drawing/2014/main" id="{D26E2F46-8259-416B-A4E2-50A54BFB15F4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89" name="Küp 17">
                <a:extLst>
                  <a:ext uri="{FF2B5EF4-FFF2-40B4-BE49-F238E27FC236}">
                    <a16:creationId xmlns:a16="http://schemas.microsoft.com/office/drawing/2014/main" id="{7F9692BA-AB19-4473-83C8-D72DEB9F65DB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90" name="Küp 17">
                <a:extLst>
                  <a:ext uri="{FF2B5EF4-FFF2-40B4-BE49-F238E27FC236}">
                    <a16:creationId xmlns:a16="http://schemas.microsoft.com/office/drawing/2014/main" id="{113F64F0-FFEA-4352-B8D9-056507A06969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91" name="Küp 17">
                <a:extLst>
                  <a:ext uri="{FF2B5EF4-FFF2-40B4-BE49-F238E27FC236}">
                    <a16:creationId xmlns:a16="http://schemas.microsoft.com/office/drawing/2014/main" id="{270E60EF-6A57-4D21-ADA7-20B65BA847A4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92" name="Küp 17">
                <a:extLst>
                  <a:ext uri="{FF2B5EF4-FFF2-40B4-BE49-F238E27FC236}">
                    <a16:creationId xmlns:a16="http://schemas.microsoft.com/office/drawing/2014/main" id="{867299B2-04FE-4A7A-B9A7-3B63134DD17D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93" name="Küp 17">
                <a:extLst>
                  <a:ext uri="{FF2B5EF4-FFF2-40B4-BE49-F238E27FC236}">
                    <a16:creationId xmlns:a16="http://schemas.microsoft.com/office/drawing/2014/main" id="{7EF2A70C-0C56-404F-AAD9-5E0627FD883C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94" name="Küp 17">
                <a:extLst>
                  <a:ext uri="{FF2B5EF4-FFF2-40B4-BE49-F238E27FC236}">
                    <a16:creationId xmlns:a16="http://schemas.microsoft.com/office/drawing/2014/main" id="{1DEF3C86-95AE-49B2-98BB-8D247158E26A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95" name="Küp 17">
                <a:extLst>
                  <a:ext uri="{FF2B5EF4-FFF2-40B4-BE49-F238E27FC236}">
                    <a16:creationId xmlns:a16="http://schemas.microsoft.com/office/drawing/2014/main" id="{7B73C659-955F-40F9-A433-5679CFB34E60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96" name="Küp 17">
                <a:extLst>
                  <a:ext uri="{FF2B5EF4-FFF2-40B4-BE49-F238E27FC236}">
                    <a16:creationId xmlns:a16="http://schemas.microsoft.com/office/drawing/2014/main" id="{FBF67C88-3673-4878-8318-C03841BF010F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97" name="Küp 17">
                <a:extLst>
                  <a:ext uri="{FF2B5EF4-FFF2-40B4-BE49-F238E27FC236}">
                    <a16:creationId xmlns:a16="http://schemas.microsoft.com/office/drawing/2014/main" id="{11B652D9-BA6F-4D53-9F71-8BEFC8B9B7AE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16" name="Group 94">
              <a:extLst>
                <a:ext uri="{FF2B5EF4-FFF2-40B4-BE49-F238E27FC236}">
                  <a16:creationId xmlns:a16="http://schemas.microsoft.com/office/drawing/2014/main" id="{3BCCFFC8-D171-47FC-B4FD-8FC0163BBAE9}"/>
                </a:ext>
              </a:extLst>
            </p:cNvPr>
            <p:cNvGrpSpPr/>
            <p:nvPr/>
          </p:nvGrpSpPr>
          <p:grpSpPr>
            <a:xfrm>
              <a:off x="4881160" y="2151344"/>
              <a:ext cx="288679" cy="2231608"/>
              <a:chOff x="3816000" y="2160000"/>
              <a:chExt cx="288679" cy="2231608"/>
            </a:xfrm>
          </p:grpSpPr>
          <p:sp>
            <p:nvSpPr>
              <p:cNvPr id="78" name="Küp 17">
                <a:extLst>
                  <a:ext uri="{FF2B5EF4-FFF2-40B4-BE49-F238E27FC236}">
                    <a16:creationId xmlns:a16="http://schemas.microsoft.com/office/drawing/2014/main" id="{BA3A996A-CEF6-4576-A9E5-45798E588F18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79" name="Küp 17">
                <a:extLst>
                  <a:ext uri="{FF2B5EF4-FFF2-40B4-BE49-F238E27FC236}">
                    <a16:creationId xmlns:a16="http://schemas.microsoft.com/office/drawing/2014/main" id="{A21E082E-BD66-4060-9EB3-9F46095344E2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80" name="Küp 17">
                <a:extLst>
                  <a:ext uri="{FF2B5EF4-FFF2-40B4-BE49-F238E27FC236}">
                    <a16:creationId xmlns:a16="http://schemas.microsoft.com/office/drawing/2014/main" id="{89BDC34A-172F-4C99-A6C1-1161C9C6EB2A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81" name="Küp 17">
                <a:extLst>
                  <a:ext uri="{FF2B5EF4-FFF2-40B4-BE49-F238E27FC236}">
                    <a16:creationId xmlns:a16="http://schemas.microsoft.com/office/drawing/2014/main" id="{6D1D0025-7781-4F8A-93BD-42803ACCFC0D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82" name="Küp 17">
                <a:extLst>
                  <a:ext uri="{FF2B5EF4-FFF2-40B4-BE49-F238E27FC236}">
                    <a16:creationId xmlns:a16="http://schemas.microsoft.com/office/drawing/2014/main" id="{12254196-5CD3-4069-A4F7-C3148282C66B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83" name="Küp 17">
                <a:extLst>
                  <a:ext uri="{FF2B5EF4-FFF2-40B4-BE49-F238E27FC236}">
                    <a16:creationId xmlns:a16="http://schemas.microsoft.com/office/drawing/2014/main" id="{07A93FCA-7BAD-4394-B5AC-68E60D71D49D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84" name="Küp 17">
                <a:extLst>
                  <a:ext uri="{FF2B5EF4-FFF2-40B4-BE49-F238E27FC236}">
                    <a16:creationId xmlns:a16="http://schemas.microsoft.com/office/drawing/2014/main" id="{0F64AEAA-E50E-4C13-99D4-E6E26DA32C42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85" name="Küp 17">
                <a:extLst>
                  <a:ext uri="{FF2B5EF4-FFF2-40B4-BE49-F238E27FC236}">
                    <a16:creationId xmlns:a16="http://schemas.microsoft.com/office/drawing/2014/main" id="{074996B6-C192-421E-828E-CB1D689A1156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86" name="Küp 17">
                <a:extLst>
                  <a:ext uri="{FF2B5EF4-FFF2-40B4-BE49-F238E27FC236}">
                    <a16:creationId xmlns:a16="http://schemas.microsoft.com/office/drawing/2014/main" id="{7F1563CD-00A7-41D3-8A68-3E5EB435DC78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87" name="Küp 17">
                <a:extLst>
                  <a:ext uri="{FF2B5EF4-FFF2-40B4-BE49-F238E27FC236}">
                    <a16:creationId xmlns:a16="http://schemas.microsoft.com/office/drawing/2014/main" id="{48B420F8-A9F6-4B39-9853-00B47A18405D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17" name="Group 105">
              <a:extLst>
                <a:ext uri="{FF2B5EF4-FFF2-40B4-BE49-F238E27FC236}">
                  <a16:creationId xmlns:a16="http://schemas.microsoft.com/office/drawing/2014/main" id="{62684880-1488-4670-891D-0B0F70BA8C37}"/>
                </a:ext>
              </a:extLst>
            </p:cNvPr>
            <p:cNvGrpSpPr/>
            <p:nvPr/>
          </p:nvGrpSpPr>
          <p:grpSpPr>
            <a:xfrm>
              <a:off x="5624493" y="2139019"/>
              <a:ext cx="288679" cy="2231608"/>
              <a:chOff x="3816000" y="2160000"/>
              <a:chExt cx="288679" cy="2231608"/>
            </a:xfrm>
          </p:grpSpPr>
          <p:sp>
            <p:nvSpPr>
              <p:cNvPr id="68" name="Küp 17">
                <a:extLst>
                  <a:ext uri="{FF2B5EF4-FFF2-40B4-BE49-F238E27FC236}">
                    <a16:creationId xmlns:a16="http://schemas.microsoft.com/office/drawing/2014/main" id="{92943ED0-28ED-4C33-A528-D83582E146F0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69" name="Küp 17">
                <a:extLst>
                  <a:ext uri="{FF2B5EF4-FFF2-40B4-BE49-F238E27FC236}">
                    <a16:creationId xmlns:a16="http://schemas.microsoft.com/office/drawing/2014/main" id="{B3971440-8103-45FB-8457-8062DBDA55D9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70" name="Küp 17">
                <a:extLst>
                  <a:ext uri="{FF2B5EF4-FFF2-40B4-BE49-F238E27FC236}">
                    <a16:creationId xmlns:a16="http://schemas.microsoft.com/office/drawing/2014/main" id="{7515BF07-834D-48A4-ADA8-8279AF2EC73C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71" name="Küp 17">
                <a:extLst>
                  <a:ext uri="{FF2B5EF4-FFF2-40B4-BE49-F238E27FC236}">
                    <a16:creationId xmlns:a16="http://schemas.microsoft.com/office/drawing/2014/main" id="{7E06B8CC-21FD-4791-B142-8F37F1AA5A36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72" name="Küp 17">
                <a:extLst>
                  <a:ext uri="{FF2B5EF4-FFF2-40B4-BE49-F238E27FC236}">
                    <a16:creationId xmlns:a16="http://schemas.microsoft.com/office/drawing/2014/main" id="{15688C6A-DC88-4C3C-AC45-874961A8EAE8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73" name="Küp 17">
                <a:extLst>
                  <a:ext uri="{FF2B5EF4-FFF2-40B4-BE49-F238E27FC236}">
                    <a16:creationId xmlns:a16="http://schemas.microsoft.com/office/drawing/2014/main" id="{78AC662A-AF1E-4A3F-BDE0-CF927FF9494E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74" name="Küp 17">
                <a:extLst>
                  <a:ext uri="{FF2B5EF4-FFF2-40B4-BE49-F238E27FC236}">
                    <a16:creationId xmlns:a16="http://schemas.microsoft.com/office/drawing/2014/main" id="{869EF941-4A7F-4EF4-8D49-DC9AA217B8CA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75" name="Küp 17">
                <a:extLst>
                  <a:ext uri="{FF2B5EF4-FFF2-40B4-BE49-F238E27FC236}">
                    <a16:creationId xmlns:a16="http://schemas.microsoft.com/office/drawing/2014/main" id="{AE17E8BB-2C95-4C2D-A44F-6CEC561B986B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76" name="Küp 17">
                <a:extLst>
                  <a:ext uri="{FF2B5EF4-FFF2-40B4-BE49-F238E27FC236}">
                    <a16:creationId xmlns:a16="http://schemas.microsoft.com/office/drawing/2014/main" id="{AABE964B-3684-448F-AD1A-9D31FF99A019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77" name="Küp 17">
                <a:extLst>
                  <a:ext uri="{FF2B5EF4-FFF2-40B4-BE49-F238E27FC236}">
                    <a16:creationId xmlns:a16="http://schemas.microsoft.com/office/drawing/2014/main" id="{16DB501A-599C-4655-88D4-9CC5EC85F339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18" name="Group 116">
              <a:extLst>
                <a:ext uri="{FF2B5EF4-FFF2-40B4-BE49-F238E27FC236}">
                  <a16:creationId xmlns:a16="http://schemas.microsoft.com/office/drawing/2014/main" id="{0F40BD23-50DE-4705-9219-18CBDE45754B}"/>
                </a:ext>
              </a:extLst>
            </p:cNvPr>
            <p:cNvGrpSpPr/>
            <p:nvPr/>
          </p:nvGrpSpPr>
          <p:grpSpPr>
            <a:xfrm>
              <a:off x="5252565" y="2132122"/>
              <a:ext cx="288679" cy="2231608"/>
              <a:chOff x="3816000" y="2160000"/>
              <a:chExt cx="288679" cy="2231608"/>
            </a:xfrm>
          </p:grpSpPr>
          <p:sp>
            <p:nvSpPr>
              <p:cNvPr id="58" name="Küp 17">
                <a:extLst>
                  <a:ext uri="{FF2B5EF4-FFF2-40B4-BE49-F238E27FC236}">
                    <a16:creationId xmlns:a16="http://schemas.microsoft.com/office/drawing/2014/main" id="{141795D0-6448-44C1-9EAB-B249C7535E85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9" name="Küp 17">
                <a:extLst>
                  <a:ext uri="{FF2B5EF4-FFF2-40B4-BE49-F238E27FC236}">
                    <a16:creationId xmlns:a16="http://schemas.microsoft.com/office/drawing/2014/main" id="{541E443B-F8B8-4290-A4AD-5B9F616A45CE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60" name="Küp 17">
                <a:extLst>
                  <a:ext uri="{FF2B5EF4-FFF2-40B4-BE49-F238E27FC236}">
                    <a16:creationId xmlns:a16="http://schemas.microsoft.com/office/drawing/2014/main" id="{B9A285CD-99F3-494A-A450-42057E16F79D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61" name="Küp 17">
                <a:extLst>
                  <a:ext uri="{FF2B5EF4-FFF2-40B4-BE49-F238E27FC236}">
                    <a16:creationId xmlns:a16="http://schemas.microsoft.com/office/drawing/2014/main" id="{34F6A8FB-68BF-4C40-8C07-E6B096B21434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62" name="Küp 17">
                <a:extLst>
                  <a:ext uri="{FF2B5EF4-FFF2-40B4-BE49-F238E27FC236}">
                    <a16:creationId xmlns:a16="http://schemas.microsoft.com/office/drawing/2014/main" id="{CB0D6DA2-9444-4924-AF5A-58DA777E3BBC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63" name="Küp 17">
                <a:extLst>
                  <a:ext uri="{FF2B5EF4-FFF2-40B4-BE49-F238E27FC236}">
                    <a16:creationId xmlns:a16="http://schemas.microsoft.com/office/drawing/2014/main" id="{70D44E7E-D477-4583-9460-3058EF6A56DB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64" name="Küp 17">
                <a:extLst>
                  <a:ext uri="{FF2B5EF4-FFF2-40B4-BE49-F238E27FC236}">
                    <a16:creationId xmlns:a16="http://schemas.microsoft.com/office/drawing/2014/main" id="{3B7D23B7-C545-4F9D-910F-E93462C26489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65" name="Küp 17">
                <a:extLst>
                  <a:ext uri="{FF2B5EF4-FFF2-40B4-BE49-F238E27FC236}">
                    <a16:creationId xmlns:a16="http://schemas.microsoft.com/office/drawing/2014/main" id="{C7353B11-02F5-436D-B3E6-F648BF5CCC40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66" name="Küp 17">
                <a:extLst>
                  <a:ext uri="{FF2B5EF4-FFF2-40B4-BE49-F238E27FC236}">
                    <a16:creationId xmlns:a16="http://schemas.microsoft.com/office/drawing/2014/main" id="{5F278377-2ACD-435F-99F7-E7937299A255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67" name="Küp 17">
                <a:extLst>
                  <a:ext uri="{FF2B5EF4-FFF2-40B4-BE49-F238E27FC236}">
                    <a16:creationId xmlns:a16="http://schemas.microsoft.com/office/drawing/2014/main" id="{839F9917-8F96-4A7B-89A0-12C9E7CAAA4A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19" name="Group 127">
              <a:extLst>
                <a:ext uri="{FF2B5EF4-FFF2-40B4-BE49-F238E27FC236}">
                  <a16:creationId xmlns:a16="http://schemas.microsoft.com/office/drawing/2014/main" id="{849170A4-C725-4714-9F0D-8D39CD0DBD78}"/>
                </a:ext>
              </a:extLst>
            </p:cNvPr>
            <p:cNvGrpSpPr/>
            <p:nvPr/>
          </p:nvGrpSpPr>
          <p:grpSpPr>
            <a:xfrm>
              <a:off x="5991948" y="2139019"/>
              <a:ext cx="288679" cy="2231608"/>
              <a:chOff x="3816000" y="2160000"/>
              <a:chExt cx="288679" cy="2231608"/>
            </a:xfrm>
          </p:grpSpPr>
          <p:sp>
            <p:nvSpPr>
              <p:cNvPr id="48" name="Küp 17">
                <a:extLst>
                  <a:ext uri="{FF2B5EF4-FFF2-40B4-BE49-F238E27FC236}">
                    <a16:creationId xmlns:a16="http://schemas.microsoft.com/office/drawing/2014/main" id="{7AB20EE8-37F0-4F7D-A98B-6878C17C5D2C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9" name="Küp 17">
                <a:extLst>
                  <a:ext uri="{FF2B5EF4-FFF2-40B4-BE49-F238E27FC236}">
                    <a16:creationId xmlns:a16="http://schemas.microsoft.com/office/drawing/2014/main" id="{33E8ACB6-E68B-40F1-9861-CFCE25A973CC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0" name="Küp 17">
                <a:extLst>
                  <a:ext uri="{FF2B5EF4-FFF2-40B4-BE49-F238E27FC236}">
                    <a16:creationId xmlns:a16="http://schemas.microsoft.com/office/drawing/2014/main" id="{2D24D064-DE90-4401-9275-A357951FCE75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1" name="Küp 17">
                <a:extLst>
                  <a:ext uri="{FF2B5EF4-FFF2-40B4-BE49-F238E27FC236}">
                    <a16:creationId xmlns:a16="http://schemas.microsoft.com/office/drawing/2014/main" id="{9FF0764F-17B8-4E05-8837-369EAE92DF2C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2" name="Küp 17">
                <a:extLst>
                  <a:ext uri="{FF2B5EF4-FFF2-40B4-BE49-F238E27FC236}">
                    <a16:creationId xmlns:a16="http://schemas.microsoft.com/office/drawing/2014/main" id="{20C27C53-6764-4EA4-A33E-D7387215DB29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3" name="Küp 17">
                <a:extLst>
                  <a:ext uri="{FF2B5EF4-FFF2-40B4-BE49-F238E27FC236}">
                    <a16:creationId xmlns:a16="http://schemas.microsoft.com/office/drawing/2014/main" id="{F235BBA9-71A7-45F9-9BE0-5367EDB0D049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4" name="Küp 17">
                <a:extLst>
                  <a:ext uri="{FF2B5EF4-FFF2-40B4-BE49-F238E27FC236}">
                    <a16:creationId xmlns:a16="http://schemas.microsoft.com/office/drawing/2014/main" id="{C1387D39-6C21-4C76-8CC0-772D7F553EB3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5" name="Küp 17">
                <a:extLst>
                  <a:ext uri="{FF2B5EF4-FFF2-40B4-BE49-F238E27FC236}">
                    <a16:creationId xmlns:a16="http://schemas.microsoft.com/office/drawing/2014/main" id="{E5D75141-45DD-4644-AE99-910121055D50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6" name="Küp 17">
                <a:extLst>
                  <a:ext uri="{FF2B5EF4-FFF2-40B4-BE49-F238E27FC236}">
                    <a16:creationId xmlns:a16="http://schemas.microsoft.com/office/drawing/2014/main" id="{7F1FCC0A-38F4-438E-8701-4D4ED93E9CE9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7" name="Küp 17">
                <a:extLst>
                  <a:ext uri="{FF2B5EF4-FFF2-40B4-BE49-F238E27FC236}">
                    <a16:creationId xmlns:a16="http://schemas.microsoft.com/office/drawing/2014/main" id="{FCDCE8CE-7CB4-4367-827B-E10137EB3519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20" name="Group 138">
              <a:extLst>
                <a:ext uri="{FF2B5EF4-FFF2-40B4-BE49-F238E27FC236}">
                  <a16:creationId xmlns:a16="http://schemas.microsoft.com/office/drawing/2014/main" id="{16E63C02-BFB4-47ED-8260-A1BB2280F84C}"/>
                </a:ext>
              </a:extLst>
            </p:cNvPr>
            <p:cNvGrpSpPr/>
            <p:nvPr/>
          </p:nvGrpSpPr>
          <p:grpSpPr>
            <a:xfrm>
              <a:off x="6355761" y="2132122"/>
              <a:ext cx="288679" cy="2231608"/>
              <a:chOff x="3816000" y="2160000"/>
              <a:chExt cx="288679" cy="2231608"/>
            </a:xfrm>
          </p:grpSpPr>
          <p:sp>
            <p:nvSpPr>
              <p:cNvPr id="38" name="Küp 17">
                <a:extLst>
                  <a:ext uri="{FF2B5EF4-FFF2-40B4-BE49-F238E27FC236}">
                    <a16:creationId xmlns:a16="http://schemas.microsoft.com/office/drawing/2014/main" id="{70D37BC5-E1FE-4198-A5AC-043AE5702FA0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39" name="Küp 17">
                <a:extLst>
                  <a:ext uri="{FF2B5EF4-FFF2-40B4-BE49-F238E27FC236}">
                    <a16:creationId xmlns:a16="http://schemas.microsoft.com/office/drawing/2014/main" id="{83C794D5-A12F-4CA3-A7A3-A600B1F4F614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0" name="Küp 17">
                <a:extLst>
                  <a:ext uri="{FF2B5EF4-FFF2-40B4-BE49-F238E27FC236}">
                    <a16:creationId xmlns:a16="http://schemas.microsoft.com/office/drawing/2014/main" id="{A1932A05-37D3-42AE-BCB5-1B59B07A30EC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1" name="Küp 17">
                <a:extLst>
                  <a:ext uri="{FF2B5EF4-FFF2-40B4-BE49-F238E27FC236}">
                    <a16:creationId xmlns:a16="http://schemas.microsoft.com/office/drawing/2014/main" id="{5D9100F7-C9FB-436B-B5A2-E9C64299A539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2" name="Küp 17">
                <a:extLst>
                  <a:ext uri="{FF2B5EF4-FFF2-40B4-BE49-F238E27FC236}">
                    <a16:creationId xmlns:a16="http://schemas.microsoft.com/office/drawing/2014/main" id="{58623877-69CC-4932-AEE9-4868066A03A3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3" name="Küp 17">
                <a:extLst>
                  <a:ext uri="{FF2B5EF4-FFF2-40B4-BE49-F238E27FC236}">
                    <a16:creationId xmlns:a16="http://schemas.microsoft.com/office/drawing/2014/main" id="{3F14F1DC-AB3F-4371-8F6B-8648C2E72D74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4" name="Küp 17">
                <a:extLst>
                  <a:ext uri="{FF2B5EF4-FFF2-40B4-BE49-F238E27FC236}">
                    <a16:creationId xmlns:a16="http://schemas.microsoft.com/office/drawing/2014/main" id="{689EA980-4850-4A31-A0BF-6EE87FA19894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5" name="Küp 17">
                <a:extLst>
                  <a:ext uri="{FF2B5EF4-FFF2-40B4-BE49-F238E27FC236}">
                    <a16:creationId xmlns:a16="http://schemas.microsoft.com/office/drawing/2014/main" id="{241CE398-AE0C-4C43-87CB-6F23DF3C7557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6" name="Küp 17">
                <a:extLst>
                  <a:ext uri="{FF2B5EF4-FFF2-40B4-BE49-F238E27FC236}">
                    <a16:creationId xmlns:a16="http://schemas.microsoft.com/office/drawing/2014/main" id="{F91E6885-00F7-46C7-A8CF-B94D0EED8CA3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7" name="Küp 17">
                <a:extLst>
                  <a:ext uri="{FF2B5EF4-FFF2-40B4-BE49-F238E27FC236}">
                    <a16:creationId xmlns:a16="http://schemas.microsoft.com/office/drawing/2014/main" id="{C21F68B9-7762-4C2F-944B-2DE7239F7243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21" name="Group 150">
              <a:extLst>
                <a:ext uri="{FF2B5EF4-FFF2-40B4-BE49-F238E27FC236}">
                  <a16:creationId xmlns:a16="http://schemas.microsoft.com/office/drawing/2014/main" id="{5191CBB2-BF9A-43B2-A711-4B7330B4CA11}"/>
                </a:ext>
              </a:extLst>
            </p:cNvPr>
            <p:cNvGrpSpPr/>
            <p:nvPr/>
          </p:nvGrpSpPr>
          <p:grpSpPr>
            <a:xfrm>
              <a:off x="6729054" y="2139019"/>
              <a:ext cx="288679" cy="2231608"/>
              <a:chOff x="3816000" y="2160000"/>
              <a:chExt cx="288679" cy="2231608"/>
            </a:xfrm>
          </p:grpSpPr>
          <p:sp>
            <p:nvSpPr>
              <p:cNvPr id="22" name="Küp 17">
                <a:extLst>
                  <a:ext uri="{FF2B5EF4-FFF2-40B4-BE49-F238E27FC236}">
                    <a16:creationId xmlns:a16="http://schemas.microsoft.com/office/drawing/2014/main" id="{7C403546-A3A5-437C-90C5-08E1DA36F148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3" name="Küp 17">
                <a:extLst>
                  <a:ext uri="{FF2B5EF4-FFF2-40B4-BE49-F238E27FC236}">
                    <a16:creationId xmlns:a16="http://schemas.microsoft.com/office/drawing/2014/main" id="{5BD2FB9A-6A01-4613-99D5-F557391F190A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4" name="Küp 17">
                <a:extLst>
                  <a:ext uri="{FF2B5EF4-FFF2-40B4-BE49-F238E27FC236}">
                    <a16:creationId xmlns:a16="http://schemas.microsoft.com/office/drawing/2014/main" id="{8ED40912-009E-4F18-821A-A00896348853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5" name="Küp 17">
                <a:extLst>
                  <a:ext uri="{FF2B5EF4-FFF2-40B4-BE49-F238E27FC236}">
                    <a16:creationId xmlns:a16="http://schemas.microsoft.com/office/drawing/2014/main" id="{F5F4D096-9DD8-4AC8-8C8E-4EC1E8FA21A6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8" name="Küp 17">
                <a:extLst>
                  <a:ext uri="{FF2B5EF4-FFF2-40B4-BE49-F238E27FC236}">
                    <a16:creationId xmlns:a16="http://schemas.microsoft.com/office/drawing/2014/main" id="{4340FB4B-F279-4968-BDA8-AA03288E064D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9" name="Küp 17">
                <a:extLst>
                  <a:ext uri="{FF2B5EF4-FFF2-40B4-BE49-F238E27FC236}">
                    <a16:creationId xmlns:a16="http://schemas.microsoft.com/office/drawing/2014/main" id="{81E8860E-AA4E-4243-B7E4-965A656A6AEF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30" name="Küp 17">
                <a:extLst>
                  <a:ext uri="{FF2B5EF4-FFF2-40B4-BE49-F238E27FC236}">
                    <a16:creationId xmlns:a16="http://schemas.microsoft.com/office/drawing/2014/main" id="{50C6FA74-E111-482E-9D5F-685D3729C97B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31" name="Küp 17">
                <a:extLst>
                  <a:ext uri="{FF2B5EF4-FFF2-40B4-BE49-F238E27FC236}">
                    <a16:creationId xmlns:a16="http://schemas.microsoft.com/office/drawing/2014/main" id="{759FA9A8-6620-46BD-B9FA-7437400DC8D1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32" name="Küp 17">
                <a:extLst>
                  <a:ext uri="{FF2B5EF4-FFF2-40B4-BE49-F238E27FC236}">
                    <a16:creationId xmlns:a16="http://schemas.microsoft.com/office/drawing/2014/main" id="{0F1E22D8-506C-4D25-A9D4-62CA47F0E685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37" name="Küp 17">
                <a:extLst>
                  <a:ext uri="{FF2B5EF4-FFF2-40B4-BE49-F238E27FC236}">
                    <a16:creationId xmlns:a16="http://schemas.microsoft.com/office/drawing/2014/main" id="{669D5CE2-C169-4BB3-8CE6-7ED0C27E031E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128" name="Group 145">
            <a:extLst>
              <a:ext uri="{FF2B5EF4-FFF2-40B4-BE49-F238E27FC236}">
                <a16:creationId xmlns:a16="http://schemas.microsoft.com/office/drawing/2014/main" id="{F0491509-FC8C-4E8C-9E50-D173D7E4D39E}"/>
              </a:ext>
            </a:extLst>
          </p:cNvPr>
          <p:cNvGrpSpPr/>
          <p:nvPr/>
        </p:nvGrpSpPr>
        <p:grpSpPr>
          <a:xfrm>
            <a:off x="4972976" y="1949521"/>
            <a:ext cx="160779" cy="1339282"/>
            <a:chOff x="3816000" y="2160000"/>
            <a:chExt cx="288679" cy="2231608"/>
          </a:xfrm>
        </p:grpSpPr>
        <p:sp>
          <p:nvSpPr>
            <p:cNvPr id="129" name="Küp 17">
              <a:extLst>
                <a:ext uri="{FF2B5EF4-FFF2-40B4-BE49-F238E27FC236}">
                  <a16:creationId xmlns:a16="http://schemas.microsoft.com/office/drawing/2014/main" id="{A3DA3056-37AE-4100-88A1-3035F568475A}"/>
                </a:ext>
              </a:extLst>
            </p:cNvPr>
            <p:cNvSpPr/>
            <p:nvPr/>
          </p:nvSpPr>
          <p:spPr>
            <a:xfrm>
              <a:off x="3817331" y="4104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130" name="Küp 17">
              <a:extLst>
                <a:ext uri="{FF2B5EF4-FFF2-40B4-BE49-F238E27FC236}">
                  <a16:creationId xmlns:a16="http://schemas.microsoft.com/office/drawing/2014/main" id="{70C733EE-FE3B-42A0-9683-2F6D2AC9B919}"/>
                </a:ext>
              </a:extLst>
            </p:cNvPr>
            <p:cNvSpPr/>
            <p:nvPr/>
          </p:nvSpPr>
          <p:spPr>
            <a:xfrm>
              <a:off x="3817331" y="3888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131" name="Küp 17">
              <a:extLst>
                <a:ext uri="{FF2B5EF4-FFF2-40B4-BE49-F238E27FC236}">
                  <a16:creationId xmlns:a16="http://schemas.microsoft.com/office/drawing/2014/main" id="{C616BAD7-44B2-4C12-9E6C-DB8B034F5AD3}"/>
                </a:ext>
              </a:extLst>
            </p:cNvPr>
            <p:cNvSpPr/>
            <p:nvPr/>
          </p:nvSpPr>
          <p:spPr>
            <a:xfrm>
              <a:off x="3817331" y="3672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132" name="Küp 17">
              <a:extLst>
                <a:ext uri="{FF2B5EF4-FFF2-40B4-BE49-F238E27FC236}">
                  <a16:creationId xmlns:a16="http://schemas.microsoft.com/office/drawing/2014/main" id="{A4442AE4-9DA6-4AA1-BA9A-E623D8D19A3C}"/>
                </a:ext>
              </a:extLst>
            </p:cNvPr>
            <p:cNvSpPr/>
            <p:nvPr/>
          </p:nvSpPr>
          <p:spPr>
            <a:xfrm>
              <a:off x="3817331" y="3456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133" name="Küp 17">
              <a:extLst>
                <a:ext uri="{FF2B5EF4-FFF2-40B4-BE49-F238E27FC236}">
                  <a16:creationId xmlns:a16="http://schemas.microsoft.com/office/drawing/2014/main" id="{7D0A122A-C52D-413D-AF7C-F6CFEA7A2164}"/>
                </a:ext>
              </a:extLst>
            </p:cNvPr>
            <p:cNvSpPr/>
            <p:nvPr/>
          </p:nvSpPr>
          <p:spPr>
            <a:xfrm>
              <a:off x="3816000" y="3240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134" name="Küp 17">
              <a:extLst>
                <a:ext uri="{FF2B5EF4-FFF2-40B4-BE49-F238E27FC236}">
                  <a16:creationId xmlns:a16="http://schemas.microsoft.com/office/drawing/2014/main" id="{0DA92FCD-733C-49D6-AFFC-DF4E9A235623}"/>
                </a:ext>
              </a:extLst>
            </p:cNvPr>
            <p:cNvSpPr/>
            <p:nvPr/>
          </p:nvSpPr>
          <p:spPr>
            <a:xfrm>
              <a:off x="3816000" y="3024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135" name="Küp 17">
              <a:extLst>
                <a:ext uri="{FF2B5EF4-FFF2-40B4-BE49-F238E27FC236}">
                  <a16:creationId xmlns:a16="http://schemas.microsoft.com/office/drawing/2014/main" id="{1D12BD3B-0D74-4C8F-BBE6-94E7082B9CF3}"/>
                </a:ext>
              </a:extLst>
            </p:cNvPr>
            <p:cNvSpPr/>
            <p:nvPr/>
          </p:nvSpPr>
          <p:spPr>
            <a:xfrm>
              <a:off x="3817331" y="2808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136" name="Küp 17">
              <a:extLst>
                <a:ext uri="{FF2B5EF4-FFF2-40B4-BE49-F238E27FC236}">
                  <a16:creationId xmlns:a16="http://schemas.microsoft.com/office/drawing/2014/main" id="{AC34CAF6-1E20-4809-B37A-C18F6E85CAEB}"/>
                </a:ext>
              </a:extLst>
            </p:cNvPr>
            <p:cNvSpPr/>
            <p:nvPr/>
          </p:nvSpPr>
          <p:spPr>
            <a:xfrm>
              <a:off x="3816000" y="2592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137" name="Küp 17">
              <a:extLst>
                <a:ext uri="{FF2B5EF4-FFF2-40B4-BE49-F238E27FC236}">
                  <a16:creationId xmlns:a16="http://schemas.microsoft.com/office/drawing/2014/main" id="{B596364B-6BEB-4CDF-AA35-9BEFF43F017A}"/>
                </a:ext>
              </a:extLst>
            </p:cNvPr>
            <p:cNvSpPr/>
            <p:nvPr/>
          </p:nvSpPr>
          <p:spPr>
            <a:xfrm>
              <a:off x="3816000" y="2376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138" name="Küp 17">
              <a:extLst>
                <a:ext uri="{FF2B5EF4-FFF2-40B4-BE49-F238E27FC236}">
                  <a16:creationId xmlns:a16="http://schemas.microsoft.com/office/drawing/2014/main" id="{8A560693-DF6B-468C-B7D4-3D614711E1A8}"/>
                </a:ext>
              </a:extLst>
            </p:cNvPr>
            <p:cNvSpPr/>
            <p:nvPr/>
          </p:nvSpPr>
          <p:spPr>
            <a:xfrm>
              <a:off x="3816000" y="2160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</p:grpSp>
      <p:grpSp>
        <p:nvGrpSpPr>
          <p:cNvPr id="139" name="Group 145">
            <a:extLst>
              <a:ext uri="{FF2B5EF4-FFF2-40B4-BE49-F238E27FC236}">
                <a16:creationId xmlns:a16="http://schemas.microsoft.com/office/drawing/2014/main" id="{32ABE8DA-9BCA-4B40-A2C9-BB8E0441C4AB}"/>
              </a:ext>
            </a:extLst>
          </p:cNvPr>
          <p:cNvGrpSpPr/>
          <p:nvPr/>
        </p:nvGrpSpPr>
        <p:grpSpPr>
          <a:xfrm>
            <a:off x="5228110" y="1959861"/>
            <a:ext cx="160779" cy="1339282"/>
            <a:chOff x="3816000" y="2160000"/>
            <a:chExt cx="288679" cy="2231608"/>
          </a:xfrm>
        </p:grpSpPr>
        <p:sp>
          <p:nvSpPr>
            <p:cNvPr id="140" name="Küp 17">
              <a:extLst>
                <a:ext uri="{FF2B5EF4-FFF2-40B4-BE49-F238E27FC236}">
                  <a16:creationId xmlns:a16="http://schemas.microsoft.com/office/drawing/2014/main" id="{688D201F-9CB5-4CFA-8DBA-28E29BCE5624}"/>
                </a:ext>
              </a:extLst>
            </p:cNvPr>
            <p:cNvSpPr/>
            <p:nvPr/>
          </p:nvSpPr>
          <p:spPr>
            <a:xfrm>
              <a:off x="3817331" y="4104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141" name="Küp 17">
              <a:extLst>
                <a:ext uri="{FF2B5EF4-FFF2-40B4-BE49-F238E27FC236}">
                  <a16:creationId xmlns:a16="http://schemas.microsoft.com/office/drawing/2014/main" id="{6FDE4904-120C-4F31-A657-9490190CCA6E}"/>
                </a:ext>
              </a:extLst>
            </p:cNvPr>
            <p:cNvSpPr/>
            <p:nvPr/>
          </p:nvSpPr>
          <p:spPr>
            <a:xfrm>
              <a:off x="3817331" y="3888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142" name="Küp 17">
              <a:extLst>
                <a:ext uri="{FF2B5EF4-FFF2-40B4-BE49-F238E27FC236}">
                  <a16:creationId xmlns:a16="http://schemas.microsoft.com/office/drawing/2014/main" id="{4D8C8BB3-0B6C-4AF3-9959-08C0433DA69E}"/>
                </a:ext>
              </a:extLst>
            </p:cNvPr>
            <p:cNvSpPr/>
            <p:nvPr/>
          </p:nvSpPr>
          <p:spPr>
            <a:xfrm>
              <a:off x="3817331" y="3672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143" name="Küp 17">
              <a:extLst>
                <a:ext uri="{FF2B5EF4-FFF2-40B4-BE49-F238E27FC236}">
                  <a16:creationId xmlns:a16="http://schemas.microsoft.com/office/drawing/2014/main" id="{6F4B9A27-1DD4-433F-94E0-8DDA2F03B7B8}"/>
                </a:ext>
              </a:extLst>
            </p:cNvPr>
            <p:cNvSpPr/>
            <p:nvPr/>
          </p:nvSpPr>
          <p:spPr>
            <a:xfrm>
              <a:off x="3817331" y="3456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144" name="Küp 17">
              <a:extLst>
                <a:ext uri="{FF2B5EF4-FFF2-40B4-BE49-F238E27FC236}">
                  <a16:creationId xmlns:a16="http://schemas.microsoft.com/office/drawing/2014/main" id="{EDC7D53E-60C2-4BA2-879B-7A2111508CCA}"/>
                </a:ext>
              </a:extLst>
            </p:cNvPr>
            <p:cNvSpPr/>
            <p:nvPr/>
          </p:nvSpPr>
          <p:spPr>
            <a:xfrm>
              <a:off x="3816000" y="3240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145" name="Küp 17">
              <a:extLst>
                <a:ext uri="{FF2B5EF4-FFF2-40B4-BE49-F238E27FC236}">
                  <a16:creationId xmlns:a16="http://schemas.microsoft.com/office/drawing/2014/main" id="{A070C248-E147-419D-9E30-111AACB5A70B}"/>
                </a:ext>
              </a:extLst>
            </p:cNvPr>
            <p:cNvSpPr/>
            <p:nvPr/>
          </p:nvSpPr>
          <p:spPr>
            <a:xfrm>
              <a:off x="3816000" y="3024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146" name="Küp 17">
              <a:extLst>
                <a:ext uri="{FF2B5EF4-FFF2-40B4-BE49-F238E27FC236}">
                  <a16:creationId xmlns:a16="http://schemas.microsoft.com/office/drawing/2014/main" id="{6C6C8180-4A05-4497-B1B5-8B093AD1033A}"/>
                </a:ext>
              </a:extLst>
            </p:cNvPr>
            <p:cNvSpPr/>
            <p:nvPr/>
          </p:nvSpPr>
          <p:spPr>
            <a:xfrm>
              <a:off x="3817331" y="2808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147" name="Küp 17">
              <a:extLst>
                <a:ext uri="{FF2B5EF4-FFF2-40B4-BE49-F238E27FC236}">
                  <a16:creationId xmlns:a16="http://schemas.microsoft.com/office/drawing/2014/main" id="{88D4FD9E-77DA-4873-9512-4D418988ABBD}"/>
                </a:ext>
              </a:extLst>
            </p:cNvPr>
            <p:cNvSpPr/>
            <p:nvPr/>
          </p:nvSpPr>
          <p:spPr>
            <a:xfrm>
              <a:off x="3816000" y="2592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148" name="Küp 17">
              <a:extLst>
                <a:ext uri="{FF2B5EF4-FFF2-40B4-BE49-F238E27FC236}">
                  <a16:creationId xmlns:a16="http://schemas.microsoft.com/office/drawing/2014/main" id="{659F097B-6B11-4288-BDB4-4889498ADA80}"/>
                </a:ext>
              </a:extLst>
            </p:cNvPr>
            <p:cNvSpPr/>
            <p:nvPr/>
          </p:nvSpPr>
          <p:spPr>
            <a:xfrm>
              <a:off x="3816000" y="2376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149" name="Küp 17">
              <a:extLst>
                <a:ext uri="{FF2B5EF4-FFF2-40B4-BE49-F238E27FC236}">
                  <a16:creationId xmlns:a16="http://schemas.microsoft.com/office/drawing/2014/main" id="{28DCED9B-6C66-4400-AFD7-AD5C6849BBF5}"/>
                </a:ext>
              </a:extLst>
            </p:cNvPr>
            <p:cNvSpPr/>
            <p:nvPr/>
          </p:nvSpPr>
          <p:spPr>
            <a:xfrm>
              <a:off x="3816000" y="2160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</p:grpSp>
      <p:sp>
        <p:nvSpPr>
          <p:cNvPr id="152" name="Küp 17">
            <a:extLst>
              <a:ext uri="{FF2B5EF4-FFF2-40B4-BE49-F238E27FC236}">
                <a16:creationId xmlns:a16="http://schemas.microsoft.com/office/drawing/2014/main" id="{FF882A65-8039-4D2C-A73A-79717C99B5BF}"/>
              </a:ext>
            </a:extLst>
          </p:cNvPr>
          <p:cNvSpPr/>
          <p:nvPr/>
        </p:nvSpPr>
        <p:spPr>
          <a:xfrm>
            <a:off x="6053305" y="3047406"/>
            <a:ext cx="160038" cy="172606"/>
          </a:xfrm>
          <a:prstGeom prst="cub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156" name="Küp 17">
            <a:extLst>
              <a:ext uri="{FF2B5EF4-FFF2-40B4-BE49-F238E27FC236}">
                <a16:creationId xmlns:a16="http://schemas.microsoft.com/office/drawing/2014/main" id="{49836EF5-264A-4BC8-A928-4AAC929037C1}"/>
              </a:ext>
            </a:extLst>
          </p:cNvPr>
          <p:cNvSpPr/>
          <p:nvPr/>
        </p:nvSpPr>
        <p:spPr>
          <a:xfrm>
            <a:off x="6053305" y="2784668"/>
            <a:ext cx="160038" cy="172606"/>
          </a:xfrm>
          <a:prstGeom prst="cub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157" name="Küp 17">
            <a:extLst>
              <a:ext uri="{FF2B5EF4-FFF2-40B4-BE49-F238E27FC236}">
                <a16:creationId xmlns:a16="http://schemas.microsoft.com/office/drawing/2014/main" id="{7F793420-9851-4E24-9B81-A8A0EC134066}"/>
              </a:ext>
            </a:extLst>
          </p:cNvPr>
          <p:cNvSpPr/>
          <p:nvPr/>
        </p:nvSpPr>
        <p:spPr>
          <a:xfrm>
            <a:off x="6053305" y="2550226"/>
            <a:ext cx="160038" cy="172606"/>
          </a:xfrm>
          <a:prstGeom prst="cub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158" name="Küp 17">
            <a:extLst>
              <a:ext uri="{FF2B5EF4-FFF2-40B4-BE49-F238E27FC236}">
                <a16:creationId xmlns:a16="http://schemas.microsoft.com/office/drawing/2014/main" id="{5E5EDE83-E8A9-461F-AF8A-88179C0A25B0}"/>
              </a:ext>
            </a:extLst>
          </p:cNvPr>
          <p:cNvSpPr/>
          <p:nvPr/>
        </p:nvSpPr>
        <p:spPr>
          <a:xfrm>
            <a:off x="6371378" y="2558132"/>
            <a:ext cx="160038" cy="172606"/>
          </a:xfrm>
          <a:prstGeom prst="cub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159" name="Küp 17">
            <a:extLst>
              <a:ext uri="{FF2B5EF4-FFF2-40B4-BE49-F238E27FC236}">
                <a16:creationId xmlns:a16="http://schemas.microsoft.com/office/drawing/2014/main" id="{8EE0D849-B206-44B6-BAE3-BA14AA259AF1}"/>
              </a:ext>
            </a:extLst>
          </p:cNvPr>
          <p:cNvSpPr/>
          <p:nvPr/>
        </p:nvSpPr>
        <p:spPr>
          <a:xfrm>
            <a:off x="6357081" y="2809244"/>
            <a:ext cx="160038" cy="172606"/>
          </a:xfrm>
          <a:prstGeom prst="cub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160" name="Küp 17">
            <a:extLst>
              <a:ext uri="{FF2B5EF4-FFF2-40B4-BE49-F238E27FC236}">
                <a16:creationId xmlns:a16="http://schemas.microsoft.com/office/drawing/2014/main" id="{2F576A44-8A20-4BDD-95EC-17332CBD4FF9}"/>
              </a:ext>
            </a:extLst>
          </p:cNvPr>
          <p:cNvSpPr/>
          <p:nvPr/>
        </p:nvSpPr>
        <p:spPr>
          <a:xfrm>
            <a:off x="6357081" y="3047406"/>
            <a:ext cx="160038" cy="172606"/>
          </a:xfrm>
          <a:prstGeom prst="cub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grpSp>
        <p:nvGrpSpPr>
          <p:cNvPr id="161" name="Group 1">
            <a:extLst>
              <a:ext uri="{FF2B5EF4-FFF2-40B4-BE49-F238E27FC236}">
                <a16:creationId xmlns:a16="http://schemas.microsoft.com/office/drawing/2014/main" id="{E4EC0BD9-FDAC-498E-99E1-713E534EF636}"/>
              </a:ext>
            </a:extLst>
          </p:cNvPr>
          <p:cNvGrpSpPr/>
          <p:nvPr/>
        </p:nvGrpSpPr>
        <p:grpSpPr>
          <a:xfrm>
            <a:off x="2309001" y="3660237"/>
            <a:ext cx="2021492" cy="1333921"/>
            <a:chOff x="3404891" y="2132122"/>
            <a:chExt cx="3612842" cy="2250830"/>
          </a:xfrm>
          <a:solidFill>
            <a:schemeClr val="bg2">
              <a:lumMod val="50000"/>
            </a:schemeClr>
          </a:solidFill>
        </p:grpSpPr>
        <p:grpSp>
          <p:nvGrpSpPr>
            <p:cNvPr id="162" name="Group 33">
              <a:extLst>
                <a:ext uri="{FF2B5EF4-FFF2-40B4-BE49-F238E27FC236}">
                  <a16:creationId xmlns:a16="http://schemas.microsoft.com/office/drawing/2014/main" id="{7B031B7B-B06F-45D4-AE61-5A22044AE431}"/>
                </a:ext>
              </a:extLst>
            </p:cNvPr>
            <p:cNvGrpSpPr/>
            <p:nvPr/>
          </p:nvGrpSpPr>
          <p:grpSpPr>
            <a:xfrm>
              <a:off x="3776819" y="2150614"/>
              <a:ext cx="288679" cy="2231608"/>
              <a:chOff x="3816000" y="2160000"/>
              <a:chExt cx="288679" cy="2231608"/>
            </a:xfrm>
            <a:grpFill/>
          </p:grpSpPr>
          <p:sp>
            <p:nvSpPr>
              <p:cNvPr id="262" name="Küp 17">
                <a:extLst>
                  <a:ext uri="{FF2B5EF4-FFF2-40B4-BE49-F238E27FC236}">
                    <a16:creationId xmlns:a16="http://schemas.microsoft.com/office/drawing/2014/main" id="{F6A61E11-5AA5-42F6-841D-4C891FD5913A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63" name="Küp 17">
                <a:extLst>
                  <a:ext uri="{FF2B5EF4-FFF2-40B4-BE49-F238E27FC236}">
                    <a16:creationId xmlns:a16="http://schemas.microsoft.com/office/drawing/2014/main" id="{D9042831-0568-4353-9E13-5B3BB4836EC6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64" name="Küp 17">
                <a:extLst>
                  <a:ext uri="{FF2B5EF4-FFF2-40B4-BE49-F238E27FC236}">
                    <a16:creationId xmlns:a16="http://schemas.microsoft.com/office/drawing/2014/main" id="{0CD90D0E-BCB1-4A17-80E3-95E2543EEB2B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65" name="Küp 17">
                <a:extLst>
                  <a:ext uri="{FF2B5EF4-FFF2-40B4-BE49-F238E27FC236}">
                    <a16:creationId xmlns:a16="http://schemas.microsoft.com/office/drawing/2014/main" id="{3B1C8E80-335C-4492-9614-C1C5B0FA5E67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66" name="Küp 17">
                <a:extLst>
                  <a:ext uri="{FF2B5EF4-FFF2-40B4-BE49-F238E27FC236}">
                    <a16:creationId xmlns:a16="http://schemas.microsoft.com/office/drawing/2014/main" id="{A9E33EF7-8AD5-4631-A834-EB9FECEDD4DA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67" name="Küp 17">
                <a:extLst>
                  <a:ext uri="{FF2B5EF4-FFF2-40B4-BE49-F238E27FC236}">
                    <a16:creationId xmlns:a16="http://schemas.microsoft.com/office/drawing/2014/main" id="{C01E5108-1A28-493B-8703-06983B42E5A0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68" name="Küp 17">
                <a:extLst>
                  <a:ext uri="{FF2B5EF4-FFF2-40B4-BE49-F238E27FC236}">
                    <a16:creationId xmlns:a16="http://schemas.microsoft.com/office/drawing/2014/main" id="{23ABE0F0-7301-4438-8ED8-DF4842B2C26A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69" name="Küp 17">
                <a:extLst>
                  <a:ext uri="{FF2B5EF4-FFF2-40B4-BE49-F238E27FC236}">
                    <a16:creationId xmlns:a16="http://schemas.microsoft.com/office/drawing/2014/main" id="{293C3BF3-08CC-42A8-B433-62B8C5626087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70" name="Küp 17">
                <a:extLst>
                  <a:ext uri="{FF2B5EF4-FFF2-40B4-BE49-F238E27FC236}">
                    <a16:creationId xmlns:a16="http://schemas.microsoft.com/office/drawing/2014/main" id="{7D7BD5E7-8B49-45EC-8E7C-88B5AE6879E0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71" name="Küp 17">
                <a:extLst>
                  <a:ext uri="{FF2B5EF4-FFF2-40B4-BE49-F238E27FC236}">
                    <a16:creationId xmlns:a16="http://schemas.microsoft.com/office/drawing/2014/main" id="{815B7EC8-EB37-4CB5-91AD-E9EBAC13703B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163" name="Group 49">
              <a:extLst>
                <a:ext uri="{FF2B5EF4-FFF2-40B4-BE49-F238E27FC236}">
                  <a16:creationId xmlns:a16="http://schemas.microsoft.com/office/drawing/2014/main" id="{527AB74F-AA12-4628-B36A-BD20CC67E2F6}"/>
                </a:ext>
              </a:extLst>
            </p:cNvPr>
            <p:cNvGrpSpPr/>
            <p:nvPr/>
          </p:nvGrpSpPr>
          <p:grpSpPr>
            <a:xfrm>
              <a:off x="3404891" y="2143717"/>
              <a:ext cx="288679" cy="2231608"/>
              <a:chOff x="3816000" y="2160000"/>
              <a:chExt cx="288679" cy="2231608"/>
            </a:xfrm>
            <a:grpFill/>
          </p:grpSpPr>
          <p:sp>
            <p:nvSpPr>
              <p:cNvPr id="252" name="Küp 17">
                <a:extLst>
                  <a:ext uri="{FF2B5EF4-FFF2-40B4-BE49-F238E27FC236}">
                    <a16:creationId xmlns:a16="http://schemas.microsoft.com/office/drawing/2014/main" id="{A6A421E9-34B6-4111-AF7D-925BBE817198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53" name="Küp 17">
                <a:extLst>
                  <a:ext uri="{FF2B5EF4-FFF2-40B4-BE49-F238E27FC236}">
                    <a16:creationId xmlns:a16="http://schemas.microsoft.com/office/drawing/2014/main" id="{341DF0BA-A0CA-46F8-A6F8-05E0BB0215CD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54" name="Küp 17">
                <a:extLst>
                  <a:ext uri="{FF2B5EF4-FFF2-40B4-BE49-F238E27FC236}">
                    <a16:creationId xmlns:a16="http://schemas.microsoft.com/office/drawing/2014/main" id="{17E05630-47D1-49C6-A6FF-ECAE9E8038B4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55" name="Küp 17">
                <a:extLst>
                  <a:ext uri="{FF2B5EF4-FFF2-40B4-BE49-F238E27FC236}">
                    <a16:creationId xmlns:a16="http://schemas.microsoft.com/office/drawing/2014/main" id="{1EC4477A-D53E-478B-B01B-C046FAC17B8D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56" name="Küp 17">
                <a:extLst>
                  <a:ext uri="{FF2B5EF4-FFF2-40B4-BE49-F238E27FC236}">
                    <a16:creationId xmlns:a16="http://schemas.microsoft.com/office/drawing/2014/main" id="{B66C3B06-E0FF-40A2-B7F3-5EBB7CB3E2B5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57" name="Küp 17">
                <a:extLst>
                  <a:ext uri="{FF2B5EF4-FFF2-40B4-BE49-F238E27FC236}">
                    <a16:creationId xmlns:a16="http://schemas.microsoft.com/office/drawing/2014/main" id="{54B04AFE-CB2B-4EF8-AB4F-EDB626D96124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58" name="Küp 17">
                <a:extLst>
                  <a:ext uri="{FF2B5EF4-FFF2-40B4-BE49-F238E27FC236}">
                    <a16:creationId xmlns:a16="http://schemas.microsoft.com/office/drawing/2014/main" id="{C36C7FBA-F304-4C41-A317-1CEFE44D1D3B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59" name="Küp 17">
                <a:extLst>
                  <a:ext uri="{FF2B5EF4-FFF2-40B4-BE49-F238E27FC236}">
                    <a16:creationId xmlns:a16="http://schemas.microsoft.com/office/drawing/2014/main" id="{3D736D02-B169-4BF9-8709-9F5D31268D5E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60" name="Küp 17">
                <a:extLst>
                  <a:ext uri="{FF2B5EF4-FFF2-40B4-BE49-F238E27FC236}">
                    <a16:creationId xmlns:a16="http://schemas.microsoft.com/office/drawing/2014/main" id="{D5E33E29-29FF-48E0-8C2D-FA5DA68ED284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61" name="Küp 17">
                <a:extLst>
                  <a:ext uri="{FF2B5EF4-FFF2-40B4-BE49-F238E27FC236}">
                    <a16:creationId xmlns:a16="http://schemas.microsoft.com/office/drawing/2014/main" id="{461FCF7A-A89F-4A3D-BCF0-B2A84B118D9C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164" name="Group 72">
              <a:extLst>
                <a:ext uri="{FF2B5EF4-FFF2-40B4-BE49-F238E27FC236}">
                  <a16:creationId xmlns:a16="http://schemas.microsoft.com/office/drawing/2014/main" id="{22F14A0F-1177-4732-9011-8DE76339CB79}"/>
                </a:ext>
              </a:extLst>
            </p:cNvPr>
            <p:cNvGrpSpPr/>
            <p:nvPr/>
          </p:nvGrpSpPr>
          <p:grpSpPr>
            <a:xfrm>
              <a:off x="4144274" y="2150614"/>
              <a:ext cx="288679" cy="2231608"/>
              <a:chOff x="3816000" y="2160000"/>
              <a:chExt cx="288679" cy="2231608"/>
            </a:xfrm>
            <a:grpFill/>
          </p:grpSpPr>
          <p:sp>
            <p:nvSpPr>
              <p:cNvPr id="242" name="Küp 17">
                <a:extLst>
                  <a:ext uri="{FF2B5EF4-FFF2-40B4-BE49-F238E27FC236}">
                    <a16:creationId xmlns:a16="http://schemas.microsoft.com/office/drawing/2014/main" id="{9CC0654C-7931-4B33-9934-B9BB2992C56C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43" name="Küp 17">
                <a:extLst>
                  <a:ext uri="{FF2B5EF4-FFF2-40B4-BE49-F238E27FC236}">
                    <a16:creationId xmlns:a16="http://schemas.microsoft.com/office/drawing/2014/main" id="{6F17E5F8-D4C6-49C7-B7F7-5BA4BC95A703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44" name="Küp 17">
                <a:extLst>
                  <a:ext uri="{FF2B5EF4-FFF2-40B4-BE49-F238E27FC236}">
                    <a16:creationId xmlns:a16="http://schemas.microsoft.com/office/drawing/2014/main" id="{FD05A024-FD29-43D2-BB7B-144EC395D9A7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45" name="Küp 17">
                <a:extLst>
                  <a:ext uri="{FF2B5EF4-FFF2-40B4-BE49-F238E27FC236}">
                    <a16:creationId xmlns:a16="http://schemas.microsoft.com/office/drawing/2014/main" id="{ABBC72B2-87B9-4A92-A3A0-EF8F60DD74DC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46" name="Küp 17">
                <a:extLst>
                  <a:ext uri="{FF2B5EF4-FFF2-40B4-BE49-F238E27FC236}">
                    <a16:creationId xmlns:a16="http://schemas.microsoft.com/office/drawing/2014/main" id="{8FFC3CAB-CBBE-4731-BA2D-4787A91E1AD0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47" name="Küp 17">
                <a:extLst>
                  <a:ext uri="{FF2B5EF4-FFF2-40B4-BE49-F238E27FC236}">
                    <a16:creationId xmlns:a16="http://schemas.microsoft.com/office/drawing/2014/main" id="{2085698E-FE4C-4447-8603-7F9DA5974DEA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48" name="Küp 17">
                <a:extLst>
                  <a:ext uri="{FF2B5EF4-FFF2-40B4-BE49-F238E27FC236}">
                    <a16:creationId xmlns:a16="http://schemas.microsoft.com/office/drawing/2014/main" id="{7A75F3FF-1F75-4288-B69F-FA464C3E01AD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49" name="Küp 17">
                <a:extLst>
                  <a:ext uri="{FF2B5EF4-FFF2-40B4-BE49-F238E27FC236}">
                    <a16:creationId xmlns:a16="http://schemas.microsoft.com/office/drawing/2014/main" id="{3421EFFA-33FE-4522-A07D-1509BE188C86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50" name="Küp 17">
                <a:extLst>
                  <a:ext uri="{FF2B5EF4-FFF2-40B4-BE49-F238E27FC236}">
                    <a16:creationId xmlns:a16="http://schemas.microsoft.com/office/drawing/2014/main" id="{8BF6A6CF-891A-4250-B9FB-D13EE4E36753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51" name="Küp 17">
                <a:extLst>
                  <a:ext uri="{FF2B5EF4-FFF2-40B4-BE49-F238E27FC236}">
                    <a16:creationId xmlns:a16="http://schemas.microsoft.com/office/drawing/2014/main" id="{063B819D-802D-4A9E-A5AC-501D5ED5933F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165" name="Group 83">
              <a:extLst>
                <a:ext uri="{FF2B5EF4-FFF2-40B4-BE49-F238E27FC236}">
                  <a16:creationId xmlns:a16="http://schemas.microsoft.com/office/drawing/2014/main" id="{DEAC5FD3-21FD-446B-8BA0-CB668A805DB1}"/>
                </a:ext>
              </a:extLst>
            </p:cNvPr>
            <p:cNvGrpSpPr/>
            <p:nvPr/>
          </p:nvGrpSpPr>
          <p:grpSpPr>
            <a:xfrm>
              <a:off x="4508087" y="2143717"/>
              <a:ext cx="288679" cy="2231608"/>
              <a:chOff x="3816000" y="2160000"/>
              <a:chExt cx="288679" cy="2231608"/>
            </a:xfrm>
            <a:grpFill/>
          </p:grpSpPr>
          <p:sp>
            <p:nvSpPr>
              <p:cNvPr id="232" name="Küp 17">
                <a:extLst>
                  <a:ext uri="{FF2B5EF4-FFF2-40B4-BE49-F238E27FC236}">
                    <a16:creationId xmlns:a16="http://schemas.microsoft.com/office/drawing/2014/main" id="{B3AE4C95-AE1E-42DF-ADE3-4544A2EB50CB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33" name="Küp 17">
                <a:extLst>
                  <a:ext uri="{FF2B5EF4-FFF2-40B4-BE49-F238E27FC236}">
                    <a16:creationId xmlns:a16="http://schemas.microsoft.com/office/drawing/2014/main" id="{71A75EFE-5A0C-4F72-8773-8EDCE02C1C5F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34" name="Küp 17">
                <a:extLst>
                  <a:ext uri="{FF2B5EF4-FFF2-40B4-BE49-F238E27FC236}">
                    <a16:creationId xmlns:a16="http://schemas.microsoft.com/office/drawing/2014/main" id="{C356D78E-E249-4120-8F49-129D89F5C702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35" name="Küp 17">
                <a:extLst>
                  <a:ext uri="{FF2B5EF4-FFF2-40B4-BE49-F238E27FC236}">
                    <a16:creationId xmlns:a16="http://schemas.microsoft.com/office/drawing/2014/main" id="{F1563972-DBFF-435D-B633-7407A096C187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36" name="Küp 17">
                <a:extLst>
                  <a:ext uri="{FF2B5EF4-FFF2-40B4-BE49-F238E27FC236}">
                    <a16:creationId xmlns:a16="http://schemas.microsoft.com/office/drawing/2014/main" id="{200C6C5A-B921-45AE-9C01-870D30ECEE5A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37" name="Küp 17">
                <a:extLst>
                  <a:ext uri="{FF2B5EF4-FFF2-40B4-BE49-F238E27FC236}">
                    <a16:creationId xmlns:a16="http://schemas.microsoft.com/office/drawing/2014/main" id="{6FF51B09-57C6-4A9F-9D61-DAB203392981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38" name="Küp 17">
                <a:extLst>
                  <a:ext uri="{FF2B5EF4-FFF2-40B4-BE49-F238E27FC236}">
                    <a16:creationId xmlns:a16="http://schemas.microsoft.com/office/drawing/2014/main" id="{2F28DB56-DF71-4FC9-AB1D-B52439157ABF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39" name="Küp 17">
                <a:extLst>
                  <a:ext uri="{FF2B5EF4-FFF2-40B4-BE49-F238E27FC236}">
                    <a16:creationId xmlns:a16="http://schemas.microsoft.com/office/drawing/2014/main" id="{493D007B-23D7-4EB5-91FB-E6A24237ACA3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40" name="Küp 17">
                <a:extLst>
                  <a:ext uri="{FF2B5EF4-FFF2-40B4-BE49-F238E27FC236}">
                    <a16:creationId xmlns:a16="http://schemas.microsoft.com/office/drawing/2014/main" id="{CAED532C-672A-435C-AC21-12DAE0E1D487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41" name="Küp 17">
                <a:extLst>
                  <a:ext uri="{FF2B5EF4-FFF2-40B4-BE49-F238E27FC236}">
                    <a16:creationId xmlns:a16="http://schemas.microsoft.com/office/drawing/2014/main" id="{8455FA63-D4C4-47B7-AB9E-D9AFF238C713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166" name="Group 94">
              <a:extLst>
                <a:ext uri="{FF2B5EF4-FFF2-40B4-BE49-F238E27FC236}">
                  <a16:creationId xmlns:a16="http://schemas.microsoft.com/office/drawing/2014/main" id="{ED87A187-C8E9-4753-A6F4-783DB3B3336B}"/>
                </a:ext>
              </a:extLst>
            </p:cNvPr>
            <p:cNvGrpSpPr/>
            <p:nvPr/>
          </p:nvGrpSpPr>
          <p:grpSpPr>
            <a:xfrm>
              <a:off x="4881160" y="2151344"/>
              <a:ext cx="288679" cy="2231608"/>
              <a:chOff x="3816000" y="2160000"/>
              <a:chExt cx="288679" cy="2231608"/>
            </a:xfrm>
            <a:grpFill/>
          </p:grpSpPr>
          <p:sp>
            <p:nvSpPr>
              <p:cNvPr id="222" name="Küp 17">
                <a:extLst>
                  <a:ext uri="{FF2B5EF4-FFF2-40B4-BE49-F238E27FC236}">
                    <a16:creationId xmlns:a16="http://schemas.microsoft.com/office/drawing/2014/main" id="{B469EA07-E628-46AC-91AD-C102769329F0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23" name="Küp 17">
                <a:extLst>
                  <a:ext uri="{FF2B5EF4-FFF2-40B4-BE49-F238E27FC236}">
                    <a16:creationId xmlns:a16="http://schemas.microsoft.com/office/drawing/2014/main" id="{4259D2C8-FD68-4ABF-8A1F-D8FE80D6DFA4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24" name="Küp 17">
                <a:extLst>
                  <a:ext uri="{FF2B5EF4-FFF2-40B4-BE49-F238E27FC236}">
                    <a16:creationId xmlns:a16="http://schemas.microsoft.com/office/drawing/2014/main" id="{9E61E177-EE3C-41DB-9EDE-5C1E8D58774A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25" name="Küp 17">
                <a:extLst>
                  <a:ext uri="{FF2B5EF4-FFF2-40B4-BE49-F238E27FC236}">
                    <a16:creationId xmlns:a16="http://schemas.microsoft.com/office/drawing/2014/main" id="{6D3815FD-449B-4BFC-A7E6-F8AFE79C005D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26" name="Küp 17">
                <a:extLst>
                  <a:ext uri="{FF2B5EF4-FFF2-40B4-BE49-F238E27FC236}">
                    <a16:creationId xmlns:a16="http://schemas.microsoft.com/office/drawing/2014/main" id="{CB4314E2-4B72-4061-9A7D-DC527780FD72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27" name="Küp 17">
                <a:extLst>
                  <a:ext uri="{FF2B5EF4-FFF2-40B4-BE49-F238E27FC236}">
                    <a16:creationId xmlns:a16="http://schemas.microsoft.com/office/drawing/2014/main" id="{2F94DDF7-DBB9-49FB-B90B-E65FAD73DCEC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28" name="Küp 17">
                <a:extLst>
                  <a:ext uri="{FF2B5EF4-FFF2-40B4-BE49-F238E27FC236}">
                    <a16:creationId xmlns:a16="http://schemas.microsoft.com/office/drawing/2014/main" id="{EF79A55A-1BEE-4AA1-AA71-AEE7284FA563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29" name="Küp 17">
                <a:extLst>
                  <a:ext uri="{FF2B5EF4-FFF2-40B4-BE49-F238E27FC236}">
                    <a16:creationId xmlns:a16="http://schemas.microsoft.com/office/drawing/2014/main" id="{621BF3DC-08FE-4633-929F-ACE7B8B1F36E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30" name="Küp 17">
                <a:extLst>
                  <a:ext uri="{FF2B5EF4-FFF2-40B4-BE49-F238E27FC236}">
                    <a16:creationId xmlns:a16="http://schemas.microsoft.com/office/drawing/2014/main" id="{88B12C76-0E08-46F3-9732-45E09DC66019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31" name="Küp 17">
                <a:extLst>
                  <a:ext uri="{FF2B5EF4-FFF2-40B4-BE49-F238E27FC236}">
                    <a16:creationId xmlns:a16="http://schemas.microsoft.com/office/drawing/2014/main" id="{8FE594A3-B7D2-4985-82E6-F041F7AE6CF1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167" name="Group 105">
              <a:extLst>
                <a:ext uri="{FF2B5EF4-FFF2-40B4-BE49-F238E27FC236}">
                  <a16:creationId xmlns:a16="http://schemas.microsoft.com/office/drawing/2014/main" id="{4BB3F17C-4F61-48F5-A871-DE91F10AB49F}"/>
                </a:ext>
              </a:extLst>
            </p:cNvPr>
            <p:cNvGrpSpPr/>
            <p:nvPr/>
          </p:nvGrpSpPr>
          <p:grpSpPr>
            <a:xfrm>
              <a:off x="5624493" y="2139019"/>
              <a:ext cx="288679" cy="2231608"/>
              <a:chOff x="3816000" y="2160000"/>
              <a:chExt cx="288679" cy="2231608"/>
            </a:xfrm>
            <a:grpFill/>
          </p:grpSpPr>
          <p:sp>
            <p:nvSpPr>
              <p:cNvPr id="212" name="Küp 17">
                <a:extLst>
                  <a:ext uri="{FF2B5EF4-FFF2-40B4-BE49-F238E27FC236}">
                    <a16:creationId xmlns:a16="http://schemas.microsoft.com/office/drawing/2014/main" id="{44F27756-23EF-4E61-97C3-55E4420F4373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13" name="Küp 17">
                <a:extLst>
                  <a:ext uri="{FF2B5EF4-FFF2-40B4-BE49-F238E27FC236}">
                    <a16:creationId xmlns:a16="http://schemas.microsoft.com/office/drawing/2014/main" id="{9EC24B3E-0E5F-40BD-9E13-70263BE2CAED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14" name="Küp 17">
                <a:extLst>
                  <a:ext uri="{FF2B5EF4-FFF2-40B4-BE49-F238E27FC236}">
                    <a16:creationId xmlns:a16="http://schemas.microsoft.com/office/drawing/2014/main" id="{5E08AFC9-86B2-42BA-9D2D-7A4A221657E4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15" name="Küp 17">
                <a:extLst>
                  <a:ext uri="{FF2B5EF4-FFF2-40B4-BE49-F238E27FC236}">
                    <a16:creationId xmlns:a16="http://schemas.microsoft.com/office/drawing/2014/main" id="{5FD268CD-7A29-43E5-9E87-E9026003EB3C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16" name="Küp 17">
                <a:extLst>
                  <a:ext uri="{FF2B5EF4-FFF2-40B4-BE49-F238E27FC236}">
                    <a16:creationId xmlns:a16="http://schemas.microsoft.com/office/drawing/2014/main" id="{B01D519D-3ECC-441F-B49C-63EF6E882421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17" name="Küp 17">
                <a:extLst>
                  <a:ext uri="{FF2B5EF4-FFF2-40B4-BE49-F238E27FC236}">
                    <a16:creationId xmlns:a16="http://schemas.microsoft.com/office/drawing/2014/main" id="{B6298997-8161-4A2B-BCAE-E4E3513CC406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18" name="Küp 17">
                <a:extLst>
                  <a:ext uri="{FF2B5EF4-FFF2-40B4-BE49-F238E27FC236}">
                    <a16:creationId xmlns:a16="http://schemas.microsoft.com/office/drawing/2014/main" id="{871A781F-9BE3-466D-8426-197D631574B5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19" name="Küp 17">
                <a:extLst>
                  <a:ext uri="{FF2B5EF4-FFF2-40B4-BE49-F238E27FC236}">
                    <a16:creationId xmlns:a16="http://schemas.microsoft.com/office/drawing/2014/main" id="{3ECCDA61-BC75-4AE7-B4B0-43A2C676DBFA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20" name="Küp 17">
                <a:extLst>
                  <a:ext uri="{FF2B5EF4-FFF2-40B4-BE49-F238E27FC236}">
                    <a16:creationId xmlns:a16="http://schemas.microsoft.com/office/drawing/2014/main" id="{FA2FA375-9CFF-4C63-8373-FE95DC9693C0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21" name="Küp 17">
                <a:extLst>
                  <a:ext uri="{FF2B5EF4-FFF2-40B4-BE49-F238E27FC236}">
                    <a16:creationId xmlns:a16="http://schemas.microsoft.com/office/drawing/2014/main" id="{AC307EE5-C16E-44A9-853D-608B888CF9AB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168" name="Group 116">
              <a:extLst>
                <a:ext uri="{FF2B5EF4-FFF2-40B4-BE49-F238E27FC236}">
                  <a16:creationId xmlns:a16="http://schemas.microsoft.com/office/drawing/2014/main" id="{7449EB62-7972-4E86-A2A4-D57398CE83C6}"/>
                </a:ext>
              </a:extLst>
            </p:cNvPr>
            <p:cNvGrpSpPr/>
            <p:nvPr/>
          </p:nvGrpSpPr>
          <p:grpSpPr>
            <a:xfrm>
              <a:off x="5252565" y="2132122"/>
              <a:ext cx="288679" cy="2231608"/>
              <a:chOff x="3816000" y="2160000"/>
              <a:chExt cx="288679" cy="2231608"/>
            </a:xfrm>
            <a:grpFill/>
          </p:grpSpPr>
          <p:sp>
            <p:nvSpPr>
              <p:cNvPr id="202" name="Küp 17">
                <a:extLst>
                  <a:ext uri="{FF2B5EF4-FFF2-40B4-BE49-F238E27FC236}">
                    <a16:creationId xmlns:a16="http://schemas.microsoft.com/office/drawing/2014/main" id="{25D261BD-979F-46FA-86F6-ED16D2A595C0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03" name="Küp 17">
                <a:extLst>
                  <a:ext uri="{FF2B5EF4-FFF2-40B4-BE49-F238E27FC236}">
                    <a16:creationId xmlns:a16="http://schemas.microsoft.com/office/drawing/2014/main" id="{F375E830-AA9A-4A06-B709-FE21C6C2C440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04" name="Küp 17">
                <a:extLst>
                  <a:ext uri="{FF2B5EF4-FFF2-40B4-BE49-F238E27FC236}">
                    <a16:creationId xmlns:a16="http://schemas.microsoft.com/office/drawing/2014/main" id="{95828318-BE4F-48AB-AE06-B37F0FB9179E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05" name="Küp 17">
                <a:extLst>
                  <a:ext uri="{FF2B5EF4-FFF2-40B4-BE49-F238E27FC236}">
                    <a16:creationId xmlns:a16="http://schemas.microsoft.com/office/drawing/2014/main" id="{37F18600-2046-4D97-8217-7C1684A37407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06" name="Küp 17">
                <a:extLst>
                  <a:ext uri="{FF2B5EF4-FFF2-40B4-BE49-F238E27FC236}">
                    <a16:creationId xmlns:a16="http://schemas.microsoft.com/office/drawing/2014/main" id="{BF1C3241-C28E-41DA-9149-32D312EE6D12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07" name="Küp 17">
                <a:extLst>
                  <a:ext uri="{FF2B5EF4-FFF2-40B4-BE49-F238E27FC236}">
                    <a16:creationId xmlns:a16="http://schemas.microsoft.com/office/drawing/2014/main" id="{2E88FE1B-22D2-4C3B-9B35-2CD191AD7AC4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08" name="Küp 17">
                <a:extLst>
                  <a:ext uri="{FF2B5EF4-FFF2-40B4-BE49-F238E27FC236}">
                    <a16:creationId xmlns:a16="http://schemas.microsoft.com/office/drawing/2014/main" id="{CD55A4F6-7EA6-49EC-B9DD-7AF90F96E7AA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09" name="Küp 17">
                <a:extLst>
                  <a:ext uri="{FF2B5EF4-FFF2-40B4-BE49-F238E27FC236}">
                    <a16:creationId xmlns:a16="http://schemas.microsoft.com/office/drawing/2014/main" id="{477BB01C-3737-48F7-99AF-421A2FC89573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10" name="Küp 17">
                <a:extLst>
                  <a:ext uri="{FF2B5EF4-FFF2-40B4-BE49-F238E27FC236}">
                    <a16:creationId xmlns:a16="http://schemas.microsoft.com/office/drawing/2014/main" id="{C0FB8D60-73A7-4974-ABA5-1787DA694B9B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11" name="Küp 17">
                <a:extLst>
                  <a:ext uri="{FF2B5EF4-FFF2-40B4-BE49-F238E27FC236}">
                    <a16:creationId xmlns:a16="http://schemas.microsoft.com/office/drawing/2014/main" id="{6B5D69A2-BA89-4757-ADEA-ED1174CFCFBB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169" name="Group 127">
              <a:extLst>
                <a:ext uri="{FF2B5EF4-FFF2-40B4-BE49-F238E27FC236}">
                  <a16:creationId xmlns:a16="http://schemas.microsoft.com/office/drawing/2014/main" id="{C0282553-6FE1-41C1-9D5B-F69E00158BF7}"/>
                </a:ext>
              </a:extLst>
            </p:cNvPr>
            <p:cNvGrpSpPr/>
            <p:nvPr/>
          </p:nvGrpSpPr>
          <p:grpSpPr>
            <a:xfrm>
              <a:off x="5991948" y="2139019"/>
              <a:ext cx="288679" cy="2231608"/>
              <a:chOff x="3816000" y="2160000"/>
              <a:chExt cx="288679" cy="2231608"/>
            </a:xfrm>
            <a:grpFill/>
          </p:grpSpPr>
          <p:sp>
            <p:nvSpPr>
              <p:cNvPr id="192" name="Küp 17">
                <a:extLst>
                  <a:ext uri="{FF2B5EF4-FFF2-40B4-BE49-F238E27FC236}">
                    <a16:creationId xmlns:a16="http://schemas.microsoft.com/office/drawing/2014/main" id="{8521DB82-2288-4830-ADF8-0E17A23D4384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93" name="Küp 17">
                <a:extLst>
                  <a:ext uri="{FF2B5EF4-FFF2-40B4-BE49-F238E27FC236}">
                    <a16:creationId xmlns:a16="http://schemas.microsoft.com/office/drawing/2014/main" id="{479D50F6-D7CB-4AEB-B6F0-FFDBCD1A178E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94" name="Küp 17">
                <a:extLst>
                  <a:ext uri="{FF2B5EF4-FFF2-40B4-BE49-F238E27FC236}">
                    <a16:creationId xmlns:a16="http://schemas.microsoft.com/office/drawing/2014/main" id="{A5FF575F-922B-4240-8046-33BB4F08C2A0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95" name="Küp 17">
                <a:extLst>
                  <a:ext uri="{FF2B5EF4-FFF2-40B4-BE49-F238E27FC236}">
                    <a16:creationId xmlns:a16="http://schemas.microsoft.com/office/drawing/2014/main" id="{3E852C6B-66F5-4B09-877E-779EE015B1AA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96" name="Küp 17">
                <a:extLst>
                  <a:ext uri="{FF2B5EF4-FFF2-40B4-BE49-F238E27FC236}">
                    <a16:creationId xmlns:a16="http://schemas.microsoft.com/office/drawing/2014/main" id="{39EAD37A-51DA-498F-9F52-29D01A4FBDEA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97" name="Küp 17">
                <a:extLst>
                  <a:ext uri="{FF2B5EF4-FFF2-40B4-BE49-F238E27FC236}">
                    <a16:creationId xmlns:a16="http://schemas.microsoft.com/office/drawing/2014/main" id="{EFD6FFEA-2E7F-4006-9140-3F78F00DE317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98" name="Küp 17">
                <a:extLst>
                  <a:ext uri="{FF2B5EF4-FFF2-40B4-BE49-F238E27FC236}">
                    <a16:creationId xmlns:a16="http://schemas.microsoft.com/office/drawing/2014/main" id="{6E253688-6409-4FD0-B7BC-0FE2DA80C046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99" name="Küp 17">
                <a:extLst>
                  <a:ext uri="{FF2B5EF4-FFF2-40B4-BE49-F238E27FC236}">
                    <a16:creationId xmlns:a16="http://schemas.microsoft.com/office/drawing/2014/main" id="{1D0B1368-5C5F-4219-AF8A-42F1048F12FD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00" name="Küp 17">
                <a:extLst>
                  <a:ext uri="{FF2B5EF4-FFF2-40B4-BE49-F238E27FC236}">
                    <a16:creationId xmlns:a16="http://schemas.microsoft.com/office/drawing/2014/main" id="{C53CE888-D201-43D7-8D0A-542CB9C6A8B1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01" name="Küp 17">
                <a:extLst>
                  <a:ext uri="{FF2B5EF4-FFF2-40B4-BE49-F238E27FC236}">
                    <a16:creationId xmlns:a16="http://schemas.microsoft.com/office/drawing/2014/main" id="{77EF3590-06FD-40EB-A1CD-BD5C4479FF15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170" name="Group 138">
              <a:extLst>
                <a:ext uri="{FF2B5EF4-FFF2-40B4-BE49-F238E27FC236}">
                  <a16:creationId xmlns:a16="http://schemas.microsoft.com/office/drawing/2014/main" id="{BD853360-3873-4FF1-9DDF-CF2A1AC8780A}"/>
                </a:ext>
              </a:extLst>
            </p:cNvPr>
            <p:cNvGrpSpPr/>
            <p:nvPr/>
          </p:nvGrpSpPr>
          <p:grpSpPr>
            <a:xfrm>
              <a:off x="6355761" y="2132122"/>
              <a:ext cx="288679" cy="2231608"/>
              <a:chOff x="3816000" y="2160000"/>
              <a:chExt cx="288679" cy="2231608"/>
            </a:xfrm>
            <a:grpFill/>
          </p:grpSpPr>
          <p:sp>
            <p:nvSpPr>
              <p:cNvPr id="182" name="Küp 17">
                <a:extLst>
                  <a:ext uri="{FF2B5EF4-FFF2-40B4-BE49-F238E27FC236}">
                    <a16:creationId xmlns:a16="http://schemas.microsoft.com/office/drawing/2014/main" id="{0BC012AC-D909-44A5-9A85-F3BD1E73DFBE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83" name="Küp 17">
                <a:extLst>
                  <a:ext uri="{FF2B5EF4-FFF2-40B4-BE49-F238E27FC236}">
                    <a16:creationId xmlns:a16="http://schemas.microsoft.com/office/drawing/2014/main" id="{83C2A46A-7B56-4621-BECC-9E78F17B3DB3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84" name="Küp 17">
                <a:extLst>
                  <a:ext uri="{FF2B5EF4-FFF2-40B4-BE49-F238E27FC236}">
                    <a16:creationId xmlns:a16="http://schemas.microsoft.com/office/drawing/2014/main" id="{69E0E6CA-8040-47E6-B99E-147BA38563BF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85" name="Küp 17">
                <a:extLst>
                  <a:ext uri="{FF2B5EF4-FFF2-40B4-BE49-F238E27FC236}">
                    <a16:creationId xmlns:a16="http://schemas.microsoft.com/office/drawing/2014/main" id="{5D088C59-1B87-4E80-9D9F-151358134BE0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86" name="Küp 17">
                <a:extLst>
                  <a:ext uri="{FF2B5EF4-FFF2-40B4-BE49-F238E27FC236}">
                    <a16:creationId xmlns:a16="http://schemas.microsoft.com/office/drawing/2014/main" id="{E1E5A624-96D1-4EDC-8303-1595A27E530A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87" name="Küp 17">
                <a:extLst>
                  <a:ext uri="{FF2B5EF4-FFF2-40B4-BE49-F238E27FC236}">
                    <a16:creationId xmlns:a16="http://schemas.microsoft.com/office/drawing/2014/main" id="{F45F0B16-EEBE-4F75-B2F5-379E00825C66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88" name="Küp 17">
                <a:extLst>
                  <a:ext uri="{FF2B5EF4-FFF2-40B4-BE49-F238E27FC236}">
                    <a16:creationId xmlns:a16="http://schemas.microsoft.com/office/drawing/2014/main" id="{AC33713E-0A49-48FE-93C9-8EFA66243EA0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89" name="Küp 17">
                <a:extLst>
                  <a:ext uri="{FF2B5EF4-FFF2-40B4-BE49-F238E27FC236}">
                    <a16:creationId xmlns:a16="http://schemas.microsoft.com/office/drawing/2014/main" id="{9433D3E4-4C09-42AC-9065-D0E727AD155D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90" name="Küp 17">
                <a:extLst>
                  <a:ext uri="{FF2B5EF4-FFF2-40B4-BE49-F238E27FC236}">
                    <a16:creationId xmlns:a16="http://schemas.microsoft.com/office/drawing/2014/main" id="{037354E2-CF2A-40BD-8148-C73CB11A9510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91" name="Küp 17">
                <a:extLst>
                  <a:ext uri="{FF2B5EF4-FFF2-40B4-BE49-F238E27FC236}">
                    <a16:creationId xmlns:a16="http://schemas.microsoft.com/office/drawing/2014/main" id="{FD86C7FB-41BF-4C54-9B15-D1E8CC2A5B74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171" name="Group 150">
              <a:extLst>
                <a:ext uri="{FF2B5EF4-FFF2-40B4-BE49-F238E27FC236}">
                  <a16:creationId xmlns:a16="http://schemas.microsoft.com/office/drawing/2014/main" id="{5035C41E-6EB1-4893-ABF9-EE1374C4F0B9}"/>
                </a:ext>
              </a:extLst>
            </p:cNvPr>
            <p:cNvGrpSpPr/>
            <p:nvPr/>
          </p:nvGrpSpPr>
          <p:grpSpPr>
            <a:xfrm>
              <a:off x="6729054" y="2139019"/>
              <a:ext cx="288679" cy="2231608"/>
              <a:chOff x="3816000" y="2160000"/>
              <a:chExt cx="288679" cy="2231608"/>
            </a:xfrm>
            <a:grpFill/>
          </p:grpSpPr>
          <p:sp>
            <p:nvSpPr>
              <p:cNvPr id="172" name="Küp 17">
                <a:extLst>
                  <a:ext uri="{FF2B5EF4-FFF2-40B4-BE49-F238E27FC236}">
                    <a16:creationId xmlns:a16="http://schemas.microsoft.com/office/drawing/2014/main" id="{A46D85AD-91D4-4B5B-AA0E-72DE8801E181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73" name="Küp 17">
                <a:extLst>
                  <a:ext uri="{FF2B5EF4-FFF2-40B4-BE49-F238E27FC236}">
                    <a16:creationId xmlns:a16="http://schemas.microsoft.com/office/drawing/2014/main" id="{D1789893-F5E2-4D6C-867B-345499EB3930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74" name="Küp 17">
                <a:extLst>
                  <a:ext uri="{FF2B5EF4-FFF2-40B4-BE49-F238E27FC236}">
                    <a16:creationId xmlns:a16="http://schemas.microsoft.com/office/drawing/2014/main" id="{43136C1C-D75A-4F2B-9953-D22A6F78CBEB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75" name="Küp 17">
                <a:extLst>
                  <a:ext uri="{FF2B5EF4-FFF2-40B4-BE49-F238E27FC236}">
                    <a16:creationId xmlns:a16="http://schemas.microsoft.com/office/drawing/2014/main" id="{03CFBCCB-8D48-4F31-8CE5-EC1292CF777C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76" name="Küp 17">
                <a:extLst>
                  <a:ext uri="{FF2B5EF4-FFF2-40B4-BE49-F238E27FC236}">
                    <a16:creationId xmlns:a16="http://schemas.microsoft.com/office/drawing/2014/main" id="{660B3042-D093-417C-974A-E47DB19EBA3F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77" name="Küp 17">
                <a:extLst>
                  <a:ext uri="{FF2B5EF4-FFF2-40B4-BE49-F238E27FC236}">
                    <a16:creationId xmlns:a16="http://schemas.microsoft.com/office/drawing/2014/main" id="{7C332AF1-FB4E-4FFE-9E69-EDC01396F92B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78" name="Küp 17">
                <a:extLst>
                  <a:ext uri="{FF2B5EF4-FFF2-40B4-BE49-F238E27FC236}">
                    <a16:creationId xmlns:a16="http://schemas.microsoft.com/office/drawing/2014/main" id="{555F799F-DA2B-45C2-B5C7-46958821667D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79" name="Küp 17">
                <a:extLst>
                  <a:ext uri="{FF2B5EF4-FFF2-40B4-BE49-F238E27FC236}">
                    <a16:creationId xmlns:a16="http://schemas.microsoft.com/office/drawing/2014/main" id="{04113D13-6F7C-44CE-B4AF-C6B9EA1B9337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80" name="Küp 17">
                <a:extLst>
                  <a:ext uri="{FF2B5EF4-FFF2-40B4-BE49-F238E27FC236}">
                    <a16:creationId xmlns:a16="http://schemas.microsoft.com/office/drawing/2014/main" id="{67EFE2D5-39A6-4BD9-B645-F768FC59E5C0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81" name="Küp 17">
                <a:extLst>
                  <a:ext uri="{FF2B5EF4-FFF2-40B4-BE49-F238E27FC236}">
                    <a16:creationId xmlns:a16="http://schemas.microsoft.com/office/drawing/2014/main" id="{615DC302-E3DC-4CEA-B219-D47499A47BB9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272" name="Group 1">
            <a:extLst>
              <a:ext uri="{FF2B5EF4-FFF2-40B4-BE49-F238E27FC236}">
                <a16:creationId xmlns:a16="http://schemas.microsoft.com/office/drawing/2014/main" id="{12C40F8C-548C-4263-B1E0-7702C13A65A5}"/>
              </a:ext>
            </a:extLst>
          </p:cNvPr>
          <p:cNvGrpSpPr/>
          <p:nvPr/>
        </p:nvGrpSpPr>
        <p:grpSpPr>
          <a:xfrm>
            <a:off x="1739284" y="3841512"/>
            <a:ext cx="2021492" cy="1333921"/>
            <a:chOff x="3404891" y="2132122"/>
            <a:chExt cx="3612842" cy="2250830"/>
          </a:xfrm>
          <a:solidFill>
            <a:schemeClr val="accent5">
              <a:lumMod val="60000"/>
              <a:lumOff val="40000"/>
            </a:schemeClr>
          </a:solidFill>
        </p:grpSpPr>
        <p:grpSp>
          <p:nvGrpSpPr>
            <p:cNvPr id="273" name="Group 33">
              <a:extLst>
                <a:ext uri="{FF2B5EF4-FFF2-40B4-BE49-F238E27FC236}">
                  <a16:creationId xmlns:a16="http://schemas.microsoft.com/office/drawing/2014/main" id="{DE594C36-08B1-4374-B24B-A2AB440BFBD3}"/>
                </a:ext>
              </a:extLst>
            </p:cNvPr>
            <p:cNvGrpSpPr/>
            <p:nvPr/>
          </p:nvGrpSpPr>
          <p:grpSpPr>
            <a:xfrm>
              <a:off x="3776819" y="2150614"/>
              <a:ext cx="288679" cy="2231608"/>
              <a:chOff x="3816000" y="2160000"/>
              <a:chExt cx="288679" cy="2231608"/>
            </a:xfrm>
            <a:grpFill/>
          </p:grpSpPr>
          <p:sp>
            <p:nvSpPr>
              <p:cNvPr id="373" name="Küp 17">
                <a:extLst>
                  <a:ext uri="{FF2B5EF4-FFF2-40B4-BE49-F238E27FC236}">
                    <a16:creationId xmlns:a16="http://schemas.microsoft.com/office/drawing/2014/main" id="{C5CE3439-EB91-44A1-B096-F5914C2B1F88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374" name="Küp 17">
                <a:extLst>
                  <a:ext uri="{FF2B5EF4-FFF2-40B4-BE49-F238E27FC236}">
                    <a16:creationId xmlns:a16="http://schemas.microsoft.com/office/drawing/2014/main" id="{454E5665-A1A8-4F9D-B974-E4A911467352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375" name="Küp 17">
                <a:extLst>
                  <a:ext uri="{FF2B5EF4-FFF2-40B4-BE49-F238E27FC236}">
                    <a16:creationId xmlns:a16="http://schemas.microsoft.com/office/drawing/2014/main" id="{5923DC3D-EDA6-4FF8-96F5-BB81627DC8B9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376" name="Küp 17">
                <a:extLst>
                  <a:ext uri="{FF2B5EF4-FFF2-40B4-BE49-F238E27FC236}">
                    <a16:creationId xmlns:a16="http://schemas.microsoft.com/office/drawing/2014/main" id="{E72E102C-0539-4118-9073-288CD9528371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377" name="Küp 17">
                <a:extLst>
                  <a:ext uri="{FF2B5EF4-FFF2-40B4-BE49-F238E27FC236}">
                    <a16:creationId xmlns:a16="http://schemas.microsoft.com/office/drawing/2014/main" id="{FFCD22EE-729E-47DE-BE6C-31D123C9CFB8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378" name="Küp 17">
                <a:extLst>
                  <a:ext uri="{FF2B5EF4-FFF2-40B4-BE49-F238E27FC236}">
                    <a16:creationId xmlns:a16="http://schemas.microsoft.com/office/drawing/2014/main" id="{C39DA9C3-5EE6-49E8-8636-47DF830CBAB3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379" name="Küp 17">
                <a:extLst>
                  <a:ext uri="{FF2B5EF4-FFF2-40B4-BE49-F238E27FC236}">
                    <a16:creationId xmlns:a16="http://schemas.microsoft.com/office/drawing/2014/main" id="{58DDA9E0-7A74-4D4D-BB4C-FBBA4E366078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380" name="Küp 17">
                <a:extLst>
                  <a:ext uri="{FF2B5EF4-FFF2-40B4-BE49-F238E27FC236}">
                    <a16:creationId xmlns:a16="http://schemas.microsoft.com/office/drawing/2014/main" id="{DE8FAF60-940A-463C-963D-60D82E4D2189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381" name="Küp 17">
                <a:extLst>
                  <a:ext uri="{FF2B5EF4-FFF2-40B4-BE49-F238E27FC236}">
                    <a16:creationId xmlns:a16="http://schemas.microsoft.com/office/drawing/2014/main" id="{77AD47D9-B511-4BDD-BDC1-72BE639CEC0F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382" name="Küp 17">
                <a:extLst>
                  <a:ext uri="{FF2B5EF4-FFF2-40B4-BE49-F238E27FC236}">
                    <a16:creationId xmlns:a16="http://schemas.microsoft.com/office/drawing/2014/main" id="{665A1448-B5D8-465E-938B-F3EB245FCC74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274" name="Group 49">
              <a:extLst>
                <a:ext uri="{FF2B5EF4-FFF2-40B4-BE49-F238E27FC236}">
                  <a16:creationId xmlns:a16="http://schemas.microsoft.com/office/drawing/2014/main" id="{D5BC13FD-2ABD-4164-9515-E95EE3BF0CDD}"/>
                </a:ext>
              </a:extLst>
            </p:cNvPr>
            <p:cNvGrpSpPr/>
            <p:nvPr/>
          </p:nvGrpSpPr>
          <p:grpSpPr>
            <a:xfrm>
              <a:off x="3404891" y="2143717"/>
              <a:ext cx="288679" cy="2231608"/>
              <a:chOff x="3816000" y="2160000"/>
              <a:chExt cx="288679" cy="2231608"/>
            </a:xfrm>
            <a:grpFill/>
          </p:grpSpPr>
          <p:sp>
            <p:nvSpPr>
              <p:cNvPr id="363" name="Küp 17">
                <a:extLst>
                  <a:ext uri="{FF2B5EF4-FFF2-40B4-BE49-F238E27FC236}">
                    <a16:creationId xmlns:a16="http://schemas.microsoft.com/office/drawing/2014/main" id="{8EA78000-0907-46E6-A29B-0E6355A12CD4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364" name="Küp 17">
                <a:extLst>
                  <a:ext uri="{FF2B5EF4-FFF2-40B4-BE49-F238E27FC236}">
                    <a16:creationId xmlns:a16="http://schemas.microsoft.com/office/drawing/2014/main" id="{1717B773-6647-4667-AE4A-C781B8BFC05A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365" name="Küp 17">
                <a:extLst>
                  <a:ext uri="{FF2B5EF4-FFF2-40B4-BE49-F238E27FC236}">
                    <a16:creationId xmlns:a16="http://schemas.microsoft.com/office/drawing/2014/main" id="{AA0252B8-DF99-48B0-B2E9-B47770DBD6F4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366" name="Küp 17">
                <a:extLst>
                  <a:ext uri="{FF2B5EF4-FFF2-40B4-BE49-F238E27FC236}">
                    <a16:creationId xmlns:a16="http://schemas.microsoft.com/office/drawing/2014/main" id="{700BFF54-A118-4444-8D96-2BF7A27D504B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367" name="Küp 17">
                <a:extLst>
                  <a:ext uri="{FF2B5EF4-FFF2-40B4-BE49-F238E27FC236}">
                    <a16:creationId xmlns:a16="http://schemas.microsoft.com/office/drawing/2014/main" id="{0DDE9757-C4BC-4018-8A9D-FB78B0822DAC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368" name="Küp 17">
                <a:extLst>
                  <a:ext uri="{FF2B5EF4-FFF2-40B4-BE49-F238E27FC236}">
                    <a16:creationId xmlns:a16="http://schemas.microsoft.com/office/drawing/2014/main" id="{1FE965B1-0836-453C-B0E6-D4D3F82E6125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369" name="Küp 17">
                <a:extLst>
                  <a:ext uri="{FF2B5EF4-FFF2-40B4-BE49-F238E27FC236}">
                    <a16:creationId xmlns:a16="http://schemas.microsoft.com/office/drawing/2014/main" id="{9794F442-8471-4A3D-B23B-A96E91970950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370" name="Küp 17">
                <a:extLst>
                  <a:ext uri="{FF2B5EF4-FFF2-40B4-BE49-F238E27FC236}">
                    <a16:creationId xmlns:a16="http://schemas.microsoft.com/office/drawing/2014/main" id="{3076050B-A042-43C0-910F-F99FDA9C9646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371" name="Küp 17">
                <a:extLst>
                  <a:ext uri="{FF2B5EF4-FFF2-40B4-BE49-F238E27FC236}">
                    <a16:creationId xmlns:a16="http://schemas.microsoft.com/office/drawing/2014/main" id="{972386D5-4583-4B9D-894F-507D27CF5763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372" name="Küp 17">
                <a:extLst>
                  <a:ext uri="{FF2B5EF4-FFF2-40B4-BE49-F238E27FC236}">
                    <a16:creationId xmlns:a16="http://schemas.microsoft.com/office/drawing/2014/main" id="{A38E7182-F5B4-4F3D-836D-8C8C29A52225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275" name="Group 72">
              <a:extLst>
                <a:ext uri="{FF2B5EF4-FFF2-40B4-BE49-F238E27FC236}">
                  <a16:creationId xmlns:a16="http://schemas.microsoft.com/office/drawing/2014/main" id="{A247F81E-B5C4-4153-9FB5-6D4D0A437DB2}"/>
                </a:ext>
              </a:extLst>
            </p:cNvPr>
            <p:cNvGrpSpPr/>
            <p:nvPr/>
          </p:nvGrpSpPr>
          <p:grpSpPr>
            <a:xfrm>
              <a:off x="4144274" y="2150614"/>
              <a:ext cx="288679" cy="2231608"/>
              <a:chOff x="3816000" y="2160000"/>
              <a:chExt cx="288679" cy="2231608"/>
            </a:xfrm>
            <a:grpFill/>
          </p:grpSpPr>
          <p:sp>
            <p:nvSpPr>
              <p:cNvPr id="353" name="Küp 17">
                <a:extLst>
                  <a:ext uri="{FF2B5EF4-FFF2-40B4-BE49-F238E27FC236}">
                    <a16:creationId xmlns:a16="http://schemas.microsoft.com/office/drawing/2014/main" id="{619CA4F9-E42B-45BC-BE83-91153022CA2E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354" name="Küp 17">
                <a:extLst>
                  <a:ext uri="{FF2B5EF4-FFF2-40B4-BE49-F238E27FC236}">
                    <a16:creationId xmlns:a16="http://schemas.microsoft.com/office/drawing/2014/main" id="{32024886-26A2-441E-9AB4-30E5F518A3F5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355" name="Küp 17">
                <a:extLst>
                  <a:ext uri="{FF2B5EF4-FFF2-40B4-BE49-F238E27FC236}">
                    <a16:creationId xmlns:a16="http://schemas.microsoft.com/office/drawing/2014/main" id="{B6BC0D0B-F23E-4D4C-9640-1661253DFE41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356" name="Küp 17">
                <a:extLst>
                  <a:ext uri="{FF2B5EF4-FFF2-40B4-BE49-F238E27FC236}">
                    <a16:creationId xmlns:a16="http://schemas.microsoft.com/office/drawing/2014/main" id="{DDBB6CA6-7742-4914-94B7-37126317F884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357" name="Küp 17">
                <a:extLst>
                  <a:ext uri="{FF2B5EF4-FFF2-40B4-BE49-F238E27FC236}">
                    <a16:creationId xmlns:a16="http://schemas.microsoft.com/office/drawing/2014/main" id="{C700D97A-A375-4FB7-A097-0B05316B8675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358" name="Küp 17">
                <a:extLst>
                  <a:ext uri="{FF2B5EF4-FFF2-40B4-BE49-F238E27FC236}">
                    <a16:creationId xmlns:a16="http://schemas.microsoft.com/office/drawing/2014/main" id="{D78F4059-3C89-45D5-BFC7-84B37031E839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359" name="Küp 17">
                <a:extLst>
                  <a:ext uri="{FF2B5EF4-FFF2-40B4-BE49-F238E27FC236}">
                    <a16:creationId xmlns:a16="http://schemas.microsoft.com/office/drawing/2014/main" id="{4BD136E6-A7A8-425D-89D1-BA37FEC61726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360" name="Küp 17">
                <a:extLst>
                  <a:ext uri="{FF2B5EF4-FFF2-40B4-BE49-F238E27FC236}">
                    <a16:creationId xmlns:a16="http://schemas.microsoft.com/office/drawing/2014/main" id="{E80AE9BC-470C-4C44-BA12-0CF2DF4BA7EB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361" name="Küp 17">
                <a:extLst>
                  <a:ext uri="{FF2B5EF4-FFF2-40B4-BE49-F238E27FC236}">
                    <a16:creationId xmlns:a16="http://schemas.microsoft.com/office/drawing/2014/main" id="{E36288E1-CABB-401C-8ACE-79B887270F9E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362" name="Küp 17">
                <a:extLst>
                  <a:ext uri="{FF2B5EF4-FFF2-40B4-BE49-F238E27FC236}">
                    <a16:creationId xmlns:a16="http://schemas.microsoft.com/office/drawing/2014/main" id="{FB532146-8A59-4E62-B68A-4106404C7B9A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276" name="Group 83">
              <a:extLst>
                <a:ext uri="{FF2B5EF4-FFF2-40B4-BE49-F238E27FC236}">
                  <a16:creationId xmlns:a16="http://schemas.microsoft.com/office/drawing/2014/main" id="{3EB78097-A409-47A3-9341-06757EF77D47}"/>
                </a:ext>
              </a:extLst>
            </p:cNvPr>
            <p:cNvGrpSpPr/>
            <p:nvPr/>
          </p:nvGrpSpPr>
          <p:grpSpPr>
            <a:xfrm>
              <a:off x="4508087" y="2143717"/>
              <a:ext cx="288679" cy="2231608"/>
              <a:chOff x="3816000" y="2160000"/>
              <a:chExt cx="288679" cy="2231608"/>
            </a:xfrm>
            <a:grpFill/>
          </p:grpSpPr>
          <p:sp>
            <p:nvSpPr>
              <p:cNvPr id="343" name="Küp 17">
                <a:extLst>
                  <a:ext uri="{FF2B5EF4-FFF2-40B4-BE49-F238E27FC236}">
                    <a16:creationId xmlns:a16="http://schemas.microsoft.com/office/drawing/2014/main" id="{ECFA6EF1-EDCD-426C-9F0D-C398C9B8BCCC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344" name="Küp 17">
                <a:extLst>
                  <a:ext uri="{FF2B5EF4-FFF2-40B4-BE49-F238E27FC236}">
                    <a16:creationId xmlns:a16="http://schemas.microsoft.com/office/drawing/2014/main" id="{7C0829FD-2649-4696-95D6-B2FE95F1FAFF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345" name="Küp 17">
                <a:extLst>
                  <a:ext uri="{FF2B5EF4-FFF2-40B4-BE49-F238E27FC236}">
                    <a16:creationId xmlns:a16="http://schemas.microsoft.com/office/drawing/2014/main" id="{3C15859F-B076-4122-9926-AC71D971B227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346" name="Küp 17">
                <a:extLst>
                  <a:ext uri="{FF2B5EF4-FFF2-40B4-BE49-F238E27FC236}">
                    <a16:creationId xmlns:a16="http://schemas.microsoft.com/office/drawing/2014/main" id="{F23596C4-5AAA-4055-A5DD-368DF3CC48F5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347" name="Küp 17">
                <a:extLst>
                  <a:ext uri="{FF2B5EF4-FFF2-40B4-BE49-F238E27FC236}">
                    <a16:creationId xmlns:a16="http://schemas.microsoft.com/office/drawing/2014/main" id="{9CC72938-FCDD-44E8-9D0E-722745F6B6AE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348" name="Küp 17">
                <a:extLst>
                  <a:ext uri="{FF2B5EF4-FFF2-40B4-BE49-F238E27FC236}">
                    <a16:creationId xmlns:a16="http://schemas.microsoft.com/office/drawing/2014/main" id="{EAC5CD2F-49B8-449B-9C55-33D6438B13F1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349" name="Küp 17">
                <a:extLst>
                  <a:ext uri="{FF2B5EF4-FFF2-40B4-BE49-F238E27FC236}">
                    <a16:creationId xmlns:a16="http://schemas.microsoft.com/office/drawing/2014/main" id="{12B5736B-968D-4178-B9D5-02703B15250F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350" name="Küp 17">
                <a:extLst>
                  <a:ext uri="{FF2B5EF4-FFF2-40B4-BE49-F238E27FC236}">
                    <a16:creationId xmlns:a16="http://schemas.microsoft.com/office/drawing/2014/main" id="{B8E0824D-96DF-4EF5-9365-81D126151457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351" name="Küp 17">
                <a:extLst>
                  <a:ext uri="{FF2B5EF4-FFF2-40B4-BE49-F238E27FC236}">
                    <a16:creationId xmlns:a16="http://schemas.microsoft.com/office/drawing/2014/main" id="{67E22A1D-E75A-4A37-9DDC-041522CC9B5B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352" name="Küp 17">
                <a:extLst>
                  <a:ext uri="{FF2B5EF4-FFF2-40B4-BE49-F238E27FC236}">
                    <a16:creationId xmlns:a16="http://schemas.microsoft.com/office/drawing/2014/main" id="{76F46B62-BA38-47B9-AA6F-28ECD774A0B2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277" name="Group 94">
              <a:extLst>
                <a:ext uri="{FF2B5EF4-FFF2-40B4-BE49-F238E27FC236}">
                  <a16:creationId xmlns:a16="http://schemas.microsoft.com/office/drawing/2014/main" id="{4E07B163-7433-46A0-82D1-635F40B2B1CA}"/>
                </a:ext>
              </a:extLst>
            </p:cNvPr>
            <p:cNvGrpSpPr/>
            <p:nvPr/>
          </p:nvGrpSpPr>
          <p:grpSpPr>
            <a:xfrm>
              <a:off x="4881160" y="2151344"/>
              <a:ext cx="288679" cy="2231608"/>
              <a:chOff x="3816000" y="2160000"/>
              <a:chExt cx="288679" cy="2231608"/>
            </a:xfrm>
            <a:grpFill/>
          </p:grpSpPr>
          <p:sp>
            <p:nvSpPr>
              <p:cNvPr id="333" name="Küp 17">
                <a:extLst>
                  <a:ext uri="{FF2B5EF4-FFF2-40B4-BE49-F238E27FC236}">
                    <a16:creationId xmlns:a16="http://schemas.microsoft.com/office/drawing/2014/main" id="{DFC816D1-485E-457E-B45C-C62641E21678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334" name="Küp 17">
                <a:extLst>
                  <a:ext uri="{FF2B5EF4-FFF2-40B4-BE49-F238E27FC236}">
                    <a16:creationId xmlns:a16="http://schemas.microsoft.com/office/drawing/2014/main" id="{8D8FEB9E-DCB9-4A44-9211-8B56216B01A4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335" name="Küp 17">
                <a:extLst>
                  <a:ext uri="{FF2B5EF4-FFF2-40B4-BE49-F238E27FC236}">
                    <a16:creationId xmlns:a16="http://schemas.microsoft.com/office/drawing/2014/main" id="{22CA3F09-E2ED-4B6F-907D-ACFEA383FC33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336" name="Küp 17">
                <a:extLst>
                  <a:ext uri="{FF2B5EF4-FFF2-40B4-BE49-F238E27FC236}">
                    <a16:creationId xmlns:a16="http://schemas.microsoft.com/office/drawing/2014/main" id="{EB078B39-5F1F-442B-9252-17E9CB0FF2FA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337" name="Küp 17">
                <a:extLst>
                  <a:ext uri="{FF2B5EF4-FFF2-40B4-BE49-F238E27FC236}">
                    <a16:creationId xmlns:a16="http://schemas.microsoft.com/office/drawing/2014/main" id="{0B243933-A3BE-48A6-AAE9-809EB0117517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338" name="Küp 17">
                <a:extLst>
                  <a:ext uri="{FF2B5EF4-FFF2-40B4-BE49-F238E27FC236}">
                    <a16:creationId xmlns:a16="http://schemas.microsoft.com/office/drawing/2014/main" id="{78C12E1B-070A-47EC-87FC-B2924158DEF6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339" name="Küp 17">
                <a:extLst>
                  <a:ext uri="{FF2B5EF4-FFF2-40B4-BE49-F238E27FC236}">
                    <a16:creationId xmlns:a16="http://schemas.microsoft.com/office/drawing/2014/main" id="{1B0DF1D0-D4D9-4B14-AE3C-E80724CB4C3A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340" name="Küp 17">
                <a:extLst>
                  <a:ext uri="{FF2B5EF4-FFF2-40B4-BE49-F238E27FC236}">
                    <a16:creationId xmlns:a16="http://schemas.microsoft.com/office/drawing/2014/main" id="{D8AE9306-DCFA-4FE2-9C7F-481D38882374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341" name="Küp 17">
                <a:extLst>
                  <a:ext uri="{FF2B5EF4-FFF2-40B4-BE49-F238E27FC236}">
                    <a16:creationId xmlns:a16="http://schemas.microsoft.com/office/drawing/2014/main" id="{C2A705A3-8307-4EF8-B3FE-C281D6CFE78A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342" name="Küp 17">
                <a:extLst>
                  <a:ext uri="{FF2B5EF4-FFF2-40B4-BE49-F238E27FC236}">
                    <a16:creationId xmlns:a16="http://schemas.microsoft.com/office/drawing/2014/main" id="{CB48D6C3-79B3-4913-94CE-93ACDA3A55DE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278" name="Group 105">
              <a:extLst>
                <a:ext uri="{FF2B5EF4-FFF2-40B4-BE49-F238E27FC236}">
                  <a16:creationId xmlns:a16="http://schemas.microsoft.com/office/drawing/2014/main" id="{B1F2E44A-2097-4E97-A9C1-0B0F928D2DFF}"/>
                </a:ext>
              </a:extLst>
            </p:cNvPr>
            <p:cNvGrpSpPr/>
            <p:nvPr/>
          </p:nvGrpSpPr>
          <p:grpSpPr>
            <a:xfrm>
              <a:off x="5624493" y="2139019"/>
              <a:ext cx="288679" cy="2231608"/>
              <a:chOff x="3816000" y="2160000"/>
              <a:chExt cx="288679" cy="2231608"/>
            </a:xfrm>
            <a:grpFill/>
          </p:grpSpPr>
          <p:sp>
            <p:nvSpPr>
              <p:cNvPr id="323" name="Küp 17">
                <a:extLst>
                  <a:ext uri="{FF2B5EF4-FFF2-40B4-BE49-F238E27FC236}">
                    <a16:creationId xmlns:a16="http://schemas.microsoft.com/office/drawing/2014/main" id="{3A46063D-6C8C-4AE4-8C02-ACBFE6CB4973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324" name="Küp 17">
                <a:extLst>
                  <a:ext uri="{FF2B5EF4-FFF2-40B4-BE49-F238E27FC236}">
                    <a16:creationId xmlns:a16="http://schemas.microsoft.com/office/drawing/2014/main" id="{81BB2996-23F4-4650-8C8F-60B85A893E45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325" name="Küp 17">
                <a:extLst>
                  <a:ext uri="{FF2B5EF4-FFF2-40B4-BE49-F238E27FC236}">
                    <a16:creationId xmlns:a16="http://schemas.microsoft.com/office/drawing/2014/main" id="{24D95449-D82C-43D2-A98C-286B307602AC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326" name="Küp 17">
                <a:extLst>
                  <a:ext uri="{FF2B5EF4-FFF2-40B4-BE49-F238E27FC236}">
                    <a16:creationId xmlns:a16="http://schemas.microsoft.com/office/drawing/2014/main" id="{F7F0ADEA-D6C3-492C-BC6B-1A8823BC0CAA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327" name="Küp 17">
                <a:extLst>
                  <a:ext uri="{FF2B5EF4-FFF2-40B4-BE49-F238E27FC236}">
                    <a16:creationId xmlns:a16="http://schemas.microsoft.com/office/drawing/2014/main" id="{D56E20F0-34FA-4757-8AE9-78CA4127EA80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328" name="Küp 17">
                <a:extLst>
                  <a:ext uri="{FF2B5EF4-FFF2-40B4-BE49-F238E27FC236}">
                    <a16:creationId xmlns:a16="http://schemas.microsoft.com/office/drawing/2014/main" id="{C68DEF71-AC11-42BD-BAF7-296FD6DBD0BF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329" name="Küp 17">
                <a:extLst>
                  <a:ext uri="{FF2B5EF4-FFF2-40B4-BE49-F238E27FC236}">
                    <a16:creationId xmlns:a16="http://schemas.microsoft.com/office/drawing/2014/main" id="{B5346A36-A7CC-423B-A115-BA2881CAEB5F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330" name="Küp 17">
                <a:extLst>
                  <a:ext uri="{FF2B5EF4-FFF2-40B4-BE49-F238E27FC236}">
                    <a16:creationId xmlns:a16="http://schemas.microsoft.com/office/drawing/2014/main" id="{9C295608-D1F0-42AE-94DE-89C85763612A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331" name="Küp 17">
                <a:extLst>
                  <a:ext uri="{FF2B5EF4-FFF2-40B4-BE49-F238E27FC236}">
                    <a16:creationId xmlns:a16="http://schemas.microsoft.com/office/drawing/2014/main" id="{FEB8F12D-7813-414D-BBA9-09B24905AE5B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332" name="Küp 17">
                <a:extLst>
                  <a:ext uri="{FF2B5EF4-FFF2-40B4-BE49-F238E27FC236}">
                    <a16:creationId xmlns:a16="http://schemas.microsoft.com/office/drawing/2014/main" id="{C023A019-D3A1-4F75-A7B3-5AF65051261A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279" name="Group 116">
              <a:extLst>
                <a:ext uri="{FF2B5EF4-FFF2-40B4-BE49-F238E27FC236}">
                  <a16:creationId xmlns:a16="http://schemas.microsoft.com/office/drawing/2014/main" id="{BE96D04C-6914-49C0-A4FC-51993D7C627A}"/>
                </a:ext>
              </a:extLst>
            </p:cNvPr>
            <p:cNvGrpSpPr/>
            <p:nvPr/>
          </p:nvGrpSpPr>
          <p:grpSpPr>
            <a:xfrm>
              <a:off x="5252565" y="2132122"/>
              <a:ext cx="288679" cy="2231608"/>
              <a:chOff x="3816000" y="2160000"/>
              <a:chExt cx="288679" cy="2231608"/>
            </a:xfrm>
            <a:grpFill/>
          </p:grpSpPr>
          <p:sp>
            <p:nvSpPr>
              <p:cNvPr id="313" name="Küp 17">
                <a:extLst>
                  <a:ext uri="{FF2B5EF4-FFF2-40B4-BE49-F238E27FC236}">
                    <a16:creationId xmlns:a16="http://schemas.microsoft.com/office/drawing/2014/main" id="{83E1C887-255E-40DD-A03F-AF9D8FEC8489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314" name="Küp 17">
                <a:extLst>
                  <a:ext uri="{FF2B5EF4-FFF2-40B4-BE49-F238E27FC236}">
                    <a16:creationId xmlns:a16="http://schemas.microsoft.com/office/drawing/2014/main" id="{29AED210-81C5-45F6-AE1A-0B7BD510F1D4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315" name="Küp 17">
                <a:extLst>
                  <a:ext uri="{FF2B5EF4-FFF2-40B4-BE49-F238E27FC236}">
                    <a16:creationId xmlns:a16="http://schemas.microsoft.com/office/drawing/2014/main" id="{5413D1C3-AF5D-45DC-B8CC-6D5F6855FF8B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316" name="Küp 17">
                <a:extLst>
                  <a:ext uri="{FF2B5EF4-FFF2-40B4-BE49-F238E27FC236}">
                    <a16:creationId xmlns:a16="http://schemas.microsoft.com/office/drawing/2014/main" id="{F2250A40-7A90-4206-842E-64045801ED85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317" name="Küp 17">
                <a:extLst>
                  <a:ext uri="{FF2B5EF4-FFF2-40B4-BE49-F238E27FC236}">
                    <a16:creationId xmlns:a16="http://schemas.microsoft.com/office/drawing/2014/main" id="{DED339A2-7F50-497E-AC62-9EF0AD5371F2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318" name="Küp 17">
                <a:extLst>
                  <a:ext uri="{FF2B5EF4-FFF2-40B4-BE49-F238E27FC236}">
                    <a16:creationId xmlns:a16="http://schemas.microsoft.com/office/drawing/2014/main" id="{49782AFD-F6C3-41BC-A2CB-CD1FC90ED816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319" name="Küp 17">
                <a:extLst>
                  <a:ext uri="{FF2B5EF4-FFF2-40B4-BE49-F238E27FC236}">
                    <a16:creationId xmlns:a16="http://schemas.microsoft.com/office/drawing/2014/main" id="{54272A9C-AB0F-4D1E-AD48-DD2CAC5B40F5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320" name="Küp 17">
                <a:extLst>
                  <a:ext uri="{FF2B5EF4-FFF2-40B4-BE49-F238E27FC236}">
                    <a16:creationId xmlns:a16="http://schemas.microsoft.com/office/drawing/2014/main" id="{DF890B63-A293-4C01-958B-670589DC44F9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321" name="Küp 17">
                <a:extLst>
                  <a:ext uri="{FF2B5EF4-FFF2-40B4-BE49-F238E27FC236}">
                    <a16:creationId xmlns:a16="http://schemas.microsoft.com/office/drawing/2014/main" id="{1AF0EE0D-0AF4-4B1D-AA58-48A1D1C143BC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322" name="Küp 17">
                <a:extLst>
                  <a:ext uri="{FF2B5EF4-FFF2-40B4-BE49-F238E27FC236}">
                    <a16:creationId xmlns:a16="http://schemas.microsoft.com/office/drawing/2014/main" id="{7DEBA8D7-1C44-45F5-92FC-053D4A17C191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280" name="Group 127">
              <a:extLst>
                <a:ext uri="{FF2B5EF4-FFF2-40B4-BE49-F238E27FC236}">
                  <a16:creationId xmlns:a16="http://schemas.microsoft.com/office/drawing/2014/main" id="{E5E209AF-2C2D-4781-AE0D-7BA5503B9C53}"/>
                </a:ext>
              </a:extLst>
            </p:cNvPr>
            <p:cNvGrpSpPr/>
            <p:nvPr/>
          </p:nvGrpSpPr>
          <p:grpSpPr>
            <a:xfrm>
              <a:off x="5991948" y="2139019"/>
              <a:ext cx="288679" cy="2231608"/>
              <a:chOff x="3816000" y="2160000"/>
              <a:chExt cx="288679" cy="2231608"/>
            </a:xfrm>
            <a:grpFill/>
          </p:grpSpPr>
          <p:sp>
            <p:nvSpPr>
              <p:cNvPr id="303" name="Küp 17">
                <a:extLst>
                  <a:ext uri="{FF2B5EF4-FFF2-40B4-BE49-F238E27FC236}">
                    <a16:creationId xmlns:a16="http://schemas.microsoft.com/office/drawing/2014/main" id="{A3F14403-8F4C-49F9-BEC7-DD59E7292D60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304" name="Küp 17">
                <a:extLst>
                  <a:ext uri="{FF2B5EF4-FFF2-40B4-BE49-F238E27FC236}">
                    <a16:creationId xmlns:a16="http://schemas.microsoft.com/office/drawing/2014/main" id="{F8A6D3FC-A01C-48E7-A685-F6101484EBEB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305" name="Küp 17">
                <a:extLst>
                  <a:ext uri="{FF2B5EF4-FFF2-40B4-BE49-F238E27FC236}">
                    <a16:creationId xmlns:a16="http://schemas.microsoft.com/office/drawing/2014/main" id="{E49E4F90-A5CB-4F76-BC9A-B0EEDA695655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306" name="Küp 17">
                <a:extLst>
                  <a:ext uri="{FF2B5EF4-FFF2-40B4-BE49-F238E27FC236}">
                    <a16:creationId xmlns:a16="http://schemas.microsoft.com/office/drawing/2014/main" id="{5CB94472-D902-4D07-9B08-EECFF7A3B8A0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307" name="Küp 17">
                <a:extLst>
                  <a:ext uri="{FF2B5EF4-FFF2-40B4-BE49-F238E27FC236}">
                    <a16:creationId xmlns:a16="http://schemas.microsoft.com/office/drawing/2014/main" id="{A46C17B0-E23A-4097-B93F-C113764EECC9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308" name="Küp 17">
                <a:extLst>
                  <a:ext uri="{FF2B5EF4-FFF2-40B4-BE49-F238E27FC236}">
                    <a16:creationId xmlns:a16="http://schemas.microsoft.com/office/drawing/2014/main" id="{F3FFFE9B-B9AD-4432-A98F-9D53C2369E6B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309" name="Küp 17">
                <a:extLst>
                  <a:ext uri="{FF2B5EF4-FFF2-40B4-BE49-F238E27FC236}">
                    <a16:creationId xmlns:a16="http://schemas.microsoft.com/office/drawing/2014/main" id="{877D2843-3F73-48CA-9698-3DDEC6A3ED80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310" name="Küp 17">
                <a:extLst>
                  <a:ext uri="{FF2B5EF4-FFF2-40B4-BE49-F238E27FC236}">
                    <a16:creationId xmlns:a16="http://schemas.microsoft.com/office/drawing/2014/main" id="{3500D415-1FCB-40D0-8172-AE5779EF4EEA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311" name="Küp 17">
                <a:extLst>
                  <a:ext uri="{FF2B5EF4-FFF2-40B4-BE49-F238E27FC236}">
                    <a16:creationId xmlns:a16="http://schemas.microsoft.com/office/drawing/2014/main" id="{E3AE8808-74B5-49AB-AAB3-BE1DB86D2B29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312" name="Küp 17">
                <a:extLst>
                  <a:ext uri="{FF2B5EF4-FFF2-40B4-BE49-F238E27FC236}">
                    <a16:creationId xmlns:a16="http://schemas.microsoft.com/office/drawing/2014/main" id="{486E48EB-D5BD-432C-A061-03CB5475C039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281" name="Group 138">
              <a:extLst>
                <a:ext uri="{FF2B5EF4-FFF2-40B4-BE49-F238E27FC236}">
                  <a16:creationId xmlns:a16="http://schemas.microsoft.com/office/drawing/2014/main" id="{16834315-F914-4ABC-A28A-5FE34861AD08}"/>
                </a:ext>
              </a:extLst>
            </p:cNvPr>
            <p:cNvGrpSpPr/>
            <p:nvPr/>
          </p:nvGrpSpPr>
          <p:grpSpPr>
            <a:xfrm>
              <a:off x="6355761" y="2132122"/>
              <a:ext cx="288679" cy="2231608"/>
              <a:chOff x="3816000" y="2160000"/>
              <a:chExt cx="288679" cy="2231608"/>
            </a:xfrm>
            <a:grpFill/>
          </p:grpSpPr>
          <p:sp>
            <p:nvSpPr>
              <p:cNvPr id="293" name="Küp 17">
                <a:extLst>
                  <a:ext uri="{FF2B5EF4-FFF2-40B4-BE49-F238E27FC236}">
                    <a16:creationId xmlns:a16="http://schemas.microsoft.com/office/drawing/2014/main" id="{AA89AE27-3616-49A9-A9D5-588235FDC41E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94" name="Küp 17">
                <a:extLst>
                  <a:ext uri="{FF2B5EF4-FFF2-40B4-BE49-F238E27FC236}">
                    <a16:creationId xmlns:a16="http://schemas.microsoft.com/office/drawing/2014/main" id="{C3EBD45E-CFAE-4D1D-8CF3-9ECB83D0A7D4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95" name="Küp 17">
                <a:extLst>
                  <a:ext uri="{FF2B5EF4-FFF2-40B4-BE49-F238E27FC236}">
                    <a16:creationId xmlns:a16="http://schemas.microsoft.com/office/drawing/2014/main" id="{454003C7-BDD5-4F47-AB96-FD9E44DA5B62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96" name="Küp 17">
                <a:extLst>
                  <a:ext uri="{FF2B5EF4-FFF2-40B4-BE49-F238E27FC236}">
                    <a16:creationId xmlns:a16="http://schemas.microsoft.com/office/drawing/2014/main" id="{1153A9F5-3DA9-4802-B3BF-968B2830F2BE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97" name="Küp 17">
                <a:extLst>
                  <a:ext uri="{FF2B5EF4-FFF2-40B4-BE49-F238E27FC236}">
                    <a16:creationId xmlns:a16="http://schemas.microsoft.com/office/drawing/2014/main" id="{865B1348-190A-4962-8A59-0A3873450D4B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98" name="Küp 17">
                <a:extLst>
                  <a:ext uri="{FF2B5EF4-FFF2-40B4-BE49-F238E27FC236}">
                    <a16:creationId xmlns:a16="http://schemas.microsoft.com/office/drawing/2014/main" id="{250518F1-CD94-4F93-988F-C6B29DFC105D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99" name="Küp 17">
                <a:extLst>
                  <a:ext uri="{FF2B5EF4-FFF2-40B4-BE49-F238E27FC236}">
                    <a16:creationId xmlns:a16="http://schemas.microsoft.com/office/drawing/2014/main" id="{399B7A79-662A-4ED0-ABF4-0284866E6E4A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300" name="Küp 17">
                <a:extLst>
                  <a:ext uri="{FF2B5EF4-FFF2-40B4-BE49-F238E27FC236}">
                    <a16:creationId xmlns:a16="http://schemas.microsoft.com/office/drawing/2014/main" id="{80E4B23F-85BF-449B-B096-571E841725D3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301" name="Küp 17">
                <a:extLst>
                  <a:ext uri="{FF2B5EF4-FFF2-40B4-BE49-F238E27FC236}">
                    <a16:creationId xmlns:a16="http://schemas.microsoft.com/office/drawing/2014/main" id="{C7BA2375-1A88-41A7-B734-0EF69AEA3A9D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302" name="Küp 17">
                <a:extLst>
                  <a:ext uri="{FF2B5EF4-FFF2-40B4-BE49-F238E27FC236}">
                    <a16:creationId xmlns:a16="http://schemas.microsoft.com/office/drawing/2014/main" id="{5B6670A7-1AEC-4A35-8357-95BFE2A7D738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282" name="Group 150">
              <a:extLst>
                <a:ext uri="{FF2B5EF4-FFF2-40B4-BE49-F238E27FC236}">
                  <a16:creationId xmlns:a16="http://schemas.microsoft.com/office/drawing/2014/main" id="{C1E40B43-DC0E-42FF-A605-2938112BE4DA}"/>
                </a:ext>
              </a:extLst>
            </p:cNvPr>
            <p:cNvGrpSpPr/>
            <p:nvPr/>
          </p:nvGrpSpPr>
          <p:grpSpPr>
            <a:xfrm>
              <a:off x="6729054" y="2139019"/>
              <a:ext cx="288679" cy="2231608"/>
              <a:chOff x="3816000" y="2160000"/>
              <a:chExt cx="288679" cy="2231608"/>
            </a:xfrm>
            <a:grpFill/>
          </p:grpSpPr>
          <p:sp>
            <p:nvSpPr>
              <p:cNvPr id="283" name="Küp 17">
                <a:extLst>
                  <a:ext uri="{FF2B5EF4-FFF2-40B4-BE49-F238E27FC236}">
                    <a16:creationId xmlns:a16="http://schemas.microsoft.com/office/drawing/2014/main" id="{12C6AE85-B7F6-4FBD-B2A2-24C956FAD318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84" name="Küp 17">
                <a:extLst>
                  <a:ext uri="{FF2B5EF4-FFF2-40B4-BE49-F238E27FC236}">
                    <a16:creationId xmlns:a16="http://schemas.microsoft.com/office/drawing/2014/main" id="{D6A5F795-6876-43DA-BF79-CF2DA1EB1500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85" name="Küp 17">
                <a:extLst>
                  <a:ext uri="{FF2B5EF4-FFF2-40B4-BE49-F238E27FC236}">
                    <a16:creationId xmlns:a16="http://schemas.microsoft.com/office/drawing/2014/main" id="{198EF421-6600-4B6A-8C04-A474DA33D53F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86" name="Küp 17">
                <a:extLst>
                  <a:ext uri="{FF2B5EF4-FFF2-40B4-BE49-F238E27FC236}">
                    <a16:creationId xmlns:a16="http://schemas.microsoft.com/office/drawing/2014/main" id="{4FE27CCA-ADA1-42DF-9756-7CEEAF1B99BF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87" name="Küp 17">
                <a:extLst>
                  <a:ext uri="{FF2B5EF4-FFF2-40B4-BE49-F238E27FC236}">
                    <a16:creationId xmlns:a16="http://schemas.microsoft.com/office/drawing/2014/main" id="{D285F162-22C5-4617-9795-D341A5368E1B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88" name="Küp 17">
                <a:extLst>
                  <a:ext uri="{FF2B5EF4-FFF2-40B4-BE49-F238E27FC236}">
                    <a16:creationId xmlns:a16="http://schemas.microsoft.com/office/drawing/2014/main" id="{4F7A7DBC-4EFD-4A19-9C12-F32D04AFD4B5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89" name="Küp 17">
                <a:extLst>
                  <a:ext uri="{FF2B5EF4-FFF2-40B4-BE49-F238E27FC236}">
                    <a16:creationId xmlns:a16="http://schemas.microsoft.com/office/drawing/2014/main" id="{7EC6C7EE-E65E-41C0-AA86-C8FB040A657F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90" name="Küp 17">
                <a:extLst>
                  <a:ext uri="{FF2B5EF4-FFF2-40B4-BE49-F238E27FC236}">
                    <a16:creationId xmlns:a16="http://schemas.microsoft.com/office/drawing/2014/main" id="{31E65AEB-90E8-47DA-827B-180816B3D0AC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91" name="Küp 17">
                <a:extLst>
                  <a:ext uri="{FF2B5EF4-FFF2-40B4-BE49-F238E27FC236}">
                    <a16:creationId xmlns:a16="http://schemas.microsoft.com/office/drawing/2014/main" id="{924B0D20-322E-4946-9459-BE30BF96A4F3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92" name="Küp 17">
                <a:extLst>
                  <a:ext uri="{FF2B5EF4-FFF2-40B4-BE49-F238E27FC236}">
                    <a16:creationId xmlns:a16="http://schemas.microsoft.com/office/drawing/2014/main" id="{7FA0FCC4-033F-470A-B9CA-83C2D83F48EC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</p:grpSp>
      <p:sp>
        <p:nvSpPr>
          <p:cNvPr id="383" name="Küp 17">
            <a:extLst>
              <a:ext uri="{FF2B5EF4-FFF2-40B4-BE49-F238E27FC236}">
                <a16:creationId xmlns:a16="http://schemas.microsoft.com/office/drawing/2014/main" id="{E2C3A333-B664-4196-9D6D-5DD755208085}"/>
              </a:ext>
            </a:extLst>
          </p:cNvPr>
          <p:cNvSpPr/>
          <p:nvPr/>
        </p:nvSpPr>
        <p:spPr>
          <a:xfrm>
            <a:off x="6067602" y="4329917"/>
            <a:ext cx="160038" cy="172606"/>
          </a:xfrm>
          <a:prstGeom prst="cube">
            <a:avLst/>
          </a:prstGeom>
          <a:solidFill>
            <a:srgbClr val="00B05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84" name="Küp 17">
            <a:extLst>
              <a:ext uri="{FF2B5EF4-FFF2-40B4-BE49-F238E27FC236}">
                <a16:creationId xmlns:a16="http://schemas.microsoft.com/office/drawing/2014/main" id="{E339530E-2625-4FC7-88EC-90869D4B81FA}"/>
              </a:ext>
            </a:extLst>
          </p:cNvPr>
          <p:cNvSpPr/>
          <p:nvPr/>
        </p:nvSpPr>
        <p:spPr>
          <a:xfrm>
            <a:off x="6053305" y="4581029"/>
            <a:ext cx="160038" cy="172606"/>
          </a:xfrm>
          <a:prstGeom prst="cube">
            <a:avLst/>
          </a:prstGeom>
          <a:solidFill>
            <a:srgbClr val="00B05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85" name="Küp 17">
            <a:extLst>
              <a:ext uri="{FF2B5EF4-FFF2-40B4-BE49-F238E27FC236}">
                <a16:creationId xmlns:a16="http://schemas.microsoft.com/office/drawing/2014/main" id="{54DA5A5A-41CF-440F-ACD4-25F894C660C0}"/>
              </a:ext>
            </a:extLst>
          </p:cNvPr>
          <p:cNvSpPr/>
          <p:nvPr/>
        </p:nvSpPr>
        <p:spPr>
          <a:xfrm>
            <a:off x="6053305" y="4819191"/>
            <a:ext cx="160038" cy="172606"/>
          </a:xfrm>
          <a:prstGeom prst="cube">
            <a:avLst/>
          </a:prstGeom>
          <a:solidFill>
            <a:srgbClr val="00B05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88" name="Rectangle 2">
            <a:extLst>
              <a:ext uri="{FF2B5EF4-FFF2-40B4-BE49-F238E27FC236}">
                <a16:creationId xmlns:a16="http://schemas.microsoft.com/office/drawing/2014/main" id="{B7BF01F6-4BC5-4865-9F23-F32E8F0F5AD5}"/>
              </a:ext>
            </a:extLst>
          </p:cNvPr>
          <p:cNvSpPr/>
          <p:nvPr/>
        </p:nvSpPr>
        <p:spPr>
          <a:xfrm>
            <a:off x="8817049" y="2273876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60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ahoma"/>
              </a:rPr>
              <a:t>1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90" name="Rectangle 2">
            <a:extLst>
              <a:ext uri="{FF2B5EF4-FFF2-40B4-BE49-F238E27FC236}">
                <a16:creationId xmlns:a16="http://schemas.microsoft.com/office/drawing/2014/main" id="{9ACC7EB6-D7F5-4E3D-9689-A0430EA2E976}"/>
              </a:ext>
            </a:extLst>
          </p:cNvPr>
          <p:cNvSpPr/>
          <p:nvPr/>
        </p:nvSpPr>
        <p:spPr>
          <a:xfrm>
            <a:off x="9312349" y="2273876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60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ahoma"/>
              </a:rPr>
              <a:t>2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91" name="Rectangle 2">
            <a:extLst>
              <a:ext uri="{FF2B5EF4-FFF2-40B4-BE49-F238E27FC236}">
                <a16:creationId xmlns:a16="http://schemas.microsoft.com/office/drawing/2014/main" id="{7872270B-1562-46BA-A9DF-C0817CDEEEAF}"/>
              </a:ext>
            </a:extLst>
          </p:cNvPr>
          <p:cNvSpPr/>
          <p:nvPr/>
        </p:nvSpPr>
        <p:spPr>
          <a:xfrm>
            <a:off x="9807649" y="2266080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60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ahoma"/>
              </a:rPr>
              <a:t>6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92" name="Rectangle 2">
            <a:extLst>
              <a:ext uri="{FF2B5EF4-FFF2-40B4-BE49-F238E27FC236}">
                <a16:creationId xmlns:a16="http://schemas.microsoft.com/office/drawing/2014/main" id="{5D42CDD4-814B-48B0-AA73-64D10F9A5DAC}"/>
              </a:ext>
            </a:extLst>
          </p:cNvPr>
          <p:cNvSpPr/>
          <p:nvPr/>
        </p:nvSpPr>
        <p:spPr>
          <a:xfrm>
            <a:off x="8819692" y="3140566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60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ahoma"/>
              </a:rPr>
              <a:t>2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93" name="Rectangle 2">
            <a:extLst>
              <a:ext uri="{FF2B5EF4-FFF2-40B4-BE49-F238E27FC236}">
                <a16:creationId xmlns:a16="http://schemas.microsoft.com/office/drawing/2014/main" id="{51F9F49C-CEF2-4109-9C1B-61A8E26FFF74}"/>
              </a:ext>
            </a:extLst>
          </p:cNvPr>
          <p:cNvSpPr/>
          <p:nvPr/>
        </p:nvSpPr>
        <p:spPr>
          <a:xfrm>
            <a:off x="9314992" y="3140566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60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ahoma"/>
              </a:rPr>
              <a:t>0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94" name="Rectangle 2">
            <a:extLst>
              <a:ext uri="{FF2B5EF4-FFF2-40B4-BE49-F238E27FC236}">
                <a16:creationId xmlns:a16="http://schemas.microsoft.com/office/drawing/2014/main" id="{44805B0D-21D4-487F-807E-569BED289FA9}"/>
              </a:ext>
            </a:extLst>
          </p:cNvPr>
          <p:cNvSpPr/>
          <p:nvPr/>
        </p:nvSpPr>
        <p:spPr>
          <a:xfrm>
            <a:off x="9810292" y="3132770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60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ahoma"/>
              </a:rPr>
              <a:t>3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cxnSp>
        <p:nvCxnSpPr>
          <p:cNvPr id="395" name="Düz Bağlayıcı 394">
            <a:extLst>
              <a:ext uri="{FF2B5EF4-FFF2-40B4-BE49-F238E27FC236}">
                <a16:creationId xmlns:a16="http://schemas.microsoft.com/office/drawing/2014/main" id="{35EA3199-F90B-4FED-B3CD-094B7A339CAB}"/>
              </a:ext>
            </a:extLst>
          </p:cNvPr>
          <p:cNvCxnSpPr>
            <a:cxnSpLocks/>
          </p:cNvCxnSpPr>
          <p:nvPr/>
        </p:nvCxnSpPr>
        <p:spPr>
          <a:xfrm flipV="1">
            <a:off x="8478557" y="4241693"/>
            <a:ext cx="1933745" cy="1593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6" name="Rectangle 2">
            <a:extLst>
              <a:ext uri="{FF2B5EF4-FFF2-40B4-BE49-F238E27FC236}">
                <a16:creationId xmlns:a16="http://schemas.microsoft.com/office/drawing/2014/main" id="{350F09A6-8E84-45D0-9C4E-92328890E28A}"/>
              </a:ext>
            </a:extLst>
          </p:cNvPr>
          <p:cNvSpPr/>
          <p:nvPr/>
        </p:nvSpPr>
        <p:spPr>
          <a:xfrm>
            <a:off x="8252019" y="3365637"/>
            <a:ext cx="744114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60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ahoma"/>
              </a:rPr>
              <a:t>+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97" name="Rectangle 2">
            <a:extLst>
              <a:ext uri="{FF2B5EF4-FFF2-40B4-BE49-F238E27FC236}">
                <a16:creationId xmlns:a16="http://schemas.microsoft.com/office/drawing/2014/main" id="{C4BDA4E6-4C93-4385-8FCC-7FD7AA333158}"/>
              </a:ext>
            </a:extLst>
          </p:cNvPr>
          <p:cNvSpPr/>
          <p:nvPr/>
        </p:nvSpPr>
        <p:spPr>
          <a:xfrm>
            <a:off x="8817049" y="4148433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60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ahoma"/>
              </a:rPr>
              <a:t>3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98" name="Rectangle 2">
            <a:extLst>
              <a:ext uri="{FF2B5EF4-FFF2-40B4-BE49-F238E27FC236}">
                <a16:creationId xmlns:a16="http://schemas.microsoft.com/office/drawing/2014/main" id="{B97B6985-175E-4FEB-B016-9ECC97A4FBBC}"/>
              </a:ext>
            </a:extLst>
          </p:cNvPr>
          <p:cNvSpPr/>
          <p:nvPr/>
        </p:nvSpPr>
        <p:spPr>
          <a:xfrm>
            <a:off x="9312349" y="4148433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60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ahoma"/>
              </a:rPr>
              <a:t>2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99" name="Rectangle 2">
            <a:extLst>
              <a:ext uri="{FF2B5EF4-FFF2-40B4-BE49-F238E27FC236}">
                <a16:creationId xmlns:a16="http://schemas.microsoft.com/office/drawing/2014/main" id="{73ED131A-D218-4A78-8960-AEA49F0FB833}"/>
              </a:ext>
            </a:extLst>
          </p:cNvPr>
          <p:cNvSpPr/>
          <p:nvPr/>
        </p:nvSpPr>
        <p:spPr>
          <a:xfrm>
            <a:off x="9807649" y="4140637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60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ahoma"/>
              </a:rPr>
              <a:t>9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400" name="Rectangle 2">
            <a:extLst>
              <a:ext uri="{FF2B5EF4-FFF2-40B4-BE49-F238E27FC236}">
                <a16:creationId xmlns:a16="http://schemas.microsoft.com/office/drawing/2014/main" id="{91463FE2-121F-41F2-8F63-F01E5D900744}"/>
              </a:ext>
            </a:extLst>
          </p:cNvPr>
          <p:cNvSpPr/>
          <p:nvPr/>
        </p:nvSpPr>
        <p:spPr>
          <a:xfrm>
            <a:off x="1964565" y="5332432"/>
            <a:ext cx="2149948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36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ahoma"/>
              </a:rPr>
              <a:t>3 yüzlük, </a:t>
            </a:r>
            <a:endParaRPr kumimoji="0" lang="en-US" sz="36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401" name="Rectangle 2">
            <a:extLst>
              <a:ext uri="{FF2B5EF4-FFF2-40B4-BE49-F238E27FC236}">
                <a16:creationId xmlns:a16="http://schemas.microsoft.com/office/drawing/2014/main" id="{0AFB12E6-2484-458B-A329-4E8365517FC2}"/>
              </a:ext>
            </a:extLst>
          </p:cNvPr>
          <p:cNvSpPr/>
          <p:nvPr/>
        </p:nvSpPr>
        <p:spPr>
          <a:xfrm>
            <a:off x="592777" y="2301879"/>
            <a:ext cx="102624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126</a:t>
            </a:r>
            <a:endParaRPr kumimoji="0" lang="en-US" sz="4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402" name="Rectangle 2">
            <a:extLst>
              <a:ext uri="{FF2B5EF4-FFF2-40B4-BE49-F238E27FC236}">
                <a16:creationId xmlns:a16="http://schemas.microsoft.com/office/drawing/2014/main" id="{1C97D857-5BC6-4344-8824-8F2A1662F705}"/>
              </a:ext>
            </a:extLst>
          </p:cNvPr>
          <p:cNvSpPr/>
          <p:nvPr/>
        </p:nvSpPr>
        <p:spPr>
          <a:xfrm>
            <a:off x="592777" y="3995650"/>
            <a:ext cx="102624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203</a:t>
            </a:r>
            <a:endParaRPr kumimoji="0" lang="en-US" sz="4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cxnSp>
        <p:nvCxnSpPr>
          <p:cNvPr id="403" name="Düz Bağlayıcı 402">
            <a:extLst>
              <a:ext uri="{FF2B5EF4-FFF2-40B4-BE49-F238E27FC236}">
                <a16:creationId xmlns:a16="http://schemas.microsoft.com/office/drawing/2014/main" id="{A6C29838-28ED-4650-B03A-80B4B30FE2E0}"/>
              </a:ext>
            </a:extLst>
          </p:cNvPr>
          <p:cNvCxnSpPr>
            <a:cxnSpLocks/>
          </p:cNvCxnSpPr>
          <p:nvPr/>
        </p:nvCxnSpPr>
        <p:spPr>
          <a:xfrm flipH="1">
            <a:off x="8833704" y="2283850"/>
            <a:ext cx="5040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4" name="Düz Bağlayıcı 403">
            <a:extLst>
              <a:ext uri="{FF2B5EF4-FFF2-40B4-BE49-F238E27FC236}">
                <a16:creationId xmlns:a16="http://schemas.microsoft.com/office/drawing/2014/main" id="{D4E9B4D7-1419-45B3-9239-A4D853985E85}"/>
              </a:ext>
            </a:extLst>
          </p:cNvPr>
          <p:cNvCxnSpPr>
            <a:cxnSpLocks/>
          </p:cNvCxnSpPr>
          <p:nvPr/>
        </p:nvCxnSpPr>
        <p:spPr>
          <a:xfrm flipH="1">
            <a:off x="9384135" y="2273876"/>
            <a:ext cx="5040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5" name="Düz Bağlayıcı 404">
            <a:extLst>
              <a:ext uri="{FF2B5EF4-FFF2-40B4-BE49-F238E27FC236}">
                <a16:creationId xmlns:a16="http://schemas.microsoft.com/office/drawing/2014/main" id="{EB22F4E7-C1C3-4BD6-A19C-38ADCAE54C74}"/>
              </a:ext>
            </a:extLst>
          </p:cNvPr>
          <p:cNvCxnSpPr>
            <a:cxnSpLocks/>
          </p:cNvCxnSpPr>
          <p:nvPr/>
        </p:nvCxnSpPr>
        <p:spPr>
          <a:xfrm flipH="1">
            <a:off x="9925826" y="2273876"/>
            <a:ext cx="5040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6" name="Rectangle 2">
            <a:extLst>
              <a:ext uri="{FF2B5EF4-FFF2-40B4-BE49-F238E27FC236}">
                <a16:creationId xmlns:a16="http://schemas.microsoft.com/office/drawing/2014/main" id="{6A080630-3744-48BA-8688-C516C87F3637}"/>
              </a:ext>
            </a:extLst>
          </p:cNvPr>
          <p:cNvSpPr/>
          <p:nvPr/>
        </p:nvSpPr>
        <p:spPr>
          <a:xfrm>
            <a:off x="8777189" y="1570974"/>
            <a:ext cx="61908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Yüz.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ahoma"/>
              </a:rPr>
              <a:t>bas.</a:t>
            </a:r>
            <a:endParaRPr kumimoji="0" lang="en-US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407" name="Rectangle 2">
            <a:extLst>
              <a:ext uri="{FF2B5EF4-FFF2-40B4-BE49-F238E27FC236}">
                <a16:creationId xmlns:a16="http://schemas.microsoft.com/office/drawing/2014/main" id="{CAF9734D-CD10-4056-ADB0-C2DDE05F7FCE}"/>
              </a:ext>
            </a:extLst>
          </p:cNvPr>
          <p:cNvSpPr/>
          <p:nvPr/>
        </p:nvSpPr>
        <p:spPr>
          <a:xfrm>
            <a:off x="9326595" y="1580915"/>
            <a:ext cx="61908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On.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ahoma"/>
              </a:rPr>
              <a:t>bas.</a:t>
            </a:r>
            <a:endParaRPr kumimoji="0" lang="en-US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408" name="Rectangle 2">
            <a:extLst>
              <a:ext uri="{FF2B5EF4-FFF2-40B4-BE49-F238E27FC236}">
                <a16:creationId xmlns:a16="http://schemas.microsoft.com/office/drawing/2014/main" id="{7B75AA5F-8372-46CE-8D9C-8F97F97D39DB}"/>
              </a:ext>
            </a:extLst>
          </p:cNvPr>
          <p:cNvSpPr/>
          <p:nvPr/>
        </p:nvSpPr>
        <p:spPr>
          <a:xfrm>
            <a:off x="9868286" y="1564072"/>
            <a:ext cx="61908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Bir.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ahoma"/>
              </a:rPr>
              <a:t>bas.</a:t>
            </a:r>
            <a:endParaRPr kumimoji="0" lang="en-US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409" name="Rectangle 2">
            <a:extLst>
              <a:ext uri="{FF2B5EF4-FFF2-40B4-BE49-F238E27FC236}">
                <a16:creationId xmlns:a16="http://schemas.microsoft.com/office/drawing/2014/main" id="{321256B3-1EC4-421F-B575-F795AFC2F6D2}"/>
              </a:ext>
            </a:extLst>
          </p:cNvPr>
          <p:cNvSpPr/>
          <p:nvPr/>
        </p:nvSpPr>
        <p:spPr>
          <a:xfrm>
            <a:off x="3929477" y="5358379"/>
            <a:ext cx="196560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36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ahoma"/>
              </a:rPr>
              <a:t>2 onluk, </a:t>
            </a:r>
            <a:endParaRPr kumimoji="0" lang="en-US" sz="36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410" name="Rectangle 2">
            <a:extLst>
              <a:ext uri="{FF2B5EF4-FFF2-40B4-BE49-F238E27FC236}">
                <a16:creationId xmlns:a16="http://schemas.microsoft.com/office/drawing/2014/main" id="{BC66E22F-F89A-4BC0-8C4D-C02B3808C65A}"/>
              </a:ext>
            </a:extLst>
          </p:cNvPr>
          <p:cNvSpPr/>
          <p:nvPr/>
        </p:nvSpPr>
        <p:spPr>
          <a:xfrm>
            <a:off x="5720052" y="5358379"/>
            <a:ext cx="154927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36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ahoma"/>
              </a:rPr>
              <a:t>9 birlik</a:t>
            </a:r>
            <a:endParaRPr kumimoji="0" lang="en-US" sz="36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44984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5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0"/>
                            </p:stCondLst>
                            <p:childTnLst>
                              <p:par>
                                <p:cTn id="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70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80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8500"/>
                            </p:stCondLst>
                            <p:childTnLst>
                              <p:par>
                                <p:cTn id="8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"/>
                            </p:stCondLst>
                            <p:childTnLst>
                              <p:par>
                                <p:cTn id="8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500"/>
                            </p:stCondLst>
                            <p:childTnLst>
                              <p:par>
                                <p:cTn id="9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2500"/>
                            </p:stCondLst>
                            <p:childTnLst>
                              <p:par>
                                <p:cTn id="9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3500"/>
                            </p:stCondLst>
                            <p:childTnLst>
                              <p:par>
                                <p:cTn id="10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4500"/>
                            </p:stCondLst>
                            <p:childTnLst>
                              <p:par>
                                <p:cTn id="10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5000"/>
                            </p:stCondLst>
                            <p:childTnLst>
                              <p:par>
                                <p:cTn id="1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2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2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1000"/>
                            </p:stCondLst>
                            <p:childTnLst>
                              <p:par>
                                <p:cTn id="127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2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3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2000"/>
                            </p:stCondLst>
                            <p:childTnLst>
                              <p:par>
                                <p:cTn id="134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3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3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3000"/>
                            </p:stCondLst>
                            <p:childTnLst>
                              <p:par>
                                <p:cTn id="1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2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5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5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1000"/>
                            </p:stCondLst>
                            <p:childTnLst>
                              <p:par>
                                <p:cTn id="1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500"/>
                                        <p:tgtEl>
                                          <p:spTgt spid="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3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6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0" presetID="3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7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7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6" presetID="3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7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82" presetID="3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8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8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88" presetID="3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8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9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4" presetID="3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9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9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1000"/>
                            </p:stCondLst>
                            <p:childTnLst>
                              <p:par>
                                <p:cTn id="201" presetID="3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0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0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8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0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8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0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8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0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8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07" presetID="3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0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0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8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1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8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8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1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8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13" presetID="3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8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8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8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8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2" dur="500"/>
                                        <p:tgtEl>
                                          <p:spTgt spid="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7" dur="500"/>
                                        <p:tgtEl>
                                          <p:spTgt spid="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8" fill="hold">
                            <p:stCondLst>
                              <p:cond delay="500"/>
                            </p:stCondLst>
                            <p:childTnLst>
                              <p:par>
                                <p:cTn id="2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1" dur="500"/>
                                        <p:tgtEl>
                                          <p:spTgt spid="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3" presetID="3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3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0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3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0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0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3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0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9" presetID="3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4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0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4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0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0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4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0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45" presetID="3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4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4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5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1" fill="hold">
                            <p:stCondLst>
                              <p:cond delay="2000"/>
                            </p:stCondLst>
                            <p:childTnLst>
                              <p:par>
                                <p:cTn id="2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4" dur="500"/>
                                        <p:tgtEl>
                                          <p:spTgt spid="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5" fill="hold">
                            <p:stCondLst>
                              <p:cond delay="2500"/>
                            </p:stCondLst>
                            <p:childTnLst>
                              <p:par>
                                <p:cTn id="2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8" dur="500"/>
                                        <p:tgtEl>
                                          <p:spTgt spid="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9" fill="hold">
                            <p:stCondLst>
                              <p:cond delay="3000"/>
                            </p:stCondLst>
                            <p:childTnLst>
                              <p:par>
                                <p:cTn id="2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2" dur="500"/>
                                        <p:tgtEl>
                                          <p:spTgt spid="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3" fill="hold">
                            <p:stCondLst>
                              <p:cond delay="3500"/>
                            </p:stCondLst>
                            <p:childTnLst>
                              <p:par>
                                <p:cTn id="26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7" grpId="0" animBg="1"/>
      <p:bldP spid="386" grpId="0" animBg="1"/>
      <p:bldP spid="4" grpId="0" animBg="1"/>
      <p:bldP spid="33" grpId="0" animBg="1"/>
      <p:bldP spid="152" grpId="0" animBg="1"/>
      <p:bldP spid="152" grpId="1" animBg="1"/>
      <p:bldP spid="156" grpId="0" animBg="1"/>
      <p:bldP spid="156" grpId="1" animBg="1"/>
      <p:bldP spid="157" grpId="0" animBg="1"/>
      <p:bldP spid="157" grpId="1" animBg="1"/>
      <p:bldP spid="158" grpId="0" animBg="1"/>
      <p:bldP spid="158" grpId="1" animBg="1"/>
      <p:bldP spid="159" grpId="0" animBg="1"/>
      <p:bldP spid="159" grpId="1" animBg="1"/>
      <p:bldP spid="160" grpId="0" animBg="1"/>
      <p:bldP spid="160" grpId="1" animBg="1"/>
      <p:bldP spid="383" grpId="0" animBg="1"/>
      <p:bldP spid="383" grpId="1" animBg="1"/>
      <p:bldP spid="384" grpId="0" animBg="1"/>
      <p:bldP spid="384" grpId="1" animBg="1"/>
      <p:bldP spid="385" grpId="0" animBg="1"/>
      <p:bldP spid="385" grpId="1" animBg="1"/>
      <p:bldP spid="388" grpId="0"/>
      <p:bldP spid="390" grpId="0"/>
      <p:bldP spid="391" grpId="0"/>
      <p:bldP spid="392" grpId="0"/>
      <p:bldP spid="393" grpId="0"/>
      <p:bldP spid="394" grpId="0"/>
      <p:bldP spid="396" grpId="0"/>
      <p:bldP spid="397" grpId="0"/>
      <p:bldP spid="398" grpId="0"/>
      <p:bldP spid="399" grpId="0"/>
      <p:bldP spid="400" grpId="0"/>
      <p:bldP spid="400" grpId="1"/>
      <p:bldP spid="401" grpId="0"/>
      <p:bldP spid="402" grpId="0"/>
      <p:bldP spid="406" grpId="0"/>
      <p:bldP spid="407" grpId="0"/>
      <p:bldP spid="408" grpId="0"/>
      <p:bldP spid="409" grpId="0"/>
      <p:bldP spid="409" grpId="1"/>
      <p:bldP spid="410" grpId="0"/>
      <p:bldP spid="410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BABABA"/>
            </a:gs>
            <a:gs pos="3000">
              <a:srgbClr val="BABABA"/>
            </a:gs>
            <a:gs pos="56000">
              <a:srgbClr val="FFFFFF"/>
            </a:gs>
            <a:gs pos="63000">
              <a:srgbClr val="D1D1D1"/>
            </a:gs>
            <a:gs pos="100000">
              <a:schemeClr val="bg1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Küp 152">
            <a:extLst>
              <a:ext uri="{FF2B5EF4-FFF2-40B4-BE49-F238E27FC236}">
                <a16:creationId xmlns:a16="http://schemas.microsoft.com/office/drawing/2014/main" id="{D3DFA785-A850-4304-BE59-0CFF0236BF77}"/>
              </a:ext>
            </a:extLst>
          </p:cNvPr>
          <p:cNvSpPr/>
          <p:nvPr/>
        </p:nvSpPr>
        <p:spPr>
          <a:xfrm>
            <a:off x="2491003" y="4658036"/>
            <a:ext cx="7003492" cy="1130053"/>
          </a:xfrm>
          <a:prstGeom prst="cube">
            <a:avLst>
              <a:gd name="adj" fmla="val 85147"/>
            </a:avLst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3" name="Yuvarlatılmış Dikdörtgen 32">
            <a:hlinkClick r:id="" action="ppaction://hlinkshowjump?jump=nextslide"/>
          </p:cNvPr>
          <p:cNvSpPr/>
          <p:nvPr/>
        </p:nvSpPr>
        <p:spPr>
          <a:xfrm>
            <a:off x="10649877" y="6110232"/>
            <a:ext cx="1296365" cy="46298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Tahoma" panose="020B0604030504040204" pitchFamily="34" charset="0"/>
                <a:cs typeface="Tahoma" panose="020B0604030504040204" pitchFamily="34" charset="0"/>
              </a:rPr>
              <a:t>Devam et</a:t>
            </a:r>
          </a:p>
        </p:txBody>
      </p:sp>
      <p:sp>
        <p:nvSpPr>
          <p:cNvPr id="34" name="Dikdörtgen 33"/>
          <p:cNvSpPr/>
          <p:nvPr/>
        </p:nvSpPr>
        <p:spPr>
          <a:xfrm>
            <a:off x="312128" y="245920"/>
            <a:ext cx="1090708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Aşağıda verilen toplama işlemini abaküste modelleyerek yapalım.</a:t>
            </a:r>
          </a:p>
        </p:txBody>
      </p:sp>
      <p:sp>
        <p:nvSpPr>
          <p:cNvPr id="26" name="Dikdörtgen 25"/>
          <p:cNvSpPr/>
          <p:nvPr/>
        </p:nvSpPr>
        <p:spPr>
          <a:xfrm>
            <a:off x="134226" y="6450758"/>
            <a:ext cx="3980320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Not : Klavyeden </a:t>
            </a:r>
            <a:r>
              <a:rPr kumimoji="0" lang="tr-TR" sz="1600" b="0" i="0" u="none" strike="noStrike" kern="1200" cap="none" spc="0" normalizeH="0" baseline="0" noProof="0" dirty="0" err="1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entera</a:t>
            </a:r>
            <a:r>
              <a:rPr kumimoji="0" lang="tr-TR" sz="16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 basarak ilerleyiniz.</a:t>
            </a:r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id="{D5EB6CBC-9C97-47EA-9E01-A4002B625846}"/>
              </a:ext>
            </a:extLst>
          </p:cNvPr>
          <p:cNvSpPr/>
          <p:nvPr/>
        </p:nvSpPr>
        <p:spPr>
          <a:xfrm>
            <a:off x="614870" y="876401"/>
            <a:ext cx="349967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123 + 314 = ?</a:t>
            </a:r>
            <a:endParaRPr kumimoji="0" lang="en-US" sz="4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88" name="Rectangle 2">
            <a:extLst>
              <a:ext uri="{FF2B5EF4-FFF2-40B4-BE49-F238E27FC236}">
                <a16:creationId xmlns:a16="http://schemas.microsoft.com/office/drawing/2014/main" id="{B7BF01F6-4BC5-4865-9F23-F32E8F0F5AD5}"/>
              </a:ext>
            </a:extLst>
          </p:cNvPr>
          <p:cNvSpPr/>
          <p:nvPr/>
        </p:nvSpPr>
        <p:spPr>
          <a:xfrm>
            <a:off x="9772467" y="2128889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1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90" name="Rectangle 2">
            <a:extLst>
              <a:ext uri="{FF2B5EF4-FFF2-40B4-BE49-F238E27FC236}">
                <a16:creationId xmlns:a16="http://schemas.microsoft.com/office/drawing/2014/main" id="{9ACC7EB6-D7F5-4E3D-9689-A0430EA2E976}"/>
              </a:ext>
            </a:extLst>
          </p:cNvPr>
          <p:cNvSpPr/>
          <p:nvPr/>
        </p:nvSpPr>
        <p:spPr>
          <a:xfrm>
            <a:off x="10267767" y="2128889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2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91" name="Rectangle 2">
            <a:extLst>
              <a:ext uri="{FF2B5EF4-FFF2-40B4-BE49-F238E27FC236}">
                <a16:creationId xmlns:a16="http://schemas.microsoft.com/office/drawing/2014/main" id="{7872270B-1562-46BA-A9DF-C0817CDEEEAF}"/>
              </a:ext>
            </a:extLst>
          </p:cNvPr>
          <p:cNvSpPr/>
          <p:nvPr/>
        </p:nvSpPr>
        <p:spPr>
          <a:xfrm>
            <a:off x="10763067" y="2121093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3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92" name="Rectangle 2">
            <a:extLst>
              <a:ext uri="{FF2B5EF4-FFF2-40B4-BE49-F238E27FC236}">
                <a16:creationId xmlns:a16="http://schemas.microsoft.com/office/drawing/2014/main" id="{5D42CDD4-814B-48B0-AA73-64D10F9A5DAC}"/>
              </a:ext>
            </a:extLst>
          </p:cNvPr>
          <p:cNvSpPr/>
          <p:nvPr/>
        </p:nvSpPr>
        <p:spPr>
          <a:xfrm>
            <a:off x="9775110" y="2995579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3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93" name="Rectangle 2">
            <a:extLst>
              <a:ext uri="{FF2B5EF4-FFF2-40B4-BE49-F238E27FC236}">
                <a16:creationId xmlns:a16="http://schemas.microsoft.com/office/drawing/2014/main" id="{51F9F49C-CEF2-4109-9C1B-61A8E26FFF74}"/>
              </a:ext>
            </a:extLst>
          </p:cNvPr>
          <p:cNvSpPr/>
          <p:nvPr/>
        </p:nvSpPr>
        <p:spPr>
          <a:xfrm>
            <a:off x="10270410" y="2995579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1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94" name="Rectangle 2">
            <a:extLst>
              <a:ext uri="{FF2B5EF4-FFF2-40B4-BE49-F238E27FC236}">
                <a16:creationId xmlns:a16="http://schemas.microsoft.com/office/drawing/2014/main" id="{44805B0D-21D4-487F-807E-569BED289FA9}"/>
              </a:ext>
            </a:extLst>
          </p:cNvPr>
          <p:cNvSpPr/>
          <p:nvPr/>
        </p:nvSpPr>
        <p:spPr>
          <a:xfrm>
            <a:off x="10765710" y="2987783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4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cxnSp>
        <p:nvCxnSpPr>
          <p:cNvPr id="395" name="Düz Bağlayıcı 394">
            <a:extLst>
              <a:ext uri="{FF2B5EF4-FFF2-40B4-BE49-F238E27FC236}">
                <a16:creationId xmlns:a16="http://schemas.microsoft.com/office/drawing/2014/main" id="{35EA3199-F90B-4FED-B3CD-094B7A339CAB}"/>
              </a:ext>
            </a:extLst>
          </p:cNvPr>
          <p:cNvCxnSpPr>
            <a:cxnSpLocks/>
          </p:cNvCxnSpPr>
          <p:nvPr/>
        </p:nvCxnSpPr>
        <p:spPr>
          <a:xfrm flipV="1">
            <a:off x="9433975" y="4096706"/>
            <a:ext cx="1933745" cy="1593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6" name="Rectangle 2">
            <a:extLst>
              <a:ext uri="{FF2B5EF4-FFF2-40B4-BE49-F238E27FC236}">
                <a16:creationId xmlns:a16="http://schemas.microsoft.com/office/drawing/2014/main" id="{350F09A6-8E84-45D0-9C4E-92328890E28A}"/>
              </a:ext>
            </a:extLst>
          </p:cNvPr>
          <p:cNvSpPr/>
          <p:nvPr/>
        </p:nvSpPr>
        <p:spPr>
          <a:xfrm>
            <a:off x="9216522" y="3216249"/>
            <a:ext cx="744114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+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97" name="Rectangle 2">
            <a:extLst>
              <a:ext uri="{FF2B5EF4-FFF2-40B4-BE49-F238E27FC236}">
                <a16:creationId xmlns:a16="http://schemas.microsoft.com/office/drawing/2014/main" id="{C4BDA4E6-4C93-4385-8FCC-7FD7AA333158}"/>
              </a:ext>
            </a:extLst>
          </p:cNvPr>
          <p:cNvSpPr/>
          <p:nvPr/>
        </p:nvSpPr>
        <p:spPr>
          <a:xfrm>
            <a:off x="9772467" y="4003446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4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98" name="Rectangle 2">
            <a:extLst>
              <a:ext uri="{FF2B5EF4-FFF2-40B4-BE49-F238E27FC236}">
                <a16:creationId xmlns:a16="http://schemas.microsoft.com/office/drawing/2014/main" id="{B97B6985-175E-4FEB-B016-9ECC97A4FBBC}"/>
              </a:ext>
            </a:extLst>
          </p:cNvPr>
          <p:cNvSpPr/>
          <p:nvPr/>
        </p:nvSpPr>
        <p:spPr>
          <a:xfrm>
            <a:off x="10267767" y="4003446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3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99" name="Rectangle 2">
            <a:extLst>
              <a:ext uri="{FF2B5EF4-FFF2-40B4-BE49-F238E27FC236}">
                <a16:creationId xmlns:a16="http://schemas.microsoft.com/office/drawing/2014/main" id="{73ED131A-D218-4A78-8960-AEA49F0FB833}"/>
              </a:ext>
            </a:extLst>
          </p:cNvPr>
          <p:cNvSpPr/>
          <p:nvPr/>
        </p:nvSpPr>
        <p:spPr>
          <a:xfrm>
            <a:off x="10763067" y="3995650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7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400" name="Rectangle 2">
            <a:extLst>
              <a:ext uri="{FF2B5EF4-FFF2-40B4-BE49-F238E27FC236}">
                <a16:creationId xmlns:a16="http://schemas.microsoft.com/office/drawing/2014/main" id="{91463FE2-121F-41F2-8F63-F01E5D900744}"/>
              </a:ext>
            </a:extLst>
          </p:cNvPr>
          <p:cNvSpPr/>
          <p:nvPr/>
        </p:nvSpPr>
        <p:spPr>
          <a:xfrm>
            <a:off x="3491568" y="5786200"/>
            <a:ext cx="200567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4 yüzlük,</a:t>
            </a:r>
            <a:endParaRPr kumimoji="0" lang="en-US" sz="36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401" name="Rectangle 2">
            <a:extLst>
              <a:ext uri="{FF2B5EF4-FFF2-40B4-BE49-F238E27FC236}">
                <a16:creationId xmlns:a16="http://schemas.microsoft.com/office/drawing/2014/main" id="{0AFB12E6-2484-458B-A329-4E8365517FC2}"/>
              </a:ext>
            </a:extLst>
          </p:cNvPr>
          <p:cNvSpPr/>
          <p:nvPr/>
        </p:nvSpPr>
        <p:spPr>
          <a:xfrm>
            <a:off x="2293515" y="2090513"/>
            <a:ext cx="102624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123</a:t>
            </a:r>
            <a:endParaRPr kumimoji="0" lang="en-US" sz="4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402" name="Rectangle 2">
            <a:extLst>
              <a:ext uri="{FF2B5EF4-FFF2-40B4-BE49-F238E27FC236}">
                <a16:creationId xmlns:a16="http://schemas.microsoft.com/office/drawing/2014/main" id="{1C97D857-5BC6-4344-8824-8F2A1662F705}"/>
              </a:ext>
            </a:extLst>
          </p:cNvPr>
          <p:cNvSpPr/>
          <p:nvPr/>
        </p:nvSpPr>
        <p:spPr>
          <a:xfrm>
            <a:off x="2293516" y="3961288"/>
            <a:ext cx="102624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314</a:t>
            </a:r>
            <a:endParaRPr kumimoji="0" lang="en-US" sz="4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cxnSp>
        <p:nvCxnSpPr>
          <p:cNvPr id="389" name="Düz Bağlayıcı 388">
            <a:extLst>
              <a:ext uri="{FF2B5EF4-FFF2-40B4-BE49-F238E27FC236}">
                <a16:creationId xmlns:a16="http://schemas.microsoft.com/office/drawing/2014/main" id="{7F2E367B-5010-4E53-BE79-D1A428617146}"/>
              </a:ext>
            </a:extLst>
          </p:cNvPr>
          <p:cNvCxnSpPr>
            <a:cxnSpLocks/>
          </p:cNvCxnSpPr>
          <p:nvPr/>
        </p:nvCxnSpPr>
        <p:spPr>
          <a:xfrm flipH="1">
            <a:off x="4559074" y="1479170"/>
            <a:ext cx="22280" cy="3907767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3" name="Düz Bağlayıcı 402">
            <a:extLst>
              <a:ext uri="{FF2B5EF4-FFF2-40B4-BE49-F238E27FC236}">
                <a16:creationId xmlns:a16="http://schemas.microsoft.com/office/drawing/2014/main" id="{6FEC8289-4F91-45C4-BF40-574BCF54770A}"/>
              </a:ext>
            </a:extLst>
          </p:cNvPr>
          <p:cNvCxnSpPr>
            <a:cxnSpLocks/>
          </p:cNvCxnSpPr>
          <p:nvPr/>
        </p:nvCxnSpPr>
        <p:spPr>
          <a:xfrm flipH="1">
            <a:off x="3810635" y="3264993"/>
            <a:ext cx="474345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4" name="Düz Bağlayıcı 403">
            <a:extLst>
              <a:ext uri="{FF2B5EF4-FFF2-40B4-BE49-F238E27FC236}">
                <a16:creationId xmlns:a16="http://schemas.microsoft.com/office/drawing/2014/main" id="{41DBD44B-FD39-4734-89D6-0B0F399298E5}"/>
              </a:ext>
            </a:extLst>
          </p:cNvPr>
          <p:cNvCxnSpPr>
            <a:cxnSpLocks/>
          </p:cNvCxnSpPr>
          <p:nvPr/>
        </p:nvCxnSpPr>
        <p:spPr>
          <a:xfrm>
            <a:off x="6195786" y="1479170"/>
            <a:ext cx="9291" cy="3907767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5" name="Düz Bağlayıcı 404">
            <a:extLst>
              <a:ext uri="{FF2B5EF4-FFF2-40B4-BE49-F238E27FC236}">
                <a16:creationId xmlns:a16="http://schemas.microsoft.com/office/drawing/2014/main" id="{F4F25478-1E8A-4928-825D-231B139B1F76}"/>
              </a:ext>
            </a:extLst>
          </p:cNvPr>
          <p:cNvCxnSpPr>
            <a:cxnSpLocks/>
          </p:cNvCxnSpPr>
          <p:nvPr/>
        </p:nvCxnSpPr>
        <p:spPr>
          <a:xfrm flipH="1">
            <a:off x="7862659" y="1479170"/>
            <a:ext cx="2" cy="3907767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>
            <a:extLst>
              <a:ext uri="{FF2B5EF4-FFF2-40B4-BE49-F238E27FC236}">
                <a16:creationId xmlns:a16="http://schemas.microsoft.com/office/drawing/2014/main" id="{7F592CFF-C521-409C-837D-C441256F9444}"/>
              </a:ext>
            </a:extLst>
          </p:cNvPr>
          <p:cNvSpPr/>
          <p:nvPr/>
        </p:nvSpPr>
        <p:spPr>
          <a:xfrm>
            <a:off x="4091856" y="2643111"/>
            <a:ext cx="981069" cy="41968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06" name="Oval 405">
            <a:extLst>
              <a:ext uri="{FF2B5EF4-FFF2-40B4-BE49-F238E27FC236}">
                <a16:creationId xmlns:a16="http://schemas.microsoft.com/office/drawing/2014/main" id="{4FD97CB7-A525-4F50-B4A2-EF235C2A38F3}"/>
              </a:ext>
            </a:extLst>
          </p:cNvPr>
          <p:cNvSpPr/>
          <p:nvPr/>
        </p:nvSpPr>
        <p:spPr>
          <a:xfrm>
            <a:off x="5691827" y="2643111"/>
            <a:ext cx="981069" cy="419685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/>
          </a:p>
        </p:txBody>
      </p:sp>
      <p:sp>
        <p:nvSpPr>
          <p:cNvPr id="407" name="Oval 406">
            <a:extLst>
              <a:ext uri="{FF2B5EF4-FFF2-40B4-BE49-F238E27FC236}">
                <a16:creationId xmlns:a16="http://schemas.microsoft.com/office/drawing/2014/main" id="{17ABAA3F-C600-4B6A-8FE5-A82B28C9AFC3}"/>
              </a:ext>
            </a:extLst>
          </p:cNvPr>
          <p:cNvSpPr/>
          <p:nvPr/>
        </p:nvSpPr>
        <p:spPr>
          <a:xfrm>
            <a:off x="5691826" y="2160436"/>
            <a:ext cx="981069" cy="419685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/>
          </a:p>
        </p:txBody>
      </p:sp>
      <p:sp>
        <p:nvSpPr>
          <p:cNvPr id="408" name="Oval 407">
            <a:extLst>
              <a:ext uri="{FF2B5EF4-FFF2-40B4-BE49-F238E27FC236}">
                <a16:creationId xmlns:a16="http://schemas.microsoft.com/office/drawing/2014/main" id="{52E18277-EA4D-4C34-8480-B01FE762FBDE}"/>
              </a:ext>
            </a:extLst>
          </p:cNvPr>
          <p:cNvSpPr/>
          <p:nvPr/>
        </p:nvSpPr>
        <p:spPr>
          <a:xfrm>
            <a:off x="7372126" y="2661650"/>
            <a:ext cx="981069" cy="419685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/>
          </a:p>
        </p:txBody>
      </p:sp>
      <p:sp>
        <p:nvSpPr>
          <p:cNvPr id="409" name="Oval 408">
            <a:extLst>
              <a:ext uri="{FF2B5EF4-FFF2-40B4-BE49-F238E27FC236}">
                <a16:creationId xmlns:a16="http://schemas.microsoft.com/office/drawing/2014/main" id="{7FE4DF43-D59C-468C-97BB-F0B264F4A51F}"/>
              </a:ext>
            </a:extLst>
          </p:cNvPr>
          <p:cNvSpPr/>
          <p:nvPr/>
        </p:nvSpPr>
        <p:spPr>
          <a:xfrm>
            <a:off x="7381476" y="2180808"/>
            <a:ext cx="981069" cy="419685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/>
          </a:p>
        </p:txBody>
      </p:sp>
      <p:sp>
        <p:nvSpPr>
          <p:cNvPr id="410" name="Oval 409">
            <a:extLst>
              <a:ext uri="{FF2B5EF4-FFF2-40B4-BE49-F238E27FC236}">
                <a16:creationId xmlns:a16="http://schemas.microsoft.com/office/drawing/2014/main" id="{0DE93D04-8ACA-4C23-8966-25DC8DD38DE0}"/>
              </a:ext>
            </a:extLst>
          </p:cNvPr>
          <p:cNvSpPr/>
          <p:nvPr/>
        </p:nvSpPr>
        <p:spPr>
          <a:xfrm>
            <a:off x="7372125" y="1716277"/>
            <a:ext cx="981069" cy="419685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/>
          </a:p>
        </p:txBody>
      </p:sp>
      <p:sp>
        <p:nvSpPr>
          <p:cNvPr id="411" name="Oval 410">
            <a:extLst>
              <a:ext uri="{FF2B5EF4-FFF2-40B4-BE49-F238E27FC236}">
                <a16:creationId xmlns:a16="http://schemas.microsoft.com/office/drawing/2014/main" id="{B7FA5006-7F75-4543-B71A-C253F07A3504}"/>
              </a:ext>
            </a:extLst>
          </p:cNvPr>
          <p:cNvSpPr/>
          <p:nvPr/>
        </p:nvSpPr>
        <p:spPr>
          <a:xfrm>
            <a:off x="4048952" y="4920436"/>
            <a:ext cx="981069" cy="41968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12" name="Oval 411">
            <a:extLst>
              <a:ext uri="{FF2B5EF4-FFF2-40B4-BE49-F238E27FC236}">
                <a16:creationId xmlns:a16="http://schemas.microsoft.com/office/drawing/2014/main" id="{241E35A2-CF1F-4AD8-896E-62C7AE8950FC}"/>
              </a:ext>
            </a:extLst>
          </p:cNvPr>
          <p:cNvSpPr/>
          <p:nvPr/>
        </p:nvSpPr>
        <p:spPr>
          <a:xfrm>
            <a:off x="4048952" y="4443309"/>
            <a:ext cx="981069" cy="41968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13" name="Oval 412">
            <a:extLst>
              <a:ext uri="{FF2B5EF4-FFF2-40B4-BE49-F238E27FC236}">
                <a16:creationId xmlns:a16="http://schemas.microsoft.com/office/drawing/2014/main" id="{9814BEF0-9370-4ADA-985C-86D86C420DFF}"/>
              </a:ext>
            </a:extLst>
          </p:cNvPr>
          <p:cNvSpPr/>
          <p:nvPr/>
        </p:nvSpPr>
        <p:spPr>
          <a:xfrm>
            <a:off x="4047669" y="3961288"/>
            <a:ext cx="981069" cy="41968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14" name="Oval 413">
            <a:extLst>
              <a:ext uri="{FF2B5EF4-FFF2-40B4-BE49-F238E27FC236}">
                <a16:creationId xmlns:a16="http://schemas.microsoft.com/office/drawing/2014/main" id="{E2E37BFF-4F01-47F9-9B2E-AF09B030433D}"/>
              </a:ext>
            </a:extLst>
          </p:cNvPr>
          <p:cNvSpPr/>
          <p:nvPr/>
        </p:nvSpPr>
        <p:spPr>
          <a:xfrm>
            <a:off x="5692458" y="4915006"/>
            <a:ext cx="981069" cy="419685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17" name="Oval 416">
            <a:extLst>
              <a:ext uri="{FF2B5EF4-FFF2-40B4-BE49-F238E27FC236}">
                <a16:creationId xmlns:a16="http://schemas.microsoft.com/office/drawing/2014/main" id="{39239279-D62E-4FCD-8DDF-318605AF0F48}"/>
              </a:ext>
            </a:extLst>
          </p:cNvPr>
          <p:cNvSpPr/>
          <p:nvPr/>
        </p:nvSpPr>
        <p:spPr>
          <a:xfrm>
            <a:off x="7372125" y="4912954"/>
            <a:ext cx="981069" cy="419685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18" name="Oval 417">
            <a:extLst>
              <a:ext uri="{FF2B5EF4-FFF2-40B4-BE49-F238E27FC236}">
                <a16:creationId xmlns:a16="http://schemas.microsoft.com/office/drawing/2014/main" id="{A7A2830C-F627-4710-80C1-BF0CE53D2EBB}"/>
              </a:ext>
            </a:extLst>
          </p:cNvPr>
          <p:cNvSpPr/>
          <p:nvPr/>
        </p:nvSpPr>
        <p:spPr>
          <a:xfrm>
            <a:off x="7372125" y="4435827"/>
            <a:ext cx="981069" cy="419685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/>
          </a:p>
        </p:txBody>
      </p:sp>
      <p:sp>
        <p:nvSpPr>
          <p:cNvPr id="419" name="Oval 418">
            <a:extLst>
              <a:ext uri="{FF2B5EF4-FFF2-40B4-BE49-F238E27FC236}">
                <a16:creationId xmlns:a16="http://schemas.microsoft.com/office/drawing/2014/main" id="{EFDEDBDA-DDEC-4CFF-82FC-4210C0E2327D}"/>
              </a:ext>
            </a:extLst>
          </p:cNvPr>
          <p:cNvSpPr/>
          <p:nvPr/>
        </p:nvSpPr>
        <p:spPr>
          <a:xfrm>
            <a:off x="7370842" y="3953806"/>
            <a:ext cx="981069" cy="419685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/>
          </a:p>
        </p:txBody>
      </p:sp>
      <p:sp>
        <p:nvSpPr>
          <p:cNvPr id="420" name="Oval 419">
            <a:extLst>
              <a:ext uri="{FF2B5EF4-FFF2-40B4-BE49-F238E27FC236}">
                <a16:creationId xmlns:a16="http://schemas.microsoft.com/office/drawing/2014/main" id="{1630DEC0-FD9F-44F0-B755-3E097B834A36}"/>
              </a:ext>
            </a:extLst>
          </p:cNvPr>
          <p:cNvSpPr/>
          <p:nvPr/>
        </p:nvSpPr>
        <p:spPr>
          <a:xfrm>
            <a:off x="7370842" y="3479146"/>
            <a:ext cx="981069" cy="419685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/>
          </a:p>
        </p:txBody>
      </p:sp>
      <p:cxnSp>
        <p:nvCxnSpPr>
          <p:cNvPr id="421" name="Düz Bağlayıcı 420">
            <a:extLst>
              <a:ext uri="{FF2B5EF4-FFF2-40B4-BE49-F238E27FC236}">
                <a16:creationId xmlns:a16="http://schemas.microsoft.com/office/drawing/2014/main" id="{180F2F53-1B3F-4AEA-AA88-FA8642D03809}"/>
              </a:ext>
            </a:extLst>
          </p:cNvPr>
          <p:cNvCxnSpPr>
            <a:cxnSpLocks/>
          </p:cNvCxnSpPr>
          <p:nvPr/>
        </p:nvCxnSpPr>
        <p:spPr>
          <a:xfrm flipH="1">
            <a:off x="9708636" y="2090513"/>
            <a:ext cx="5040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2" name="Düz Bağlayıcı 421">
            <a:extLst>
              <a:ext uri="{FF2B5EF4-FFF2-40B4-BE49-F238E27FC236}">
                <a16:creationId xmlns:a16="http://schemas.microsoft.com/office/drawing/2014/main" id="{48C19033-DDE1-427A-B00B-7E22CF721D92}"/>
              </a:ext>
            </a:extLst>
          </p:cNvPr>
          <p:cNvCxnSpPr>
            <a:cxnSpLocks/>
          </p:cNvCxnSpPr>
          <p:nvPr/>
        </p:nvCxnSpPr>
        <p:spPr>
          <a:xfrm flipH="1">
            <a:off x="10259067" y="2080539"/>
            <a:ext cx="5040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3" name="Düz Bağlayıcı 422">
            <a:extLst>
              <a:ext uri="{FF2B5EF4-FFF2-40B4-BE49-F238E27FC236}">
                <a16:creationId xmlns:a16="http://schemas.microsoft.com/office/drawing/2014/main" id="{B910608C-ADCD-43BF-A27D-27BF30DD92BE}"/>
              </a:ext>
            </a:extLst>
          </p:cNvPr>
          <p:cNvCxnSpPr>
            <a:cxnSpLocks/>
          </p:cNvCxnSpPr>
          <p:nvPr/>
        </p:nvCxnSpPr>
        <p:spPr>
          <a:xfrm flipH="1">
            <a:off x="10800758" y="2080539"/>
            <a:ext cx="5040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6" name="Rectangle 2">
            <a:extLst>
              <a:ext uri="{FF2B5EF4-FFF2-40B4-BE49-F238E27FC236}">
                <a16:creationId xmlns:a16="http://schemas.microsoft.com/office/drawing/2014/main" id="{E76CB40B-A7FA-405F-B53B-04092C401B34}"/>
              </a:ext>
            </a:extLst>
          </p:cNvPr>
          <p:cNvSpPr/>
          <p:nvPr/>
        </p:nvSpPr>
        <p:spPr>
          <a:xfrm>
            <a:off x="9652121" y="1377637"/>
            <a:ext cx="61908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Yüz.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ahoma"/>
              </a:rPr>
              <a:t>bas.</a:t>
            </a:r>
            <a:endParaRPr kumimoji="0" lang="en-US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427" name="Rectangle 2">
            <a:extLst>
              <a:ext uri="{FF2B5EF4-FFF2-40B4-BE49-F238E27FC236}">
                <a16:creationId xmlns:a16="http://schemas.microsoft.com/office/drawing/2014/main" id="{FB236EB8-2C61-4AEB-A491-54CDD23BC290}"/>
              </a:ext>
            </a:extLst>
          </p:cNvPr>
          <p:cNvSpPr/>
          <p:nvPr/>
        </p:nvSpPr>
        <p:spPr>
          <a:xfrm>
            <a:off x="10201527" y="1387578"/>
            <a:ext cx="61908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On.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ahoma"/>
              </a:rPr>
              <a:t>bas.</a:t>
            </a:r>
            <a:endParaRPr kumimoji="0" lang="en-US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428" name="Rectangle 2">
            <a:extLst>
              <a:ext uri="{FF2B5EF4-FFF2-40B4-BE49-F238E27FC236}">
                <a16:creationId xmlns:a16="http://schemas.microsoft.com/office/drawing/2014/main" id="{2CA646D6-FFA6-4D88-8F47-8A9DC0C45C63}"/>
              </a:ext>
            </a:extLst>
          </p:cNvPr>
          <p:cNvSpPr/>
          <p:nvPr/>
        </p:nvSpPr>
        <p:spPr>
          <a:xfrm>
            <a:off x="10743218" y="1370735"/>
            <a:ext cx="61908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Bir.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ahoma"/>
              </a:rPr>
              <a:t>bas.</a:t>
            </a:r>
            <a:endParaRPr kumimoji="0" lang="en-US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429" name="Rectangle 2">
            <a:extLst>
              <a:ext uri="{FF2B5EF4-FFF2-40B4-BE49-F238E27FC236}">
                <a16:creationId xmlns:a16="http://schemas.microsoft.com/office/drawing/2014/main" id="{1F63AF9D-BA3A-4BB9-A891-E213BA31A3BC}"/>
              </a:ext>
            </a:extLst>
          </p:cNvPr>
          <p:cNvSpPr/>
          <p:nvPr/>
        </p:nvSpPr>
        <p:spPr>
          <a:xfrm>
            <a:off x="5414146" y="5786200"/>
            <a:ext cx="182133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3 onluk,</a:t>
            </a:r>
            <a:endParaRPr kumimoji="0" lang="en-US" sz="36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430" name="Rectangle 2">
            <a:extLst>
              <a:ext uri="{FF2B5EF4-FFF2-40B4-BE49-F238E27FC236}">
                <a16:creationId xmlns:a16="http://schemas.microsoft.com/office/drawing/2014/main" id="{73C203F6-9083-4DDE-8E43-A9B271341936}"/>
              </a:ext>
            </a:extLst>
          </p:cNvPr>
          <p:cNvSpPr/>
          <p:nvPr/>
        </p:nvSpPr>
        <p:spPr>
          <a:xfrm>
            <a:off x="7121666" y="5786200"/>
            <a:ext cx="168873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7 birlik,</a:t>
            </a:r>
            <a:endParaRPr kumimoji="0" lang="en-US" sz="36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96133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500"/>
                                        <p:tgtEl>
                                          <p:spTgt spid="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500"/>
                                        <p:tgtEl>
                                          <p:spTgt spid="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500"/>
                                        <p:tgtEl>
                                          <p:spTgt spid="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7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75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80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85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90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1500"/>
                                        <p:tgtEl>
                                          <p:spTgt spid="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500"/>
                            </p:stCondLst>
                            <p:childTnLst>
                              <p:par>
                                <p:cTn id="6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000"/>
                            </p:stCondLst>
                            <p:childTnLst>
                              <p:par>
                                <p:cTn id="6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500"/>
                            </p:stCondLst>
                            <p:childTnLst>
                              <p:par>
                                <p:cTn id="7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3000"/>
                            </p:stCondLst>
                            <p:childTnLst>
                              <p:par>
                                <p:cTn id="7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3500"/>
                            </p:stCondLst>
                            <p:childTnLst>
                              <p:par>
                                <p:cTn id="7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4000"/>
                            </p:stCondLst>
                            <p:childTnLst>
                              <p:par>
                                <p:cTn id="8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4500"/>
                            </p:stCondLst>
                            <p:childTnLst>
                              <p:par>
                                <p:cTn id="8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"/>
                            </p:stCondLst>
                            <p:childTnLst>
                              <p:par>
                                <p:cTn id="9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000"/>
                            </p:stCondLst>
                            <p:childTnLst>
                              <p:par>
                                <p:cTn id="9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00"/>
                                        <p:tgtEl>
                                          <p:spTgt spid="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500"/>
                            </p:stCondLst>
                            <p:childTnLst>
                              <p:par>
                                <p:cTn id="10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00"/>
                                        <p:tgtEl>
                                          <p:spTgt spid="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3000"/>
                            </p:stCondLst>
                            <p:childTnLst>
                              <p:par>
                                <p:cTn id="121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2" dur="500" tmFilter="0, 0; .2, .5; .8, .5; 1, 0"/>
                                        <p:tgtEl>
                                          <p:spTgt spid="4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3" dur="250" autoRev="1" fill="hold"/>
                                        <p:tgtEl>
                                          <p:spTgt spid="4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3500"/>
                            </p:stCondLst>
                            <p:childTnLst>
                              <p:par>
                                <p:cTn id="125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500" tmFilter="0, 0; .2, .5; .8, .5; 1, 0"/>
                                        <p:tgtEl>
                                          <p:spTgt spid="40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7" dur="250" autoRev="1" fill="hold"/>
                                        <p:tgtEl>
                                          <p:spTgt spid="40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4000"/>
                            </p:stCondLst>
                            <p:childTnLst>
                              <p:par>
                                <p:cTn id="129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0" dur="500" tmFilter="0, 0; .2, .5; .8, .5; 1, 0"/>
                                        <p:tgtEl>
                                          <p:spTgt spid="40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1" dur="250" autoRev="1" fill="hold"/>
                                        <p:tgtEl>
                                          <p:spTgt spid="40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4500"/>
                            </p:stCondLst>
                            <p:childTnLst>
                              <p:par>
                                <p:cTn id="1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5000"/>
                            </p:stCondLst>
                            <p:childTnLst>
                              <p:par>
                                <p:cTn id="137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8" dur="500" tmFilter="0, 0; .2, .5; .8, .5; 1, 0"/>
                                        <p:tgtEl>
                                          <p:spTgt spid="4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9" dur="250" autoRev="1" fill="hold"/>
                                        <p:tgtEl>
                                          <p:spTgt spid="4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5500"/>
                            </p:stCondLst>
                            <p:childTnLst>
                              <p:par>
                                <p:cTn id="141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2" dur="500" tmFilter="0, 0; .2, .5; .8, .5; 1, 0"/>
                                        <p:tgtEl>
                                          <p:spTgt spid="4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3" dur="250" autoRev="1" fill="hold"/>
                                        <p:tgtEl>
                                          <p:spTgt spid="4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6000"/>
                            </p:stCondLst>
                            <p:childTnLst>
                              <p:par>
                                <p:cTn id="145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6" dur="500" tmFilter="0, 0; .2, .5; .8, .5; 1, 0"/>
                                        <p:tgtEl>
                                          <p:spTgt spid="4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7" dur="250" autoRev="1" fill="hold"/>
                                        <p:tgtEl>
                                          <p:spTgt spid="4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6500"/>
                            </p:stCondLst>
                            <p:childTnLst>
                              <p:par>
                                <p:cTn id="149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0" dur="500" tmFilter="0, 0; .2, .5; .8, .5; 1, 0"/>
                                        <p:tgtEl>
                                          <p:spTgt spid="4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1" dur="250" autoRev="1" fill="hold"/>
                                        <p:tgtEl>
                                          <p:spTgt spid="4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7000"/>
                            </p:stCondLst>
                            <p:childTnLst>
                              <p:par>
                                <p:cTn id="1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7500"/>
                            </p:stCondLst>
                            <p:childTnLst>
                              <p:par>
                                <p:cTn id="1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8000"/>
                            </p:stCondLst>
                            <p:childTnLst>
                              <p:par>
                                <p:cTn id="1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7" dur="500" tmFilter="0, 0; .2, .5; .8, .5; 1, 0"/>
                                        <p:tgtEl>
                                          <p:spTgt spid="40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8" dur="250" autoRev="1" fill="hold"/>
                                        <p:tgtEl>
                                          <p:spTgt spid="40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500"/>
                            </p:stCondLst>
                            <p:childTnLst>
                              <p:par>
                                <p:cTn id="170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1" dur="500" tmFilter="0, 0; .2, .5; .8, .5; 1, 0"/>
                                        <p:tgtEl>
                                          <p:spTgt spid="40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2" dur="250" autoRev="1" fill="hold"/>
                                        <p:tgtEl>
                                          <p:spTgt spid="40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1000"/>
                            </p:stCondLst>
                            <p:childTnLst>
                              <p:par>
                                <p:cTn id="17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500"/>
                                        <p:tgtEl>
                                          <p:spTgt spid="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1500"/>
                            </p:stCondLst>
                            <p:childTnLst>
                              <p:par>
                                <p:cTn id="178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9" dur="500" tmFilter="0, 0; .2, .5; .8, .5; 1, 0"/>
                                        <p:tgtEl>
                                          <p:spTgt spid="4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0" dur="250" autoRev="1" fill="hold"/>
                                        <p:tgtEl>
                                          <p:spTgt spid="4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>
                            <p:stCondLst>
                              <p:cond delay="2000"/>
                            </p:stCondLst>
                            <p:childTnLst>
                              <p:par>
                                <p:cTn id="18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" dur="500"/>
                                        <p:tgtEl>
                                          <p:spTgt spid="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>
                            <p:stCondLst>
                              <p:cond delay="2500"/>
                            </p:stCondLst>
                            <p:childTnLst>
                              <p:par>
                                <p:cTn id="18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500"/>
                                        <p:tgtEl>
                                          <p:spTgt spid="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>
                            <p:stCondLst>
                              <p:cond delay="3000"/>
                            </p:stCondLst>
                            <p:childTnLst>
                              <p:par>
                                <p:cTn id="19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500"/>
                                        <p:tgtEl>
                                          <p:spTgt spid="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6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7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>
                            <p:stCondLst>
                              <p:cond delay="500"/>
                            </p:stCondLst>
                            <p:childTnLst>
                              <p:par>
                                <p:cTn id="19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1" dur="500"/>
                                        <p:tgtEl>
                                          <p:spTgt spid="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>
                            <p:stCondLst>
                              <p:cond delay="1000"/>
                            </p:stCondLst>
                            <p:childTnLst>
                              <p:par>
                                <p:cTn id="203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4" dur="500" tmFilter="0, 0; .2, .5; .8, .5; 1, 0"/>
                                        <p:tgtEl>
                                          <p:spTgt spid="4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5" dur="250" autoRev="1" fill="hold"/>
                                        <p:tgtEl>
                                          <p:spTgt spid="4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>
                            <p:stCondLst>
                              <p:cond delay="1500"/>
                            </p:stCondLst>
                            <p:childTnLst>
                              <p:par>
                                <p:cTn id="207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8" dur="500" tmFilter="0, 0; .2, .5; .8, .5; 1, 0"/>
                                        <p:tgtEl>
                                          <p:spTgt spid="4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9" dur="250" autoRev="1" fill="hold"/>
                                        <p:tgtEl>
                                          <p:spTgt spid="4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1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2" dur="500" tmFilter="0, 0; .2, .5; .8, .5; 1, 0"/>
                                        <p:tgtEl>
                                          <p:spTgt spid="4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3" dur="250" autoRev="1" fill="hold"/>
                                        <p:tgtEl>
                                          <p:spTgt spid="4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4" fill="hold">
                            <p:stCondLst>
                              <p:cond delay="2500"/>
                            </p:stCondLst>
                            <p:childTnLst>
                              <p:par>
                                <p:cTn id="2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7" dur="500"/>
                                        <p:tgtEl>
                                          <p:spTgt spid="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8" fill="hold">
                            <p:stCondLst>
                              <p:cond delay="3000"/>
                            </p:stCondLst>
                            <p:childTnLst>
                              <p:par>
                                <p:cTn id="2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1" dur="500"/>
                                        <p:tgtEl>
                                          <p:spTgt spid="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2" fill="hold">
                            <p:stCondLst>
                              <p:cond delay="3500"/>
                            </p:stCondLst>
                            <p:childTnLst>
                              <p:par>
                                <p:cTn id="2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5" dur="500"/>
                                        <p:tgtEl>
                                          <p:spTgt spid="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2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" grpId="0" animBg="1"/>
      <p:bldP spid="33" grpId="0" animBg="1"/>
      <p:bldP spid="388" grpId="0"/>
      <p:bldP spid="390" grpId="0"/>
      <p:bldP spid="391" grpId="0"/>
      <p:bldP spid="392" grpId="0"/>
      <p:bldP spid="393" grpId="0"/>
      <p:bldP spid="394" grpId="0"/>
      <p:bldP spid="396" grpId="0"/>
      <p:bldP spid="397" grpId="0"/>
      <p:bldP spid="398" grpId="0"/>
      <p:bldP spid="399" grpId="0"/>
      <p:bldP spid="400" grpId="0"/>
      <p:bldP spid="401" grpId="0"/>
      <p:bldP spid="402" grpId="0"/>
      <p:bldP spid="9" grpId="0" animBg="1"/>
      <p:bldP spid="9" grpId="1" animBg="1"/>
      <p:bldP spid="406" grpId="0" animBg="1"/>
      <p:bldP spid="406" grpId="1" animBg="1"/>
      <p:bldP spid="407" grpId="0" animBg="1"/>
      <p:bldP spid="407" grpId="1" animBg="1"/>
      <p:bldP spid="408" grpId="0" animBg="1"/>
      <p:bldP spid="408" grpId="1" animBg="1"/>
      <p:bldP spid="409" grpId="0" animBg="1"/>
      <p:bldP spid="409" grpId="1" animBg="1"/>
      <p:bldP spid="410" grpId="0" animBg="1"/>
      <p:bldP spid="410" grpId="1" animBg="1"/>
      <p:bldP spid="411" grpId="0" animBg="1"/>
      <p:bldP spid="411" grpId="1" animBg="1"/>
      <p:bldP spid="412" grpId="0" animBg="1"/>
      <p:bldP spid="412" grpId="1" animBg="1"/>
      <p:bldP spid="413" grpId="0" animBg="1"/>
      <p:bldP spid="413" grpId="1" animBg="1"/>
      <p:bldP spid="414" grpId="0" animBg="1"/>
      <p:bldP spid="414" grpId="1" animBg="1"/>
      <p:bldP spid="417" grpId="0" animBg="1"/>
      <p:bldP spid="417" grpId="1" animBg="1"/>
      <p:bldP spid="418" grpId="0" animBg="1"/>
      <p:bldP spid="418" grpId="1" animBg="1"/>
      <p:bldP spid="419" grpId="0" animBg="1"/>
      <p:bldP spid="419" grpId="1" animBg="1"/>
      <p:bldP spid="420" grpId="0" animBg="1"/>
      <p:bldP spid="420" grpId="1" animBg="1"/>
      <p:bldP spid="426" grpId="0"/>
      <p:bldP spid="427" grpId="0"/>
      <p:bldP spid="428" grpId="0"/>
      <p:bldP spid="429" grpId="0"/>
      <p:bldP spid="43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BABABA"/>
            </a:gs>
            <a:gs pos="3000">
              <a:srgbClr val="BABABA"/>
            </a:gs>
            <a:gs pos="56000">
              <a:srgbClr val="FFFFFF"/>
            </a:gs>
            <a:gs pos="63000">
              <a:srgbClr val="D1D1D1"/>
            </a:gs>
            <a:gs pos="100000">
              <a:schemeClr val="bg1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Yuvarlatılmış Dikdörtgen 32">
            <a:hlinkClick r:id="" action="ppaction://hlinkshowjump?jump=nextslide"/>
          </p:cNvPr>
          <p:cNvSpPr/>
          <p:nvPr/>
        </p:nvSpPr>
        <p:spPr>
          <a:xfrm>
            <a:off x="10649877" y="6110232"/>
            <a:ext cx="1296365" cy="46298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Tahoma" panose="020B0604030504040204" pitchFamily="34" charset="0"/>
                <a:cs typeface="Tahoma" panose="020B0604030504040204" pitchFamily="34" charset="0"/>
              </a:rPr>
              <a:t>Devam et</a:t>
            </a:r>
          </a:p>
        </p:txBody>
      </p:sp>
      <p:sp>
        <p:nvSpPr>
          <p:cNvPr id="34" name="Dikdörtgen 33"/>
          <p:cNvSpPr/>
          <p:nvPr/>
        </p:nvSpPr>
        <p:spPr>
          <a:xfrm>
            <a:off x="312128" y="245920"/>
            <a:ext cx="8910516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Aşağıda verilen toplama işleminin sonucunu bulalım.</a:t>
            </a:r>
          </a:p>
        </p:txBody>
      </p:sp>
      <p:sp>
        <p:nvSpPr>
          <p:cNvPr id="26" name="Dikdörtgen 25"/>
          <p:cNvSpPr/>
          <p:nvPr/>
        </p:nvSpPr>
        <p:spPr>
          <a:xfrm>
            <a:off x="134226" y="6450758"/>
            <a:ext cx="3980320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Not : Klavyeden </a:t>
            </a:r>
            <a:r>
              <a:rPr kumimoji="0" lang="tr-TR" sz="1600" b="0" i="0" u="none" strike="noStrike" kern="1200" cap="none" spc="0" normalizeH="0" baseline="0" noProof="0" dirty="0" err="1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entera</a:t>
            </a:r>
            <a:r>
              <a:rPr kumimoji="0" lang="tr-TR" sz="16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 basarak ilerleyiniz.</a:t>
            </a:r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id="{D5EB6CBC-9C97-47EA-9E01-A4002B625846}"/>
              </a:ext>
            </a:extLst>
          </p:cNvPr>
          <p:cNvSpPr/>
          <p:nvPr/>
        </p:nvSpPr>
        <p:spPr>
          <a:xfrm>
            <a:off x="614870" y="876401"/>
            <a:ext cx="349967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257 + 181 = ?</a:t>
            </a:r>
            <a:endParaRPr kumimoji="0" lang="en-US" sz="4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88" name="Rectangle 2">
            <a:extLst>
              <a:ext uri="{FF2B5EF4-FFF2-40B4-BE49-F238E27FC236}">
                <a16:creationId xmlns:a16="http://schemas.microsoft.com/office/drawing/2014/main" id="{B7BF01F6-4BC5-4865-9F23-F32E8F0F5AD5}"/>
              </a:ext>
            </a:extLst>
          </p:cNvPr>
          <p:cNvSpPr/>
          <p:nvPr/>
        </p:nvSpPr>
        <p:spPr>
          <a:xfrm>
            <a:off x="1285735" y="3091379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2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90" name="Rectangle 2">
            <a:extLst>
              <a:ext uri="{FF2B5EF4-FFF2-40B4-BE49-F238E27FC236}">
                <a16:creationId xmlns:a16="http://schemas.microsoft.com/office/drawing/2014/main" id="{9ACC7EB6-D7F5-4E3D-9689-A0430EA2E976}"/>
              </a:ext>
            </a:extLst>
          </p:cNvPr>
          <p:cNvSpPr/>
          <p:nvPr/>
        </p:nvSpPr>
        <p:spPr>
          <a:xfrm>
            <a:off x="1781035" y="3091379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5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91" name="Rectangle 2">
            <a:extLst>
              <a:ext uri="{FF2B5EF4-FFF2-40B4-BE49-F238E27FC236}">
                <a16:creationId xmlns:a16="http://schemas.microsoft.com/office/drawing/2014/main" id="{7872270B-1562-46BA-A9DF-C0817CDEEEAF}"/>
              </a:ext>
            </a:extLst>
          </p:cNvPr>
          <p:cNvSpPr/>
          <p:nvPr/>
        </p:nvSpPr>
        <p:spPr>
          <a:xfrm>
            <a:off x="2276335" y="3083583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7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92" name="Rectangle 2">
            <a:extLst>
              <a:ext uri="{FF2B5EF4-FFF2-40B4-BE49-F238E27FC236}">
                <a16:creationId xmlns:a16="http://schemas.microsoft.com/office/drawing/2014/main" id="{5D42CDD4-814B-48B0-AA73-64D10F9A5DAC}"/>
              </a:ext>
            </a:extLst>
          </p:cNvPr>
          <p:cNvSpPr/>
          <p:nvPr/>
        </p:nvSpPr>
        <p:spPr>
          <a:xfrm>
            <a:off x="1288378" y="3958069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1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93" name="Rectangle 2">
            <a:extLst>
              <a:ext uri="{FF2B5EF4-FFF2-40B4-BE49-F238E27FC236}">
                <a16:creationId xmlns:a16="http://schemas.microsoft.com/office/drawing/2014/main" id="{51F9F49C-CEF2-4109-9C1B-61A8E26FFF74}"/>
              </a:ext>
            </a:extLst>
          </p:cNvPr>
          <p:cNvSpPr/>
          <p:nvPr/>
        </p:nvSpPr>
        <p:spPr>
          <a:xfrm>
            <a:off x="1783678" y="3958069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8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94" name="Rectangle 2">
            <a:extLst>
              <a:ext uri="{FF2B5EF4-FFF2-40B4-BE49-F238E27FC236}">
                <a16:creationId xmlns:a16="http://schemas.microsoft.com/office/drawing/2014/main" id="{44805B0D-21D4-487F-807E-569BED289FA9}"/>
              </a:ext>
            </a:extLst>
          </p:cNvPr>
          <p:cNvSpPr/>
          <p:nvPr/>
        </p:nvSpPr>
        <p:spPr>
          <a:xfrm>
            <a:off x="2278978" y="3950273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1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cxnSp>
        <p:nvCxnSpPr>
          <p:cNvPr id="395" name="Düz Bağlayıcı 394">
            <a:extLst>
              <a:ext uri="{FF2B5EF4-FFF2-40B4-BE49-F238E27FC236}">
                <a16:creationId xmlns:a16="http://schemas.microsoft.com/office/drawing/2014/main" id="{35EA3199-F90B-4FED-B3CD-094B7A339CAB}"/>
              </a:ext>
            </a:extLst>
          </p:cNvPr>
          <p:cNvCxnSpPr>
            <a:cxnSpLocks/>
          </p:cNvCxnSpPr>
          <p:nvPr/>
        </p:nvCxnSpPr>
        <p:spPr>
          <a:xfrm flipV="1">
            <a:off x="947243" y="5059196"/>
            <a:ext cx="1933745" cy="1593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6" name="Rectangle 2">
            <a:extLst>
              <a:ext uri="{FF2B5EF4-FFF2-40B4-BE49-F238E27FC236}">
                <a16:creationId xmlns:a16="http://schemas.microsoft.com/office/drawing/2014/main" id="{350F09A6-8E84-45D0-9C4E-92328890E28A}"/>
              </a:ext>
            </a:extLst>
          </p:cNvPr>
          <p:cNvSpPr/>
          <p:nvPr/>
        </p:nvSpPr>
        <p:spPr>
          <a:xfrm>
            <a:off x="729790" y="4178739"/>
            <a:ext cx="744114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+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97" name="Rectangle 2">
            <a:extLst>
              <a:ext uri="{FF2B5EF4-FFF2-40B4-BE49-F238E27FC236}">
                <a16:creationId xmlns:a16="http://schemas.microsoft.com/office/drawing/2014/main" id="{C4BDA4E6-4C93-4385-8FCC-7FD7AA333158}"/>
              </a:ext>
            </a:extLst>
          </p:cNvPr>
          <p:cNvSpPr/>
          <p:nvPr/>
        </p:nvSpPr>
        <p:spPr>
          <a:xfrm>
            <a:off x="1285735" y="4965936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4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98" name="Rectangle 2">
            <a:extLst>
              <a:ext uri="{FF2B5EF4-FFF2-40B4-BE49-F238E27FC236}">
                <a16:creationId xmlns:a16="http://schemas.microsoft.com/office/drawing/2014/main" id="{B97B6985-175E-4FEB-B016-9ECC97A4FBBC}"/>
              </a:ext>
            </a:extLst>
          </p:cNvPr>
          <p:cNvSpPr/>
          <p:nvPr/>
        </p:nvSpPr>
        <p:spPr>
          <a:xfrm>
            <a:off x="1781035" y="4965936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3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99" name="Rectangle 2">
            <a:extLst>
              <a:ext uri="{FF2B5EF4-FFF2-40B4-BE49-F238E27FC236}">
                <a16:creationId xmlns:a16="http://schemas.microsoft.com/office/drawing/2014/main" id="{73ED131A-D218-4A78-8960-AEA49F0FB833}"/>
              </a:ext>
            </a:extLst>
          </p:cNvPr>
          <p:cNvSpPr/>
          <p:nvPr/>
        </p:nvSpPr>
        <p:spPr>
          <a:xfrm>
            <a:off x="2276335" y="4958140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8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400" name="Rectangle 2">
            <a:extLst>
              <a:ext uri="{FF2B5EF4-FFF2-40B4-BE49-F238E27FC236}">
                <a16:creationId xmlns:a16="http://schemas.microsoft.com/office/drawing/2014/main" id="{91463FE2-121F-41F2-8F63-F01E5D900744}"/>
              </a:ext>
            </a:extLst>
          </p:cNvPr>
          <p:cNvSpPr/>
          <p:nvPr/>
        </p:nvSpPr>
        <p:spPr>
          <a:xfrm>
            <a:off x="4761620" y="982519"/>
            <a:ext cx="474905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Önce birlikleri toplayalım.</a:t>
            </a:r>
            <a:endParaRPr kumimoji="0" lang="en-US" sz="2800" b="0" i="0" u="none" strike="noStrike" kern="1200" cap="none" spc="0" normalizeH="0" baseline="0" noProof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cxnSp>
        <p:nvCxnSpPr>
          <p:cNvPr id="421" name="Düz Bağlayıcı 420">
            <a:extLst>
              <a:ext uri="{FF2B5EF4-FFF2-40B4-BE49-F238E27FC236}">
                <a16:creationId xmlns:a16="http://schemas.microsoft.com/office/drawing/2014/main" id="{180F2F53-1B3F-4AEA-AA88-FA8642D03809}"/>
              </a:ext>
            </a:extLst>
          </p:cNvPr>
          <p:cNvCxnSpPr>
            <a:cxnSpLocks/>
          </p:cNvCxnSpPr>
          <p:nvPr/>
        </p:nvCxnSpPr>
        <p:spPr>
          <a:xfrm flipH="1">
            <a:off x="1288536" y="2580834"/>
            <a:ext cx="5040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2" name="Düz Bağlayıcı 421">
            <a:extLst>
              <a:ext uri="{FF2B5EF4-FFF2-40B4-BE49-F238E27FC236}">
                <a16:creationId xmlns:a16="http://schemas.microsoft.com/office/drawing/2014/main" id="{48C19033-DDE1-427A-B00B-7E22CF721D92}"/>
              </a:ext>
            </a:extLst>
          </p:cNvPr>
          <p:cNvCxnSpPr>
            <a:cxnSpLocks/>
          </p:cNvCxnSpPr>
          <p:nvPr/>
        </p:nvCxnSpPr>
        <p:spPr>
          <a:xfrm flipH="1">
            <a:off x="1838967" y="2570860"/>
            <a:ext cx="5040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3" name="Düz Bağlayıcı 422">
            <a:extLst>
              <a:ext uri="{FF2B5EF4-FFF2-40B4-BE49-F238E27FC236}">
                <a16:creationId xmlns:a16="http://schemas.microsoft.com/office/drawing/2014/main" id="{B910608C-ADCD-43BF-A27D-27BF30DD92BE}"/>
              </a:ext>
            </a:extLst>
          </p:cNvPr>
          <p:cNvCxnSpPr>
            <a:cxnSpLocks/>
          </p:cNvCxnSpPr>
          <p:nvPr/>
        </p:nvCxnSpPr>
        <p:spPr>
          <a:xfrm flipH="1">
            <a:off x="2380658" y="2570860"/>
            <a:ext cx="5040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6" name="Rectangle 2">
            <a:extLst>
              <a:ext uri="{FF2B5EF4-FFF2-40B4-BE49-F238E27FC236}">
                <a16:creationId xmlns:a16="http://schemas.microsoft.com/office/drawing/2014/main" id="{E76CB40B-A7FA-405F-B53B-04092C401B34}"/>
              </a:ext>
            </a:extLst>
          </p:cNvPr>
          <p:cNvSpPr/>
          <p:nvPr/>
        </p:nvSpPr>
        <p:spPr>
          <a:xfrm>
            <a:off x="1232021" y="1867958"/>
            <a:ext cx="61908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Yüz.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bas.</a:t>
            </a:r>
            <a:endParaRPr kumimoji="0" lang="en-US" sz="18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427" name="Rectangle 2">
            <a:extLst>
              <a:ext uri="{FF2B5EF4-FFF2-40B4-BE49-F238E27FC236}">
                <a16:creationId xmlns:a16="http://schemas.microsoft.com/office/drawing/2014/main" id="{FB236EB8-2C61-4AEB-A491-54CDD23BC290}"/>
              </a:ext>
            </a:extLst>
          </p:cNvPr>
          <p:cNvSpPr/>
          <p:nvPr/>
        </p:nvSpPr>
        <p:spPr>
          <a:xfrm>
            <a:off x="1781427" y="1877899"/>
            <a:ext cx="61908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On.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bas.</a:t>
            </a:r>
            <a:endParaRPr kumimoji="0" lang="en-US" sz="18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428" name="Rectangle 2">
            <a:extLst>
              <a:ext uri="{FF2B5EF4-FFF2-40B4-BE49-F238E27FC236}">
                <a16:creationId xmlns:a16="http://schemas.microsoft.com/office/drawing/2014/main" id="{2CA646D6-FFA6-4D88-8F47-8A9DC0C45C63}"/>
              </a:ext>
            </a:extLst>
          </p:cNvPr>
          <p:cNvSpPr/>
          <p:nvPr/>
        </p:nvSpPr>
        <p:spPr>
          <a:xfrm>
            <a:off x="2323118" y="1861056"/>
            <a:ext cx="61908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Bir.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bas.</a:t>
            </a:r>
            <a:endParaRPr kumimoji="0" lang="en-US" sz="18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45" name="Rectangle 2">
            <a:extLst>
              <a:ext uri="{FF2B5EF4-FFF2-40B4-BE49-F238E27FC236}">
                <a16:creationId xmlns:a16="http://schemas.microsoft.com/office/drawing/2014/main" id="{FE21F325-50C3-47E1-B746-7E486CA083BE}"/>
              </a:ext>
            </a:extLst>
          </p:cNvPr>
          <p:cNvSpPr/>
          <p:nvPr/>
        </p:nvSpPr>
        <p:spPr>
          <a:xfrm>
            <a:off x="5314069" y="1492323"/>
            <a:ext cx="434061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7 birlik + 1 birlik = 8 birlik</a:t>
            </a:r>
            <a:endParaRPr kumimoji="0" lang="en-US" sz="28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46" name="Rectangle 2">
            <a:extLst>
              <a:ext uri="{FF2B5EF4-FFF2-40B4-BE49-F238E27FC236}">
                <a16:creationId xmlns:a16="http://schemas.microsoft.com/office/drawing/2014/main" id="{EC2C5106-7850-4B4A-8941-05F4EFDA3267}"/>
              </a:ext>
            </a:extLst>
          </p:cNvPr>
          <p:cNvSpPr/>
          <p:nvPr/>
        </p:nvSpPr>
        <p:spPr>
          <a:xfrm>
            <a:off x="4761619" y="2438370"/>
            <a:ext cx="4954883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 w="0"/>
                <a:solidFill>
                  <a:srgbClr val="000099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Sonra onlukları toplayalım.</a:t>
            </a:r>
            <a:endParaRPr kumimoji="0" lang="en-US" sz="2800" b="0" i="0" u="none" strike="noStrike" kern="1200" cap="none" spc="0" normalizeH="0" baseline="0" noProof="0" dirty="0">
              <a:ln w="0"/>
              <a:solidFill>
                <a:srgbClr val="000099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47" name="Rectangle 2">
            <a:extLst>
              <a:ext uri="{FF2B5EF4-FFF2-40B4-BE49-F238E27FC236}">
                <a16:creationId xmlns:a16="http://schemas.microsoft.com/office/drawing/2014/main" id="{19183AA2-7AA1-4215-AF89-6A822CC0E24D}"/>
              </a:ext>
            </a:extLst>
          </p:cNvPr>
          <p:cNvSpPr/>
          <p:nvPr/>
        </p:nvSpPr>
        <p:spPr>
          <a:xfrm>
            <a:off x="5314069" y="2960651"/>
            <a:ext cx="484780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5 onluk + 8 onluk = 13 onluk</a:t>
            </a:r>
            <a:endParaRPr kumimoji="0" lang="en-US" sz="28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48" name="Rectangle 2">
            <a:extLst>
              <a:ext uri="{FF2B5EF4-FFF2-40B4-BE49-F238E27FC236}">
                <a16:creationId xmlns:a16="http://schemas.microsoft.com/office/drawing/2014/main" id="{F297FDD2-2A3B-4868-9ED7-36ECD1B5E3B3}"/>
              </a:ext>
            </a:extLst>
          </p:cNvPr>
          <p:cNvSpPr/>
          <p:nvPr/>
        </p:nvSpPr>
        <p:spPr>
          <a:xfrm>
            <a:off x="5314069" y="3384417"/>
            <a:ext cx="571188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13 onluk, 1 yüzlük ve 3 onluk eder.</a:t>
            </a:r>
            <a:endParaRPr kumimoji="0" lang="en-US" sz="28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49" name="Rectangle 2">
            <a:extLst>
              <a:ext uri="{FF2B5EF4-FFF2-40B4-BE49-F238E27FC236}">
                <a16:creationId xmlns:a16="http://schemas.microsoft.com/office/drawing/2014/main" id="{03DC4E3C-12B1-4394-B5EE-B91EC6D404F6}"/>
              </a:ext>
            </a:extLst>
          </p:cNvPr>
          <p:cNvSpPr/>
          <p:nvPr/>
        </p:nvSpPr>
        <p:spPr>
          <a:xfrm>
            <a:off x="5314069" y="3806238"/>
            <a:ext cx="626306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1 yüzlük elde olarak yüzlüklere eklenir.</a:t>
            </a:r>
            <a:endParaRPr kumimoji="0" lang="en-US" sz="28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50" name="Rectangle 2">
            <a:extLst>
              <a:ext uri="{FF2B5EF4-FFF2-40B4-BE49-F238E27FC236}">
                <a16:creationId xmlns:a16="http://schemas.microsoft.com/office/drawing/2014/main" id="{0E18FC4F-FBE5-4DA0-A79E-23CE60D2A2AA}"/>
              </a:ext>
            </a:extLst>
          </p:cNvPr>
          <p:cNvSpPr/>
          <p:nvPr/>
        </p:nvSpPr>
        <p:spPr>
          <a:xfrm>
            <a:off x="4761619" y="4594994"/>
            <a:ext cx="5099153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 w="0"/>
                <a:solidFill>
                  <a:schemeClr val="accent3">
                    <a:lumMod val="50000"/>
                  </a:scheme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Sonra yüzlükleri toplayalım.</a:t>
            </a:r>
            <a:endParaRPr kumimoji="0" lang="en-US" sz="2800" b="0" i="0" u="none" strike="noStrike" kern="1200" cap="none" spc="0" normalizeH="0" baseline="0" noProof="0" dirty="0">
              <a:ln w="0"/>
              <a:solidFill>
                <a:schemeClr val="accent3">
                  <a:lumMod val="50000"/>
                </a:schemeClr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51" name="Rectangle 2">
            <a:extLst>
              <a:ext uri="{FF2B5EF4-FFF2-40B4-BE49-F238E27FC236}">
                <a16:creationId xmlns:a16="http://schemas.microsoft.com/office/drawing/2014/main" id="{776F132A-E2F2-4482-99A1-94E9C8B5BE16}"/>
              </a:ext>
            </a:extLst>
          </p:cNvPr>
          <p:cNvSpPr/>
          <p:nvPr/>
        </p:nvSpPr>
        <p:spPr>
          <a:xfrm>
            <a:off x="5314069" y="5178971"/>
            <a:ext cx="688041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1 yüzlük + 2 yüzlük + 1 yüzlük = 4 yüzlük</a:t>
            </a:r>
            <a:endParaRPr kumimoji="0" lang="en-US" sz="28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52" name="Rectangle 2">
            <a:extLst>
              <a:ext uri="{FF2B5EF4-FFF2-40B4-BE49-F238E27FC236}">
                <a16:creationId xmlns:a16="http://schemas.microsoft.com/office/drawing/2014/main" id="{75C65F88-3FE1-4A14-A580-8A1D0A6F568E}"/>
              </a:ext>
            </a:extLst>
          </p:cNvPr>
          <p:cNvSpPr/>
          <p:nvPr/>
        </p:nvSpPr>
        <p:spPr>
          <a:xfrm>
            <a:off x="1297276" y="2375257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1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6680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5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5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0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5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1500"/>
                                        <p:tgtEl>
                                          <p:spTgt spid="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4" dur="1000" fill="hold"/>
                                        <p:tgtEl>
                                          <p:spTgt spid="3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7" dur="1000" fill="hold"/>
                                        <p:tgtEl>
                                          <p:spTgt spid="3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00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4000"/>
                            </p:stCondLst>
                            <p:childTnLst>
                              <p:par>
                                <p:cTn id="73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4500"/>
                            </p:stCondLst>
                            <p:childTnLst>
                              <p:par>
                                <p:cTn id="77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8" dur="1000" fill="hold"/>
                                        <p:tgtEl>
                                          <p:spTgt spid="3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1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7" dur="1000" fill="hold"/>
                                        <p:tgtEl>
                                          <p:spTgt spid="3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00"/>
                            </p:stCondLst>
                            <p:childTnLst>
                              <p:par>
                                <p:cTn id="89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0" dur="1000" fill="hold"/>
                                        <p:tgtEl>
                                          <p:spTgt spid="3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000"/>
                            </p:stCondLst>
                            <p:childTnLst>
                              <p:par>
                                <p:cTn id="9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4000"/>
                            </p:stCondLst>
                            <p:childTnLst>
                              <p:par>
                                <p:cTn id="9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6000"/>
                            </p:stCondLst>
                            <p:childTnLst>
                              <p:par>
                                <p:cTn id="10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8000"/>
                            </p:stCondLst>
                            <p:childTnLst>
                              <p:par>
                                <p:cTn id="104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8500"/>
                            </p:stCondLst>
                            <p:childTnLst>
                              <p:par>
                                <p:cTn id="108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9" dur="1000" fill="hold"/>
                                        <p:tgtEl>
                                          <p:spTgt spid="3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9500"/>
                            </p:stCondLst>
                            <p:childTnLst>
                              <p:par>
                                <p:cTn id="111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1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2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285C2A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1000"/>
                            </p:stCondLst>
                            <p:childTnLst>
                              <p:par>
                                <p:cTn id="124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5" dur="1000" fill="hold"/>
                                        <p:tgtEl>
                                          <p:spTgt spid="3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285C2A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2000"/>
                            </p:stCondLst>
                            <p:childTnLst>
                              <p:par>
                                <p:cTn id="127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8" dur="1000" fill="hold"/>
                                        <p:tgtEl>
                                          <p:spTgt spid="3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285C2A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3000"/>
                            </p:stCondLst>
                            <p:childTnLst>
                              <p:par>
                                <p:cTn id="1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5000"/>
                            </p:stCondLst>
                            <p:childTnLst>
                              <p:par>
                                <p:cTn id="134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5500"/>
                            </p:stCondLst>
                            <p:childTnLst>
                              <p:par>
                                <p:cTn id="138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9" dur="1000" fill="hold"/>
                                        <p:tgtEl>
                                          <p:spTgt spid="3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285C2A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6500"/>
                            </p:stCondLst>
                            <p:childTnLst>
                              <p:par>
                                <p:cTn id="14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88" grpId="0"/>
      <p:bldP spid="388" grpId="1"/>
      <p:bldP spid="390" grpId="0"/>
      <p:bldP spid="390" grpId="1"/>
      <p:bldP spid="391" grpId="0"/>
      <p:bldP spid="391" grpId="1"/>
      <p:bldP spid="392" grpId="0"/>
      <p:bldP spid="392" grpId="1"/>
      <p:bldP spid="393" grpId="0"/>
      <p:bldP spid="393" grpId="1"/>
      <p:bldP spid="394" grpId="0"/>
      <p:bldP spid="394" grpId="1"/>
      <p:bldP spid="396" grpId="0"/>
      <p:bldP spid="397" grpId="0"/>
      <p:bldP spid="397" grpId="1"/>
      <p:bldP spid="398" grpId="0"/>
      <p:bldP spid="398" grpId="1"/>
      <p:bldP spid="399" grpId="0"/>
      <p:bldP spid="399" grpId="1"/>
      <p:bldP spid="400" grpId="0"/>
      <p:bldP spid="426" grpId="0"/>
      <p:bldP spid="427" grpId="0"/>
      <p:bldP spid="428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/>
      <p:bldP spid="52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BABABA"/>
            </a:gs>
            <a:gs pos="3000">
              <a:srgbClr val="BABABA"/>
            </a:gs>
            <a:gs pos="56000">
              <a:srgbClr val="FFFFFF"/>
            </a:gs>
            <a:gs pos="63000">
              <a:srgbClr val="D1D1D1"/>
            </a:gs>
            <a:gs pos="100000">
              <a:schemeClr val="bg1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Yuvarlatılmış Dikdörtgen 32">
            <a:hlinkClick r:id="" action="ppaction://hlinkshowjump?jump=nextslide"/>
          </p:cNvPr>
          <p:cNvSpPr/>
          <p:nvPr/>
        </p:nvSpPr>
        <p:spPr>
          <a:xfrm>
            <a:off x="10649877" y="6110232"/>
            <a:ext cx="1296365" cy="46298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Tahoma" panose="020B0604030504040204" pitchFamily="34" charset="0"/>
                <a:cs typeface="Tahoma" panose="020B0604030504040204" pitchFamily="34" charset="0"/>
              </a:rPr>
              <a:t>Devam et</a:t>
            </a:r>
          </a:p>
        </p:txBody>
      </p:sp>
      <p:sp>
        <p:nvSpPr>
          <p:cNvPr id="34" name="Dikdörtgen 33"/>
          <p:cNvSpPr/>
          <p:nvPr/>
        </p:nvSpPr>
        <p:spPr>
          <a:xfrm>
            <a:off x="312128" y="245920"/>
            <a:ext cx="632532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457200" lvl="0" indent="-457200">
              <a:buFont typeface="Wingdings" panose="05000000000000000000" pitchFamily="2" charset="2"/>
              <a:buChar char="Ø"/>
            </a:pPr>
            <a:r>
              <a:rPr lang="tr-TR" sz="28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125 + 214 + 346  işlemini yapalım.</a:t>
            </a:r>
            <a:endParaRPr kumimoji="0" lang="tr-TR" sz="28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26" name="Dikdörtgen 25"/>
          <p:cNvSpPr/>
          <p:nvPr/>
        </p:nvSpPr>
        <p:spPr>
          <a:xfrm>
            <a:off x="134226" y="6450758"/>
            <a:ext cx="3980320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Not : Klavyeden </a:t>
            </a:r>
            <a:r>
              <a:rPr kumimoji="0" lang="tr-TR" sz="1600" b="0" i="0" u="none" strike="noStrike" kern="1200" cap="none" spc="0" normalizeH="0" baseline="0" noProof="0" dirty="0" err="1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entera</a:t>
            </a:r>
            <a:r>
              <a:rPr kumimoji="0" lang="tr-TR" sz="16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 basarak ilerleyiniz.</a:t>
            </a:r>
          </a:p>
        </p:txBody>
      </p:sp>
      <p:sp>
        <p:nvSpPr>
          <p:cNvPr id="388" name="Rectangle 2">
            <a:extLst>
              <a:ext uri="{FF2B5EF4-FFF2-40B4-BE49-F238E27FC236}">
                <a16:creationId xmlns:a16="http://schemas.microsoft.com/office/drawing/2014/main" id="{B7BF01F6-4BC5-4865-9F23-F32E8F0F5AD5}"/>
              </a:ext>
            </a:extLst>
          </p:cNvPr>
          <p:cNvSpPr/>
          <p:nvPr/>
        </p:nvSpPr>
        <p:spPr>
          <a:xfrm>
            <a:off x="1529527" y="2341735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1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90" name="Rectangle 2">
            <a:extLst>
              <a:ext uri="{FF2B5EF4-FFF2-40B4-BE49-F238E27FC236}">
                <a16:creationId xmlns:a16="http://schemas.microsoft.com/office/drawing/2014/main" id="{9ACC7EB6-D7F5-4E3D-9689-A0430EA2E976}"/>
              </a:ext>
            </a:extLst>
          </p:cNvPr>
          <p:cNvSpPr/>
          <p:nvPr/>
        </p:nvSpPr>
        <p:spPr>
          <a:xfrm>
            <a:off x="2024827" y="2341735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7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91" name="Rectangle 2">
            <a:extLst>
              <a:ext uri="{FF2B5EF4-FFF2-40B4-BE49-F238E27FC236}">
                <a16:creationId xmlns:a16="http://schemas.microsoft.com/office/drawing/2014/main" id="{7872270B-1562-46BA-A9DF-C0817CDEEEAF}"/>
              </a:ext>
            </a:extLst>
          </p:cNvPr>
          <p:cNvSpPr/>
          <p:nvPr/>
        </p:nvSpPr>
        <p:spPr>
          <a:xfrm>
            <a:off x="2520127" y="2333939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5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92" name="Rectangle 2">
            <a:extLst>
              <a:ext uri="{FF2B5EF4-FFF2-40B4-BE49-F238E27FC236}">
                <a16:creationId xmlns:a16="http://schemas.microsoft.com/office/drawing/2014/main" id="{5D42CDD4-814B-48B0-AA73-64D10F9A5DAC}"/>
              </a:ext>
            </a:extLst>
          </p:cNvPr>
          <p:cNvSpPr/>
          <p:nvPr/>
        </p:nvSpPr>
        <p:spPr>
          <a:xfrm>
            <a:off x="1531069" y="3131288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2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93" name="Rectangle 2">
            <a:extLst>
              <a:ext uri="{FF2B5EF4-FFF2-40B4-BE49-F238E27FC236}">
                <a16:creationId xmlns:a16="http://schemas.microsoft.com/office/drawing/2014/main" id="{51F9F49C-CEF2-4109-9C1B-61A8E26FFF74}"/>
              </a:ext>
            </a:extLst>
          </p:cNvPr>
          <p:cNvSpPr/>
          <p:nvPr/>
        </p:nvSpPr>
        <p:spPr>
          <a:xfrm>
            <a:off x="2026369" y="3131288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1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94" name="Rectangle 2">
            <a:extLst>
              <a:ext uri="{FF2B5EF4-FFF2-40B4-BE49-F238E27FC236}">
                <a16:creationId xmlns:a16="http://schemas.microsoft.com/office/drawing/2014/main" id="{44805B0D-21D4-487F-807E-569BED289FA9}"/>
              </a:ext>
            </a:extLst>
          </p:cNvPr>
          <p:cNvSpPr/>
          <p:nvPr/>
        </p:nvSpPr>
        <p:spPr>
          <a:xfrm>
            <a:off x="2521669" y="3123492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4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cxnSp>
        <p:nvCxnSpPr>
          <p:cNvPr id="395" name="Düz Bağlayıcı 394">
            <a:extLst>
              <a:ext uri="{FF2B5EF4-FFF2-40B4-BE49-F238E27FC236}">
                <a16:creationId xmlns:a16="http://schemas.microsoft.com/office/drawing/2014/main" id="{35EA3199-F90B-4FED-B3CD-094B7A339CAB}"/>
              </a:ext>
            </a:extLst>
          </p:cNvPr>
          <p:cNvCxnSpPr>
            <a:cxnSpLocks/>
          </p:cNvCxnSpPr>
          <p:nvPr/>
        </p:nvCxnSpPr>
        <p:spPr>
          <a:xfrm flipV="1">
            <a:off x="1189934" y="4820751"/>
            <a:ext cx="1933745" cy="1593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6" name="Rectangle 2">
            <a:extLst>
              <a:ext uri="{FF2B5EF4-FFF2-40B4-BE49-F238E27FC236}">
                <a16:creationId xmlns:a16="http://schemas.microsoft.com/office/drawing/2014/main" id="{350F09A6-8E84-45D0-9C4E-92328890E28A}"/>
              </a:ext>
            </a:extLst>
          </p:cNvPr>
          <p:cNvSpPr/>
          <p:nvPr/>
        </p:nvSpPr>
        <p:spPr>
          <a:xfrm>
            <a:off x="929738" y="3955807"/>
            <a:ext cx="744114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+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97" name="Rectangle 2">
            <a:extLst>
              <a:ext uri="{FF2B5EF4-FFF2-40B4-BE49-F238E27FC236}">
                <a16:creationId xmlns:a16="http://schemas.microsoft.com/office/drawing/2014/main" id="{C4BDA4E6-4C93-4385-8FCC-7FD7AA333158}"/>
              </a:ext>
            </a:extLst>
          </p:cNvPr>
          <p:cNvSpPr/>
          <p:nvPr/>
        </p:nvSpPr>
        <p:spPr>
          <a:xfrm>
            <a:off x="1524474" y="4828547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7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98" name="Rectangle 2">
            <a:extLst>
              <a:ext uri="{FF2B5EF4-FFF2-40B4-BE49-F238E27FC236}">
                <a16:creationId xmlns:a16="http://schemas.microsoft.com/office/drawing/2014/main" id="{B97B6985-175E-4FEB-B016-9ECC97A4FBBC}"/>
              </a:ext>
            </a:extLst>
          </p:cNvPr>
          <p:cNvSpPr/>
          <p:nvPr/>
        </p:nvSpPr>
        <p:spPr>
          <a:xfrm>
            <a:off x="1999562" y="4831781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3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99" name="Rectangle 2">
            <a:extLst>
              <a:ext uri="{FF2B5EF4-FFF2-40B4-BE49-F238E27FC236}">
                <a16:creationId xmlns:a16="http://schemas.microsoft.com/office/drawing/2014/main" id="{73ED131A-D218-4A78-8960-AEA49F0FB833}"/>
              </a:ext>
            </a:extLst>
          </p:cNvPr>
          <p:cNvSpPr/>
          <p:nvPr/>
        </p:nvSpPr>
        <p:spPr>
          <a:xfrm>
            <a:off x="2494862" y="4828547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5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cxnSp>
        <p:nvCxnSpPr>
          <p:cNvPr id="421" name="Düz Bağlayıcı 420">
            <a:extLst>
              <a:ext uri="{FF2B5EF4-FFF2-40B4-BE49-F238E27FC236}">
                <a16:creationId xmlns:a16="http://schemas.microsoft.com/office/drawing/2014/main" id="{180F2F53-1B3F-4AEA-AA88-FA8642D03809}"/>
              </a:ext>
            </a:extLst>
          </p:cNvPr>
          <p:cNvCxnSpPr>
            <a:cxnSpLocks/>
          </p:cNvCxnSpPr>
          <p:nvPr/>
        </p:nvCxnSpPr>
        <p:spPr>
          <a:xfrm flipH="1">
            <a:off x="1531227" y="1754053"/>
            <a:ext cx="5040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2" name="Düz Bağlayıcı 421">
            <a:extLst>
              <a:ext uri="{FF2B5EF4-FFF2-40B4-BE49-F238E27FC236}">
                <a16:creationId xmlns:a16="http://schemas.microsoft.com/office/drawing/2014/main" id="{48C19033-DDE1-427A-B00B-7E22CF721D92}"/>
              </a:ext>
            </a:extLst>
          </p:cNvPr>
          <p:cNvCxnSpPr>
            <a:cxnSpLocks/>
          </p:cNvCxnSpPr>
          <p:nvPr/>
        </p:nvCxnSpPr>
        <p:spPr>
          <a:xfrm flipH="1">
            <a:off x="2081658" y="1744079"/>
            <a:ext cx="5040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3" name="Düz Bağlayıcı 422">
            <a:extLst>
              <a:ext uri="{FF2B5EF4-FFF2-40B4-BE49-F238E27FC236}">
                <a16:creationId xmlns:a16="http://schemas.microsoft.com/office/drawing/2014/main" id="{B910608C-ADCD-43BF-A27D-27BF30DD92BE}"/>
              </a:ext>
            </a:extLst>
          </p:cNvPr>
          <p:cNvCxnSpPr>
            <a:cxnSpLocks/>
          </p:cNvCxnSpPr>
          <p:nvPr/>
        </p:nvCxnSpPr>
        <p:spPr>
          <a:xfrm flipH="1">
            <a:off x="2623349" y="1744079"/>
            <a:ext cx="5040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6" name="Rectangle 2">
            <a:extLst>
              <a:ext uri="{FF2B5EF4-FFF2-40B4-BE49-F238E27FC236}">
                <a16:creationId xmlns:a16="http://schemas.microsoft.com/office/drawing/2014/main" id="{E76CB40B-A7FA-405F-B53B-04092C401B34}"/>
              </a:ext>
            </a:extLst>
          </p:cNvPr>
          <p:cNvSpPr/>
          <p:nvPr/>
        </p:nvSpPr>
        <p:spPr>
          <a:xfrm>
            <a:off x="1474712" y="1041177"/>
            <a:ext cx="61908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Yüz.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bas.</a:t>
            </a:r>
            <a:endParaRPr kumimoji="0" lang="en-US" sz="18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427" name="Rectangle 2">
            <a:extLst>
              <a:ext uri="{FF2B5EF4-FFF2-40B4-BE49-F238E27FC236}">
                <a16:creationId xmlns:a16="http://schemas.microsoft.com/office/drawing/2014/main" id="{FB236EB8-2C61-4AEB-A491-54CDD23BC290}"/>
              </a:ext>
            </a:extLst>
          </p:cNvPr>
          <p:cNvSpPr/>
          <p:nvPr/>
        </p:nvSpPr>
        <p:spPr>
          <a:xfrm>
            <a:off x="2024118" y="1051118"/>
            <a:ext cx="61908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On.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bas.</a:t>
            </a:r>
            <a:endParaRPr kumimoji="0" lang="en-US" sz="18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428" name="Rectangle 2">
            <a:extLst>
              <a:ext uri="{FF2B5EF4-FFF2-40B4-BE49-F238E27FC236}">
                <a16:creationId xmlns:a16="http://schemas.microsoft.com/office/drawing/2014/main" id="{2CA646D6-FFA6-4D88-8F47-8A9DC0C45C63}"/>
              </a:ext>
            </a:extLst>
          </p:cNvPr>
          <p:cNvSpPr/>
          <p:nvPr/>
        </p:nvSpPr>
        <p:spPr>
          <a:xfrm>
            <a:off x="2565809" y="1034275"/>
            <a:ext cx="61908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Bir.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bas.</a:t>
            </a:r>
            <a:endParaRPr kumimoji="0" lang="en-US" sz="18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51" name="Rectangle 2">
            <a:extLst>
              <a:ext uri="{FF2B5EF4-FFF2-40B4-BE49-F238E27FC236}">
                <a16:creationId xmlns:a16="http://schemas.microsoft.com/office/drawing/2014/main" id="{776F132A-E2F2-4482-99A1-94E9C8B5BE16}"/>
              </a:ext>
            </a:extLst>
          </p:cNvPr>
          <p:cNvSpPr/>
          <p:nvPr/>
        </p:nvSpPr>
        <p:spPr>
          <a:xfrm>
            <a:off x="4690123" y="1791764"/>
            <a:ext cx="437555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15 birlik = 1 onluk, 5 birlik</a:t>
            </a:r>
            <a:endParaRPr kumimoji="0" lang="en-US" sz="28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52" name="Rectangle 2">
            <a:extLst>
              <a:ext uri="{FF2B5EF4-FFF2-40B4-BE49-F238E27FC236}">
                <a16:creationId xmlns:a16="http://schemas.microsoft.com/office/drawing/2014/main" id="{75C65F88-3FE1-4A14-A580-8A1D0A6F568E}"/>
              </a:ext>
            </a:extLst>
          </p:cNvPr>
          <p:cNvSpPr/>
          <p:nvPr/>
        </p:nvSpPr>
        <p:spPr>
          <a:xfrm>
            <a:off x="2014528" y="1606177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1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2" name="Rectangle 2">
            <a:extLst>
              <a:ext uri="{FF2B5EF4-FFF2-40B4-BE49-F238E27FC236}">
                <a16:creationId xmlns:a16="http://schemas.microsoft.com/office/drawing/2014/main" id="{5A2BD86A-80B3-43A1-967F-63DFB11D244C}"/>
              </a:ext>
            </a:extLst>
          </p:cNvPr>
          <p:cNvSpPr/>
          <p:nvPr/>
        </p:nvSpPr>
        <p:spPr>
          <a:xfrm>
            <a:off x="1524475" y="3874642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3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5" name="Rectangle 2">
            <a:extLst>
              <a:ext uri="{FF2B5EF4-FFF2-40B4-BE49-F238E27FC236}">
                <a16:creationId xmlns:a16="http://schemas.microsoft.com/office/drawing/2014/main" id="{28B91D2C-FDD2-42C1-97A2-AE46D5437194}"/>
              </a:ext>
            </a:extLst>
          </p:cNvPr>
          <p:cNvSpPr/>
          <p:nvPr/>
        </p:nvSpPr>
        <p:spPr>
          <a:xfrm>
            <a:off x="2019775" y="3874642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4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6" name="Rectangle 2">
            <a:extLst>
              <a:ext uri="{FF2B5EF4-FFF2-40B4-BE49-F238E27FC236}">
                <a16:creationId xmlns:a16="http://schemas.microsoft.com/office/drawing/2014/main" id="{22EB23AF-8AE4-4ACB-81B9-22A1D14B6056}"/>
              </a:ext>
            </a:extLst>
          </p:cNvPr>
          <p:cNvSpPr/>
          <p:nvPr/>
        </p:nvSpPr>
        <p:spPr>
          <a:xfrm>
            <a:off x="2515075" y="3866846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6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2" name="Dikdörtgen: Yuvarlatılmış Köşeler 1">
            <a:extLst>
              <a:ext uri="{FF2B5EF4-FFF2-40B4-BE49-F238E27FC236}">
                <a16:creationId xmlns:a16="http://schemas.microsoft.com/office/drawing/2014/main" id="{06BF40CC-C572-4B9B-BDE8-CF20968F0FC5}"/>
              </a:ext>
            </a:extLst>
          </p:cNvPr>
          <p:cNvSpPr/>
          <p:nvPr/>
        </p:nvSpPr>
        <p:spPr>
          <a:xfrm>
            <a:off x="4372906" y="1242273"/>
            <a:ext cx="6191246" cy="5232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dirty="0"/>
              <a:t>Toplama işlemine önce birliklerin toplanmasıyla başlanır.</a:t>
            </a:r>
          </a:p>
        </p:txBody>
      </p:sp>
      <p:cxnSp>
        <p:nvCxnSpPr>
          <p:cNvPr id="4" name="Düz Bağlayıcı 3">
            <a:extLst>
              <a:ext uri="{FF2B5EF4-FFF2-40B4-BE49-F238E27FC236}">
                <a16:creationId xmlns:a16="http://schemas.microsoft.com/office/drawing/2014/main" id="{8BF0538D-DA3B-49A4-89F4-F229CEAD8C6D}"/>
              </a:ext>
            </a:extLst>
          </p:cNvPr>
          <p:cNvCxnSpPr>
            <a:cxnSpLocks/>
          </p:cNvCxnSpPr>
          <p:nvPr/>
        </p:nvCxnSpPr>
        <p:spPr>
          <a:xfrm>
            <a:off x="6532674" y="2358566"/>
            <a:ext cx="1163526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2">
            <a:extLst>
              <a:ext uri="{FF2B5EF4-FFF2-40B4-BE49-F238E27FC236}">
                <a16:creationId xmlns:a16="http://schemas.microsoft.com/office/drawing/2014/main" id="{0540F01E-0D9E-452B-840B-D1F48243775B}"/>
              </a:ext>
            </a:extLst>
          </p:cNvPr>
          <p:cNvSpPr/>
          <p:nvPr/>
        </p:nvSpPr>
        <p:spPr>
          <a:xfrm>
            <a:off x="6692686" y="2314984"/>
            <a:ext cx="84350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elde</a:t>
            </a:r>
            <a:endParaRPr kumimoji="0" lang="en-US" sz="28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40" name="Dikdörtgen: Yuvarlatılmış Köşeler 39">
            <a:extLst>
              <a:ext uri="{FF2B5EF4-FFF2-40B4-BE49-F238E27FC236}">
                <a16:creationId xmlns:a16="http://schemas.microsoft.com/office/drawing/2014/main" id="{6E7FF7AB-618F-4DA9-8455-06A3D88F99D9}"/>
              </a:ext>
            </a:extLst>
          </p:cNvPr>
          <p:cNvSpPr/>
          <p:nvPr/>
        </p:nvSpPr>
        <p:spPr>
          <a:xfrm>
            <a:off x="4372906" y="3131288"/>
            <a:ext cx="2961344" cy="5232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dirty="0"/>
              <a:t>Sonra onluklar toplanır.</a:t>
            </a:r>
          </a:p>
        </p:txBody>
      </p:sp>
      <p:sp>
        <p:nvSpPr>
          <p:cNvPr id="41" name="Rectangle 2">
            <a:extLst>
              <a:ext uri="{FF2B5EF4-FFF2-40B4-BE49-F238E27FC236}">
                <a16:creationId xmlns:a16="http://schemas.microsoft.com/office/drawing/2014/main" id="{E0CD3B7D-A92B-4879-AEC5-68B2A654EDD1}"/>
              </a:ext>
            </a:extLst>
          </p:cNvPr>
          <p:cNvSpPr/>
          <p:nvPr/>
        </p:nvSpPr>
        <p:spPr>
          <a:xfrm>
            <a:off x="4690123" y="3720512"/>
            <a:ext cx="4727576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13 onluk = 1 yüzlük, 3 onluk</a:t>
            </a:r>
            <a:endParaRPr kumimoji="0" lang="en-US" sz="28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cxnSp>
        <p:nvCxnSpPr>
          <p:cNvPr id="42" name="Düz Bağlayıcı 41">
            <a:extLst>
              <a:ext uri="{FF2B5EF4-FFF2-40B4-BE49-F238E27FC236}">
                <a16:creationId xmlns:a16="http://schemas.microsoft.com/office/drawing/2014/main" id="{9E8BE8AF-E9A6-456C-83F7-D9C5E299DBB7}"/>
              </a:ext>
            </a:extLst>
          </p:cNvPr>
          <p:cNvCxnSpPr>
            <a:cxnSpLocks/>
          </p:cNvCxnSpPr>
          <p:nvPr/>
        </p:nvCxnSpPr>
        <p:spPr>
          <a:xfrm>
            <a:off x="6692687" y="4287314"/>
            <a:ext cx="1163526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2">
            <a:extLst>
              <a:ext uri="{FF2B5EF4-FFF2-40B4-BE49-F238E27FC236}">
                <a16:creationId xmlns:a16="http://schemas.microsoft.com/office/drawing/2014/main" id="{31D02C9F-15D5-4423-9BAB-52DB1ED488F8}"/>
              </a:ext>
            </a:extLst>
          </p:cNvPr>
          <p:cNvSpPr/>
          <p:nvPr/>
        </p:nvSpPr>
        <p:spPr>
          <a:xfrm>
            <a:off x="6852699" y="4243732"/>
            <a:ext cx="84350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elde</a:t>
            </a:r>
            <a:endParaRPr kumimoji="0" lang="en-US" sz="28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44" name="Rectangle 2">
            <a:extLst>
              <a:ext uri="{FF2B5EF4-FFF2-40B4-BE49-F238E27FC236}">
                <a16:creationId xmlns:a16="http://schemas.microsoft.com/office/drawing/2014/main" id="{573A1827-E3FC-4F4B-B502-F9889DC15573}"/>
              </a:ext>
            </a:extLst>
          </p:cNvPr>
          <p:cNvSpPr/>
          <p:nvPr/>
        </p:nvSpPr>
        <p:spPr>
          <a:xfrm>
            <a:off x="1524473" y="1598381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1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53" name="Dikdörtgen: Yuvarlatılmış Köşeler 52">
            <a:extLst>
              <a:ext uri="{FF2B5EF4-FFF2-40B4-BE49-F238E27FC236}">
                <a16:creationId xmlns:a16="http://schemas.microsoft.com/office/drawing/2014/main" id="{DA202F3E-4B12-450A-9898-17C90E8A0899}"/>
              </a:ext>
            </a:extLst>
          </p:cNvPr>
          <p:cNvSpPr/>
          <p:nvPr/>
        </p:nvSpPr>
        <p:spPr>
          <a:xfrm>
            <a:off x="4376729" y="4955957"/>
            <a:ext cx="3748096" cy="5232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dirty="0"/>
              <a:t>Daha sonra yüzlükler  toplanır.</a:t>
            </a:r>
          </a:p>
        </p:txBody>
      </p:sp>
      <p:sp>
        <p:nvSpPr>
          <p:cNvPr id="54" name="Rectangle 2">
            <a:extLst>
              <a:ext uri="{FF2B5EF4-FFF2-40B4-BE49-F238E27FC236}">
                <a16:creationId xmlns:a16="http://schemas.microsoft.com/office/drawing/2014/main" id="{886F97F2-D053-4AD7-99D5-CE09986AE10B}"/>
              </a:ext>
            </a:extLst>
          </p:cNvPr>
          <p:cNvSpPr/>
          <p:nvPr/>
        </p:nvSpPr>
        <p:spPr>
          <a:xfrm>
            <a:off x="4690123" y="5653415"/>
            <a:ext cx="149432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7 yüzlük</a:t>
            </a:r>
            <a:endParaRPr kumimoji="0" lang="en-US" sz="28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41541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500"/>
                                        <p:tgtEl>
                                          <p:spTgt spid="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0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6500"/>
                            </p:stCondLst>
                            <p:childTnLst>
                              <p:par>
                                <p:cTn id="4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7500"/>
                            </p:stCondLst>
                            <p:childTnLst>
                              <p:par>
                                <p:cTn id="5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000"/>
                                        <p:tgtEl>
                                          <p:spTgt spid="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8500"/>
                            </p:stCondLst>
                            <p:childTnLst>
                              <p:par>
                                <p:cTn id="5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1000"/>
                                        <p:tgtEl>
                                          <p:spTgt spid="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95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6" presetClass="emph" presetSubtype="0" autoRev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8" dur="1000" fill="hold"/>
                                        <p:tgtEl>
                                          <p:spTgt spid="39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000"/>
                            </p:stCondLst>
                            <p:childTnLst>
                              <p:par>
                                <p:cTn id="80" presetID="6" presetClass="emph" presetSubtype="0" autoRev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1" dur="1000" fill="hold"/>
                                        <p:tgtEl>
                                          <p:spTgt spid="39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4000"/>
                            </p:stCondLst>
                            <p:childTnLst>
                              <p:par>
                                <p:cTn id="83" presetID="6" presetClass="emph" presetSubtype="0" autoRev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4" dur="1000" fill="hold"/>
                                        <p:tgtEl>
                                          <p:spTgt spid="3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6000"/>
                            </p:stCondLst>
                            <p:childTnLst>
                              <p:par>
                                <p:cTn id="8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8000"/>
                            </p:stCondLst>
                            <p:childTnLst>
                              <p:par>
                                <p:cTn id="9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0000"/>
                            </p:stCondLst>
                            <p:childTnLst>
                              <p:par>
                                <p:cTn id="9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1000"/>
                            </p:stCondLst>
                            <p:childTnLst>
                              <p:par>
                                <p:cTn id="9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2000"/>
                            </p:stCondLst>
                            <p:childTnLst>
                              <p:par>
                                <p:cTn id="10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6" presetClass="emph" presetSubtype="0" autoRev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3" dur="1000" fill="hold"/>
                                        <p:tgtEl>
                                          <p:spTgt spid="5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15" presetID="6" presetClass="emph" presetSubtype="0" autoRev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6" dur="1000" fill="hold"/>
                                        <p:tgtEl>
                                          <p:spTgt spid="39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18" presetID="6" presetClass="emph" presetSubtype="0" autoRev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9" dur="1000" fill="hold"/>
                                        <p:tgtEl>
                                          <p:spTgt spid="39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6000"/>
                            </p:stCondLst>
                            <p:childTnLst>
                              <p:par>
                                <p:cTn id="121" presetID="6" presetClass="emph" presetSubtype="0" autoRev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2" dur="1000" fill="hold"/>
                                        <p:tgtEl>
                                          <p:spTgt spid="3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8000"/>
                            </p:stCondLst>
                            <p:childTnLst>
                              <p:par>
                                <p:cTn id="1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10000"/>
                            </p:stCondLst>
                            <p:childTnLst>
                              <p:par>
                                <p:cTn id="1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0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12000"/>
                            </p:stCondLst>
                            <p:childTnLst>
                              <p:par>
                                <p:cTn id="1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13000"/>
                            </p:stCondLst>
                            <p:childTnLst>
                              <p:par>
                                <p:cTn id="1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14000"/>
                            </p:stCondLst>
                            <p:childTnLst>
                              <p:par>
                                <p:cTn id="1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7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6" presetClass="emph" presetSubtype="0" autoRev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51" dur="1000" fill="hold"/>
                                        <p:tgtEl>
                                          <p:spTgt spid="4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2000"/>
                            </p:stCondLst>
                            <p:childTnLst>
                              <p:par>
                                <p:cTn id="153" presetID="6" presetClass="emph" presetSubtype="0" autoRev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54" dur="1000" fill="hold"/>
                                        <p:tgtEl>
                                          <p:spTgt spid="38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4000"/>
                            </p:stCondLst>
                            <p:childTnLst>
                              <p:par>
                                <p:cTn id="156" presetID="6" presetClass="emph" presetSubtype="0" autoRev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57" dur="1000" fill="hold"/>
                                        <p:tgtEl>
                                          <p:spTgt spid="39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6000"/>
                            </p:stCondLst>
                            <p:childTnLst>
                              <p:par>
                                <p:cTn id="159" presetID="6" presetClass="emph" presetSubtype="0" autoRev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0" dur="1000" fill="hold"/>
                                        <p:tgtEl>
                                          <p:spTgt spid="3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8000"/>
                            </p:stCondLst>
                            <p:childTnLst>
                              <p:par>
                                <p:cTn id="1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4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10000"/>
                            </p:stCondLst>
                            <p:childTnLst>
                              <p:par>
                                <p:cTn id="16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1000"/>
                                        <p:tgtEl>
                                          <p:spTgt spid="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11000"/>
                            </p:stCondLst>
                            <p:childTnLst>
                              <p:par>
                                <p:cTn id="17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88" grpId="0"/>
      <p:bldP spid="388" grpId="1"/>
      <p:bldP spid="390" grpId="0"/>
      <p:bldP spid="390" grpId="1"/>
      <p:bldP spid="391" grpId="0"/>
      <p:bldP spid="391" grpId="1"/>
      <p:bldP spid="392" grpId="0"/>
      <p:bldP spid="392" grpId="1"/>
      <p:bldP spid="393" grpId="0"/>
      <p:bldP spid="393" grpId="1"/>
      <p:bldP spid="394" grpId="0"/>
      <p:bldP spid="394" grpId="1"/>
      <p:bldP spid="396" grpId="0"/>
      <p:bldP spid="397" grpId="0"/>
      <p:bldP spid="398" grpId="0"/>
      <p:bldP spid="399" grpId="0"/>
      <p:bldP spid="426" grpId="0"/>
      <p:bldP spid="427" grpId="0"/>
      <p:bldP spid="428" grpId="0"/>
      <p:bldP spid="51" grpId="0"/>
      <p:bldP spid="52" grpId="0"/>
      <p:bldP spid="52" grpId="1"/>
      <p:bldP spid="32" grpId="0"/>
      <p:bldP spid="32" grpId="1"/>
      <p:bldP spid="35" grpId="0"/>
      <p:bldP spid="35" grpId="1"/>
      <p:bldP spid="36" grpId="0"/>
      <p:bldP spid="36" grpId="1"/>
      <p:bldP spid="2" grpId="0" animBg="1"/>
      <p:bldP spid="39" grpId="0"/>
      <p:bldP spid="40" grpId="0" animBg="1"/>
      <p:bldP spid="41" grpId="0"/>
      <p:bldP spid="43" grpId="0"/>
      <p:bldP spid="44" grpId="0"/>
      <p:bldP spid="44" grpId="1"/>
      <p:bldP spid="53" grpId="0" animBg="1"/>
      <p:bldP spid="5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BABABA"/>
            </a:gs>
            <a:gs pos="3000">
              <a:srgbClr val="BABABA"/>
            </a:gs>
            <a:gs pos="56000">
              <a:srgbClr val="FFFFFF"/>
            </a:gs>
            <a:gs pos="63000">
              <a:srgbClr val="D1D1D1"/>
            </a:gs>
            <a:gs pos="100000">
              <a:schemeClr val="bg1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Yuvarlatılmış Dikdörtgen 32">
            <a:hlinkClick r:id="" action="ppaction://hlinkshowjump?jump=nextslide"/>
          </p:cNvPr>
          <p:cNvSpPr/>
          <p:nvPr/>
        </p:nvSpPr>
        <p:spPr>
          <a:xfrm>
            <a:off x="10649877" y="6110232"/>
            <a:ext cx="1296365" cy="46298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Tahoma" panose="020B0604030504040204" pitchFamily="34" charset="0"/>
                <a:cs typeface="Tahoma" panose="020B0604030504040204" pitchFamily="34" charset="0"/>
              </a:rPr>
              <a:t>Devam et</a:t>
            </a:r>
          </a:p>
        </p:txBody>
      </p:sp>
      <p:sp>
        <p:nvSpPr>
          <p:cNvPr id="34" name="Dikdörtgen 33"/>
          <p:cNvSpPr/>
          <p:nvPr/>
        </p:nvSpPr>
        <p:spPr>
          <a:xfrm>
            <a:off x="312128" y="245920"/>
            <a:ext cx="10512493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217 + 585 şeklinde yan yana verilen toplama işlemini yapalım.</a:t>
            </a:r>
          </a:p>
        </p:txBody>
      </p:sp>
      <p:sp>
        <p:nvSpPr>
          <p:cNvPr id="26" name="Dikdörtgen 25"/>
          <p:cNvSpPr/>
          <p:nvPr/>
        </p:nvSpPr>
        <p:spPr>
          <a:xfrm>
            <a:off x="134226" y="6450758"/>
            <a:ext cx="3980320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Not : Klavyeden </a:t>
            </a:r>
            <a:r>
              <a:rPr kumimoji="0" lang="tr-TR" sz="1600" b="0" i="0" u="none" strike="noStrike" kern="1200" cap="none" spc="0" normalizeH="0" baseline="0" noProof="0" dirty="0" err="1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entera</a:t>
            </a:r>
            <a:r>
              <a:rPr kumimoji="0" lang="tr-TR" sz="16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 basarak ilerleyiniz.</a:t>
            </a:r>
          </a:p>
        </p:txBody>
      </p:sp>
      <p:sp>
        <p:nvSpPr>
          <p:cNvPr id="391" name="Rectangle 2">
            <a:extLst>
              <a:ext uri="{FF2B5EF4-FFF2-40B4-BE49-F238E27FC236}">
                <a16:creationId xmlns:a16="http://schemas.microsoft.com/office/drawing/2014/main" id="{7872270B-1562-46BA-A9DF-C0817CDEEEAF}"/>
              </a:ext>
            </a:extLst>
          </p:cNvPr>
          <p:cNvSpPr/>
          <p:nvPr/>
        </p:nvSpPr>
        <p:spPr>
          <a:xfrm>
            <a:off x="2563321" y="1601774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7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96" name="Rectangle 2">
            <a:extLst>
              <a:ext uri="{FF2B5EF4-FFF2-40B4-BE49-F238E27FC236}">
                <a16:creationId xmlns:a16="http://schemas.microsoft.com/office/drawing/2014/main" id="{350F09A6-8E84-45D0-9C4E-92328890E28A}"/>
              </a:ext>
            </a:extLst>
          </p:cNvPr>
          <p:cNvSpPr/>
          <p:nvPr/>
        </p:nvSpPr>
        <p:spPr>
          <a:xfrm>
            <a:off x="3262553" y="1491573"/>
            <a:ext cx="744114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+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cxnSp>
        <p:nvCxnSpPr>
          <p:cNvPr id="421" name="Düz Bağlayıcı 420">
            <a:extLst>
              <a:ext uri="{FF2B5EF4-FFF2-40B4-BE49-F238E27FC236}">
                <a16:creationId xmlns:a16="http://schemas.microsoft.com/office/drawing/2014/main" id="{180F2F53-1B3F-4AEA-AA88-FA8642D03809}"/>
              </a:ext>
            </a:extLst>
          </p:cNvPr>
          <p:cNvCxnSpPr>
            <a:cxnSpLocks/>
          </p:cNvCxnSpPr>
          <p:nvPr/>
        </p:nvCxnSpPr>
        <p:spPr>
          <a:xfrm flipH="1">
            <a:off x="1531227" y="1754053"/>
            <a:ext cx="5040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2" name="Düz Bağlayıcı 421">
            <a:extLst>
              <a:ext uri="{FF2B5EF4-FFF2-40B4-BE49-F238E27FC236}">
                <a16:creationId xmlns:a16="http://schemas.microsoft.com/office/drawing/2014/main" id="{48C19033-DDE1-427A-B00B-7E22CF721D92}"/>
              </a:ext>
            </a:extLst>
          </p:cNvPr>
          <p:cNvCxnSpPr>
            <a:cxnSpLocks/>
          </p:cNvCxnSpPr>
          <p:nvPr/>
        </p:nvCxnSpPr>
        <p:spPr>
          <a:xfrm flipH="1">
            <a:off x="2081658" y="1744079"/>
            <a:ext cx="5040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3" name="Düz Bağlayıcı 422">
            <a:extLst>
              <a:ext uri="{FF2B5EF4-FFF2-40B4-BE49-F238E27FC236}">
                <a16:creationId xmlns:a16="http://schemas.microsoft.com/office/drawing/2014/main" id="{B910608C-ADCD-43BF-A27D-27BF30DD92BE}"/>
              </a:ext>
            </a:extLst>
          </p:cNvPr>
          <p:cNvCxnSpPr>
            <a:cxnSpLocks/>
          </p:cNvCxnSpPr>
          <p:nvPr/>
        </p:nvCxnSpPr>
        <p:spPr>
          <a:xfrm flipH="1">
            <a:off x="2623349" y="1744079"/>
            <a:ext cx="5040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6" name="Rectangle 2">
            <a:extLst>
              <a:ext uri="{FF2B5EF4-FFF2-40B4-BE49-F238E27FC236}">
                <a16:creationId xmlns:a16="http://schemas.microsoft.com/office/drawing/2014/main" id="{E76CB40B-A7FA-405F-B53B-04092C401B34}"/>
              </a:ext>
            </a:extLst>
          </p:cNvPr>
          <p:cNvSpPr/>
          <p:nvPr/>
        </p:nvSpPr>
        <p:spPr>
          <a:xfrm>
            <a:off x="1474712" y="1041177"/>
            <a:ext cx="61908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Yüz.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bas.</a:t>
            </a:r>
            <a:endParaRPr kumimoji="0" lang="en-US" sz="18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427" name="Rectangle 2">
            <a:extLst>
              <a:ext uri="{FF2B5EF4-FFF2-40B4-BE49-F238E27FC236}">
                <a16:creationId xmlns:a16="http://schemas.microsoft.com/office/drawing/2014/main" id="{FB236EB8-2C61-4AEB-A491-54CDD23BC290}"/>
              </a:ext>
            </a:extLst>
          </p:cNvPr>
          <p:cNvSpPr/>
          <p:nvPr/>
        </p:nvSpPr>
        <p:spPr>
          <a:xfrm>
            <a:off x="2024118" y="1051118"/>
            <a:ext cx="61908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On.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bas.</a:t>
            </a:r>
            <a:endParaRPr kumimoji="0" lang="en-US" sz="18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428" name="Rectangle 2">
            <a:extLst>
              <a:ext uri="{FF2B5EF4-FFF2-40B4-BE49-F238E27FC236}">
                <a16:creationId xmlns:a16="http://schemas.microsoft.com/office/drawing/2014/main" id="{2CA646D6-FFA6-4D88-8F47-8A9DC0C45C63}"/>
              </a:ext>
            </a:extLst>
          </p:cNvPr>
          <p:cNvSpPr/>
          <p:nvPr/>
        </p:nvSpPr>
        <p:spPr>
          <a:xfrm>
            <a:off x="2565809" y="1034275"/>
            <a:ext cx="61908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Bir.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bas.</a:t>
            </a:r>
            <a:endParaRPr kumimoji="0" lang="en-US" sz="18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52" name="Rectangle 2">
            <a:extLst>
              <a:ext uri="{FF2B5EF4-FFF2-40B4-BE49-F238E27FC236}">
                <a16:creationId xmlns:a16="http://schemas.microsoft.com/office/drawing/2014/main" id="{75C65F88-3FE1-4A14-A580-8A1D0A6F568E}"/>
              </a:ext>
            </a:extLst>
          </p:cNvPr>
          <p:cNvSpPr/>
          <p:nvPr/>
        </p:nvSpPr>
        <p:spPr>
          <a:xfrm>
            <a:off x="2004600" y="1605645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1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2" name="Dikdörtgen: Yuvarlatılmış Köşeler 1">
            <a:extLst>
              <a:ext uri="{FF2B5EF4-FFF2-40B4-BE49-F238E27FC236}">
                <a16:creationId xmlns:a16="http://schemas.microsoft.com/office/drawing/2014/main" id="{06BF40CC-C572-4B9B-BDE8-CF20968F0FC5}"/>
              </a:ext>
            </a:extLst>
          </p:cNvPr>
          <p:cNvSpPr/>
          <p:nvPr/>
        </p:nvSpPr>
        <p:spPr>
          <a:xfrm>
            <a:off x="146320" y="3572659"/>
            <a:ext cx="3287617" cy="5232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Önce birlikleri toplayalım.</a:t>
            </a:r>
          </a:p>
        </p:txBody>
      </p:sp>
      <p:sp>
        <p:nvSpPr>
          <p:cNvPr id="44" name="Rectangle 2">
            <a:extLst>
              <a:ext uri="{FF2B5EF4-FFF2-40B4-BE49-F238E27FC236}">
                <a16:creationId xmlns:a16="http://schemas.microsoft.com/office/drawing/2014/main" id="{573A1827-E3FC-4F4B-B502-F9889DC15573}"/>
              </a:ext>
            </a:extLst>
          </p:cNvPr>
          <p:cNvSpPr/>
          <p:nvPr/>
        </p:nvSpPr>
        <p:spPr>
          <a:xfrm>
            <a:off x="1514397" y="1614420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2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54" name="Rectangle 2">
            <a:extLst>
              <a:ext uri="{FF2B5EF4-FFF2-40B4-BE49-F238E27FC236}">
                <a16:creationId xmlns:a16="http://schemas.microsoft.com/office/drawing/2014/main" id="{886F97F2-D053-4AD7-99D5-CE09986AE10B}"/>
              </a:ext>
            </a:extLst>
          </p:cNvPr>
          <p:cNvSpPr/>
          <p:nvPr/>
        </p:nvSpPr>
        <p:spPr>
          <a:xfrm>
            <a:off x="88016" y="4319375"/>
            <a:ext cx="3296865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7 birlik + 5 birlik = 12 birlik</a:t>
            </a:r>
            <a:endParaRPr kumimoji="0" lang="en-US" sz="2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7" name="Rectangle 2">
            <a:extLst>
              <a:ext uri="{FF2B5EF4-FFF2-40B4-BE49-F238E27FC236}">
                <a16:creationId xmlns:a16="http://schemas.microsoft.com/office/drawing/2014/main" id="{DA0AEC17-4F7A-4A12-91AE-3C141BB1207C}"/>
              </a:ext>
            </a:extLst>
          </p:cNvPr>
          <p:cNvSpPr/>
          <p:nvPr/>
        </p:nvSpPr>
        <p:spPr>
          <a:xfrm>
            <a:off x="5197618" y="1605891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5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cxnSp>
        <p:nvCxnSpPr>
          <p:cNvPr id="38" name="Düz Bağlayıcı 37">
            <a:extLst>
              <a:ext uri="{FF2B5EF4-FFF2-40B4-BE49-F238E27FC236}">
                <a16:creationId xmlns:a16="http://schemas.microsoft.com/office/drawing/2014/main" id="{8D28059E-16BF-4152-919C-597A18E5A0DC}"/>
              </a:ext>
            </a:extLst>
          </p:cNvPr>
          <p:cNvCxnSpPr>
            <a:cxnSpLocks/>
          </p:cNvCxnSpPr>
          <p:nvPr/>
        </p:nvCxnSpPr>
        <p:spPr>
          <a:xfrm flipH="1">
            <a:off x="4131758" y="1732159"/>
            <a:ext cx="5040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Düz Bağlayıcı 44">
            <a:extLst>
              <a:ext uri="{FF2B5EF4-FFF2-40B4-BE49-F238E27FC236}">
                <a16:creationId xmlns:a16="http://schemas.microsoft.com/office/drawing/2014/main" id="{750A7419-4E43-4341-81D6-D98A2E8EEB98}"/>
              </a:ext>
            </a:extLst>
          </p:cNvPr>
          <p:cNvCxnSpPr>
            <a:cxnSpLocks/>
          </p:cNvCxnSpPr>
          <p:nvPr/>
        </p:nvCxnSpPr>
        <p:spPr>
          <a:xfrm flipH="1">
            <a:off x="4682189" y="1722185"/>
            <a:ext cx="5040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Düz Bağlayıcı 45">
            <a:extLst>
              <a:ext uri="{FF2B5EF4-FFF2-40B4-BE49-F238E27FC236}">
                <a16:creationId xmlns:a16="http://schemas.microsoft.com/office/drawing/2014/main" id="{9B2FE41F-B911-4954-A35C-AFDA886B6C55}"/>
              </a:ext>
            </a:extLst>
          </p:cNvPr>
          <p:cNvCxnSpPr>
            <a:cxnSpLocks/>
          </p:cNvCxnSpPr>
          <p:nvPr/>
        </p:nvCxnSpPr>
        <p:spPr>
          <a:xfrm flipH="1">
            <a:off x="5223880" y="1722185"/>
            <a:ext cx="5040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2">
            <a:extLst>
              <a:ext uri="{FF2B5EF4-FFF2-40B4-BE49-F238E27FC236}">
                <a16:creationId xmlns:a16="http://schemas.microsoft.com/office/drawing/2014/main" id="{617BCD61-A4D1-44E9-8F30-455EB9496023}"/>
              </a:ext>
            </a:extLst>
          </p:cNvPr>
          <p:cNvSpPr/>
          <p:nvPr/>
        </p:nvSpPr>
        <p:spPr>
          <a:xfrm>
            <a:off x="4075243" y="1019283"/>
            <a:ext cx="61908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Yüz.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bas.</a:t>
            </a:r>
            <a:endParaRPr kumimoji="0" lang="en-US" sz="18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48" name="Rectangle 2">
            <a:extLst>
              <a:ext uri="{FF2B5EF4-FFF2-40B4-BE49-F238E27FC236}">
                <a16:creationId xmlns:a16="http://schemas.microsoft.com/office/drawing/2014/main" id="{1F0B3B78-2A19-4A8D-A372-F270A6736AC9}"/>
              </a:ext>
            </a:extLst>
          </p:cNvPr>
          <p:cNvSpPr/>
          <p:nvPr/>
        </p:nvSpPr>
        <p:spPr>
          <a:xfrm>
            <a:off x="4624649" y="1029224"/>
            <a:ext cx="61908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On.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bas.</a:t>
            </a:r>
            <a:endParaRPr kumimoji="0" lang="en-US" sz="18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49" name="Rectangle 2">
            <a:extLst>
              <a:ext uri="{FF2B5EF4-FFF2-40B4-BE49-F238E27FC236}">
                <a16:creationId xmlns:a16="http://schemas.microsoft.com/office/drawing/2014/main" id="{3346B2C0-1A8A-4A8A-8877-C6D03E59A1F8}"/>
              </a:ext>
            </a:extLst>
          </p:cNvPr>
          <p:cNvSpPr/>
          <p:nvPr/>
        </p:nvSpPr>
        <p:spPr>
          <a:xfrm>
            <a:off x="5166340" y="1012381"/>
            <a:ext cx="61908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Bir.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bas.</a:t>
            </a:r>
            <a:endParaRPr kumimoji="0" lang="en-US" sz="18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50" name="Rectangle 2">
            <a:extLst>
              <a:ext uri="{FF2B5EF4-FFF2-40B4-BE49-F238E27FC236}">
                <a16:creationId xmlns:a16="http://schemas.microsoft.com/office/drawing/2014/main" id="{B348ACC2-124E-47F0-AB80-41F47732D749}"/>
              </a:ext>
            </a:extLst>
          </p:cNvPr>
          <p:cNvSpPr/>
          <p:nvPr/>
        </p:nvSpPr>
        <p:spPr>
          <a:xfrm>
            <a:off x="4654482" y="1593932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8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55" name="Rectangle 2">
            <a:extLst>
              <a:ext uri="{FF2B5EF4-FFF2-40B4-BE49-F238E27FC236}">
                <a16:creationId xmlns:a16="http://schemas.microsoft.com/office/drawing/2014/main" id="{AA718E2E-5592-438B-9870-FE0A2828D962}"/>
              </a:ext>
            </a:extLst>
          </p:cNvPr>
          <p:cNvSpPr/>
          <p:nvPr/>
        </p:nvSpPr>
        <p:spPr>
          <a:xfrm>
            <a:off x="4103700" y="1593933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5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56" name="Rectangle 2">
            <a:extLst>
              <a:ext uri="{FF2B5EF4-FFF2-40B4-BE49-F238E27FC236}">
                <a16:creationId xmlns:a16="http://schemas.microsoft.com/office/drawing/2014/main" id="{F16C7FE6-FAFC-4A95-A71C-0D0BC3BFB7F7}"/>
              </a:ext>
            </a:extLst>
          </p:cNvPr>
          <p:cNvSpPr/>
          <p:nvPr/>
        </p:nvSpPr>
        <p:spPr>
          <a:xfrm>
            <a:off x="6096000" y="1477625"/>
            <a:ext cx="744114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=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grpSp>
        <p:nvGrpSpPr>
          <p:cNvPr id="12" name="Grup 11">
            <a:extLst>
              <a:ext uri="{FF2B5EF4-FFF2-40B4-BE49-F238E27FC236}">
                <a16:creationId xmlns:a16="http://schemas.microsoft.com/office/drawing/2014/main" id="{C0B8F4E0-3134-447B-8280-413476D53913}"/>
              </a:ext>
            </a:extLst>
          </p:cNvPr>
          <p:cNvGrpSpPr/>
          <p:nvPr/>
        </p:nvGrpSpPr>
        <p:grpSpPr>
          <a:xfrm>
            <a:off x="2821054" y="2553866"/>
            <a:ext cx="2736000" cy="539468"/>
            <a:chOff x="2761267" y="2584353"/>
            <a:chExt cx="2736000" cy="539468"/>
          </a:xfrm>
        </p:grpSpPr>
        <p:cxnSp>
          <p:nvCxnSpPr>
            <p:cNvPr id="5" name="Düz Ok Bağlayıcısı 4">
              <a:extLst>
                <a:ext uri="{FF2B5EF4-FFF2-40B4-BE49-F238E27FC236}">
                  <a16:creationId xmlns:a16="http://schemas.microsoft.com/office/drawing/2014/main" id="{EF642A6B-1F3D-4B79-A55F-863A879AE13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780318" y="2585595"/>
              <a:ext cx="0" cy="529726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Düz Ok Bağlayıcısı 56">
              <a:extLst>
                <a:ext uri="{FF2B5EF4-FFF2-40B4-BE49-F238E27FC236}">
                  <a16:creationId xmlns:a16="http://schemas.microsoft.com/office/drawing/2014/main" id="{EF253469-64B2-400E-8BBF-2F02C7B3077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475880" y="2584353"/>
              <a:ext cx="0" cy="529726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Düz Bağlayıcı 7">
              <a:extLst>
                <a:ext uri="{FF2B5EF4-FFF2-40B4-BE49-F238E27FC236}">
                  <a16:creationId xmlns:a16="http://schemas.microsoft.com/office/drawing/2014/main" id="{1BAE7D09-BFA0-454D-988D-4000607E380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761267" y="3114080"/>
              <a:ext cx="2736000" cy="9741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8" name="Rectangle 2">
            <a:extLst>
              <a:ext uri="{FF2B5EF4-FFF2-40B4-BE49-F238E27FC236}">
                <a16:creationId xmlns:a16="http://schemas.microsoft.com/office/drawing/2014/main" id="{5C544ED9-382E-4887-946C-5CA3977DEAAC}"/>
              </a:ext>
            </a:extLst>
          </p:cNvPr>
          <p:cNvSpPr/>
          <p:nvPr/>
        </p:nvSpPr>
        <p:spPr>
          <a:xfrm>
            <a:off x="75533" y="4796720"/>
            <a:ext cx="3368743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12 birlik = 1 onluk + 2 birlik</a:t>
            </a:r>
            <a:endParaRPr kumimoji="0" lang="en-US" sz="2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cxnSp>
        <p:nvCxnSpPr>
          <p:cNvPr id="59" name="Düz Bağlayıcı 58">
            <a:extLst>
              <a:ext uri="{FF2B5EF4-FFF2-40B4-BE49-F238E27FC236}">
                <a16:creationId xmlns:a16="http://schemas.microsoft.com/office/drawing/2014/main" id="{DFBC06D5-55DD-437A-B816-3B8A497B34B8}"/>
              </a:ext>
            </a:extLst>
          </p:cNvPr>
          <p:cNvCxnSpPr>
            <a:cxnSpLocks/>
          </p:cNvCxnSpPr>
          <p:nvPr/>
        </p:nvCxnSpPr>
        <p:spPr>
          <a:xfrm>
            <a:off x="1387252" y="5274556"/>
            <a:ext cx="892518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ectangle 2">
            <a:extLst>
              <a:ext uri="{FF2B5EF4-FFF2-40B4-BE49-F238E27FC236}">
                <a16:creationId xmlns:a16="http://schemas.microsoft.com/office/drawing/2014/main" id="{AFC20396-9505-4BFA-834F-3537657EF3A6}"/>
              </a:ext>
            </a:extLst>
          </p:cNvPr>
          <p:cNvSpPr/>
          <p:nvPr/>
        </p:nvSpPr>
        <p:spPr>
          <a:xfrm>
            <a:off x="1489550" y="5316200"/>
            <a:ext cx="654346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elde</a:t>
            </a:r>
            <a:endParaRPr kumimoji="0" lang="en-US" sz="2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61" name="Rectangle 2">
            <a:extLst>
              <a:ext uri="{FF2B5EF4-FFF2-40B4-BE49-F238E27FC236}">
                <a16:creationId xmlns:a16="http://schemas.microsoft.com/office/drawing/2014/main" id="{626F4B9B-EB20-4EDA-BC72-F3D8552129B7}"/>
              </a:ext>
            </a:extLst>
          </p:cNvPr>
          <p:cNvSpPr/>
          <p:nvPr/>
        </p:nvSpPr>
        <p:spPr>
          <a:xfrm>
            <a:off x="8234035" y="1614420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2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cxnSp>
        <p:nvCxnSpPr>
          <p:cNvPr id="62" name="Düz Bağlayıcı 61">
            <a:extLst>
              <a:ext uri="{FF2B5EF4-FFF2-40B4-BE49-F238E27FC236}">
                <a16:creationId xmlns:a16="http://schemas.microsoft.com/office/drawing/2014/main" id="{59B22039-4E8F-4572-B9CE-CBB1C13FB37A}"/>
              </a:ext>
            </a:extLst>
          </p:cNvPr>
          <p:cNvCxnSpPr>
            <a:cxnSpLocks/>
          </p:cNvCxnSpPr>
          <p:nvPr/>
        </p:nvCxnSpPr>
        <p:spPr>
          <a:xfrm flipH="1">
            <a:off x="7197474" y="1724363"/>
            <a:ext cx="5040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Düz Bağlayıcı 62">
            <a:extLst>
              <a:ext uri="{FF2B5EF4-FFF2-40B4-BE49-F238E27FC236}">
                <a16:creationId xmlns:a16="http://schemas.microsoft.com/office/drawing/2014/main" id="{BFE22ABE-A538-465C-8BAC-8FC868684B96}"/>
              </a:ext>
            </a:extLst>
          </p:cNvPr>
          <p:cNvCxnSpPr>
            <a:cxnSpLocks/>
          </p:cNvCxnSpPr>
          <p:nvPr/>
        </p:nvCxnSpPr>
        <p:spPr>
          <a:xfrm flipH="1">
            <a:off x="7747905" y="1714389"/>
            <a:ext cx="5040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Düz Bağlayıcı 63">
            <a:extLst>
              <a:ext uri="{FF2B5EF4-FFF2-40B4-BE49-F238E27FC236}">
                <a16:creationId xmlns:a16="http://schemas.microsoft.com/office/drawing/2014/main" id="{02AFEDF8-6D75-4820-B362-65EC70B402A3}"/>
              </a:ext>
            </a:extLst>
          </p:cNvPr>
          <p:cNvCxnSpPr>
            <a:cxnSpLocks/>
          </p:cNvCxnSpPr>
          <p:nvPr/>
        </p:nvCxnSpPr>
        <p:spPr>
          <a:xfrm flipH="1">
            <a:off x="8289596" y="1714389"/>
            <a:ext cx="5040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Rectangle 2">
            <a:extLst>
              <a:ext uri="{FF2B5EF4-FFF2-40B4-BE49-F238E27FC236}">
                <a16:creationId xmlns:a16="http://schemas.microsoft.com/office/drawing/2014/main" id="{81E7D858-BA0D-40FA-9BD2-75E9E781E172}"/>
              </a:ext>
            </a:extLst>
          </p:cNvPr>
          <p:cNvSpPr/>
          <p:nvPr/>
        </p:nvSpPr>
        <p:spPr>
          <a:xfrm>
            <a:off x="7140959" y="1011487"/>
            <a:ext cx="61908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Yüz.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bas.</a:t>
            </a:r>
            <a:endParaRPr kumimoji="0" lang="en-US" sz="18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66" name="Rectangle 2">
            <a:extLst>
              <a:ext uri="{FF2B5EF4-FFF2-40B4-BE49-F238E27FC236}">
                <a16:creationId xmlns:a16="http://schemas.microsoft.com/office/drawing/2014/main" id="{252D1693-389A-4D84-AB63-14F924BEF0DA}"/>
              </a:ext>
            </a:extLst>
          </p:cNvPr>
          <p:cNvSpPr/>
          <p:nvPr/>
        </p:nvSpPr>
        <p:spPr>
          <a:xfrm>
            <a:off x="7690365" y="1021428"/>
            <a:ext cx="61908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On.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bas.</a:t>
            </a:r>
            <a:endParaRPr kumimoji="0" lang="en-US" sz="18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67" name="Rectangle 2">
            <a:extLst>
              <a:ext uri="{FF2B5EF4-FFF2-40B4-BE49-F238E27FC236}">
                <a16:creationId xmlns:a16="http://schemas.microsoft.com/office/drawing/2014/main" id="{E0D29BCB-756D-4122-9A87-E8A6B3D1AB83}"/>
              </a:ext>
            </a:extLst>
          </p:cNvPr>
          <p:cNvSpPr/>
          <p:nvPr/>
        </p:nvSpPr>
        <p:spPr>
          <a:xfrm>
            <a:off x="8232056" y="1004585"/>
            <a:ext cx="61908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Bir.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bas.</a:t>
            </a:r>
            <a:endParaRPr kumimoji="0" lang="en-US" sz="18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68" name="Rectangle 2">
            <a:extLst>
              <a:ext uri="{FF2B5EF4-FFF2-40B4-BE49-F238E27FC236}">
                <a16:creationId xmlns:a16="http://schemas.microsoft.com/office/drawing/2014/main" id="{F9EAC008-98C2-4F53-BE2F-19EDE54A1DC3}"/>
              </a:ext>
            </a:extLst>
          </p:cNvPr>
          <p:cNvSpPr/>
          <p:nvPr/>
        </p:nvSpPr>
        <p:spPr>
          <a:xfrm>
            <a:off x="7714138" y="1630012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0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69" name="Rectangle 2">
            <a:extLst>
              <a:ext uri="{FF2B5EF4-FFF2-40B4-BE49-F238E27FC236}">
                <a16:creationId xmlns:a16="http://schemas.microsoft.com/office/drawing/2014/main" id="{93AA5C89-B93D-4D19-81EE-A6BCD27B709F}"/>
              </a:ext>
            </a:extLst>
          </p:cNvPr>
          <p:cNvSpPr/>
          <p:nvPr/>
        </p:nvSpPr>
        <p:spPr>
          <a:xfrm>
            <a:off x="7224083" y="1622216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8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70" name="Dikdörtgen: Yuvarlatılmış Köşeler 69">
            <a:extLst>
              <a:ext uri="{FF2B5EF4-FFF2-40B4-BE49-F238E27FC236}">
                <a16:creationId xmlns:a16="http://schemas.microsoft.com/office/drawing/2014/main" id="{A58FE6BC-41BA-4A6D-A14F-5DD0AC17AB48}"/>
              </a:ext>
            </a:extLst>
          </p:cNvPr>
          <p:cNvSpPr/>
          <p:nvPr/>
        </p:nvSpPr>
        <p:spPr>
          <a:xfrm>
            <a:off x="3786352" y="3571168"/>
            <a:ext cx="3287617" cy="5232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Sonra onlukları toplayalım.</a:t>
            </a:r>
          </a:p>
        </p:txBody>
      </p:sp>
      <p:sp>
        <p:nvSpPr>
          <p:cNvPr id="71" name="Rectangle 2">
            <a:extLst>
              <a:ext uri="{FF2B5EF4-FFF2-40B4-BE49-F238E27FC236}">
                <a16:creationId xmlns:a16="http://schemas.microsoft.com/office/drawing/2014/main" id="{F6E9ECDF-BE5F-434A-9118-4A150AA824EF}"/>
              </a:ext>
            </a:extLst>
          </p:cNvPr>
          <p:cNvSpPr/>
          <p:nvPr/>
        </p:nvSpPr>
        <p:spPr>
          <a:xfrm>
            <a:off x="3697826" y="4319761"/>
            <a:ext cx="4690708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1 onluk + 8 onluk + 1 onluk = 10 onluk</a:t>
            </a:r>
            <a:endParaRPr kumimoji="0" lang="en-US" sz="2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72" name="Rectangle 2">
            <a:extLst>
              <a:ext uri="{FF2B5EF4-FFF2-40B4-BE49-F238E27FC236}">
                <a16:creationId xmlns:a16="http://schemas.microsoft.com/office/drawing/2014/main" id="{5C309253-1F40-4D6B-BBCB-8D8F61F9F449}"/>
              </a:ext>
            </a:extLst>
          </p:cNvPr>
          <p:cNvSpPr/>
          <p:nvPr/>
        </p:nvSpPr>
        <p:spPr>
          <a:xfrm>
            <a:off x="3704877" y="4770340"/>
            <a:ext cx="3695242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10 onluk = 1 yüzlük + 0 onluk </a:t>
            </a:r>
            <a:endParaRPr kumimoji="0" lang="en-US" sz="2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cxnSp>
        <p:nvCxnSpPr>
          <p:cNvPr id="73" name="Düz Bağlayıcı 72">
            <a:extLst>
              <a:ext uri="{FF2B5EF4-FFF2-40B4-BE49-F238E27FC236}">
                <a16:creationId xmlns:a16="http://schemas.microsoft.com/office/drawing/2014/main" id="{A1CACB90-4AAD-4F20-8C06-05A488CB157C}"/>
              </a:ext>
            </a:extLst>
          </p:cNvPr>
          <p:cNvCxnSpPr>
            <a:cxnSpLocks/>
          </p:cNvCxnSpPr>
          <p:nvPr/>
        </p:nvCxnSpPr>
        <p:spPr>
          <a:xfrm>
            <a:off x="5157915" y="5273501"/>
            <a:ext cx="741775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Rectangle 2">
            <a:extLst>
              <a:ext uri="{FF2B5EF4-FFF2-40B4-BE49-F238E27FC236}">
                <a16:creationId xmlns:a16="http://schemas.microsoft.com/office/drawing/2014/main" id="{8C6A1BEB-8932-49FF-A82F-6F296C6AC09E}"/>
              </a:ext>
            </a:extLst>
          </p:cNvPr>
          <p:cNvSpPr/>
          <p:nvPr/>
        </p:nvSpPr>
        <p:spPr>
          <a:xfrm>
            <a:off x="5201629" y="5310043"/>
            <a:ext cx="654346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elde</a:t>
            </a:r>
            <a:endParaRPr kumimoji="0" lang="en-US" sz="2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grpSp>
        <p:nvGrpSpPr>
          <p:cNvPr id="75" name="Grup 74">
            <a:extLst>
              <a:ext uri="{FF2B5EF4-FFF2-40B4-BE49-F238E27FC236}">
                <a16:creationId xmlns:a16="http://schemas.microsoft.com/office/drawing/2014/main" id="{CC99C017-3609-4BBF-8767-60780A85F6CB}"/>
              </a:ext>
            </a:extLst>
          </p:cNvPr>
          <p:cNvGrpSpPr/>
          <p:nvPr/>
        </p:nvGrpSpPr>
        <p:grpSpPr>
          <a:xfrm>
            <a:off x="2279770" y="2545366"/>
            <a:ext cx="2736000" cy="539468"/>
            <a:chOff x="2761267" y="2584353"/>
            <a:chExt cx="2736000" cy="539468"/>
          </a:xfrm>
        </p:grpSpPr>
        <p:cxnSp>
          <p:nvCxnSpPr>
            <p:cNvPr id="76" name="Düz Ok Bağlayıcısı 75">
              <a:extLst>
                <a:ext uri="{FF2B5EF4-FFF2-40B4-BE49-F238E27FC236}">
                  <a16:creationId xmlns:a16="http://schemas.microsoft.com/office/drawing/2014/main" id="{12EA95BA-CB9E-44F1-82DD-5CFA35C2F1E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780318" y="2585595"/>
              <a:ext cx="0" cy="529726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Düz Ok Bağlayıcısı 76">
              <a:extLst>
                <a:ext uri="{FF2B5EF4-FFF2-40B4-BE49-F238E27FC236}">
                  <a16:creationId xmlns:a16="http://schemas.microsoft.com/office/drawing/2014/main" id="{4115E987-E442-4106-9B56-CBA68A8B3CC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475880" y="2584353"/>
              <a:ext cx="0" cy="529726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Düz Bağlayıcı 77">
              <a:extLst>
                <a:ext uri="{FF2B5EF4-FFF2-40B4-BE49-F238E27FC236}">
                  <a16:creationId xmlns:a16="http://schemas.microsoft.com/office/drawing/2014/main" id="{24C9BC1C-685A-4F77-951D-9CA4E9C24A0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761267" y="3114080"/>
              <a:ext cx="2736000" cy="9741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9" name="Grup 78">
            <a:extLst>
              <a:ext uri="{FF2B5EF4-FFF2-40B4-BE49-F238E27FC236}">
                <a16:creationId xmlns:a16="http://schemas.microsoft.com/office/drawing/2014/main" id="{826580AC-D00B-4824-A6F9-87DB4AD07984}"/>
              </a:ext>
            </a:extLst>
          </p:cNvPr>
          <p:cNvGrpSpPr/>
          <p:nvPr/>
        </p:nvGrpSpPr>
        <p:grpSpPr>
          <a:xfrm>
            <a:off x="1771078" y="2567478"/>
            <a:ext cx="2736000" cy="539468"/>
            <a:chOff x="2761267" y="2584353"/>
            <a:chExt cx="2736000" cy="539468"/>
          </a:xfrm>
        </p:grpSpPr>
        <p:cxnSp>
          <p:nvCxnSpPr>
            <p:cNvPr id="80" name="Düz Ok Bağlayıcısı 79">
              <a:extLst>
                <a:ext uri="{FF2B5EF4-FFF2-40B4-BE49-F238E27FC236}">
                  <a16:creationId xmlns:a16="http://schemas.microsoft.com/office/drawing/2014/main" id="{18102494-A1CF-493A-8868-6F107370E72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780318" y="2585595"/>
              <a:ext cx="0" cy="529726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Düz Ok Bağlayıcısı 80">
              <a:extLst>
                <a:ext uri="{FF2B5EF4-FFF2-40B4-BE49-F238E27FC236}">
                  <a16:creationId xmlns:a16="http://schemas.microsoft.com/office/drawing/2014/main" id="{DB4C10D0-21DF-4200-B9CA-26D5F0705EA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475880" y="2584353"/>
              <a:ext cx="0" cy="529726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Düz Bağlayıcı 81">
              <a:extLst>
                <a:ext uri="{FF2B5EF4-FFF2-40B4-BE49-F238E27FC236}">
                  <a16:creationId xmlns:a16="http://schemas.microsoft.com/office/drawing/2014/main" id="{74DA5B1C-46A0-40C9-988D-6CE437E9C91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761267" y="3114080"/>
              <a:ext cx="2736000" cy="9741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4" name="Dikdörtgen: Yuvarlatılmış Köşeler 83">
            <a:extLst>
              <a:ext uri="{FF2B5EF4-FFF2-40B4-BE49-F238E27FC236}">
                <a16:creationId xmlns:a16="http://schemas.microsoft.com/office/drawing/2014/main" id="{0B73731E-F167-41DE-B914-61083B578A2D}"/>
              </a:ext>
            </a:extLst>
          </p:cNvPr>
          <p:cNvSpPr/>
          <p:nvPr/>
        </p:nvSpPr>
        <p:spPr>
          <a:xfrm>
            <a:off x="8536362" y="3520313"/>
            <a:ext cx="3287617" cy="5232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Sonra yüzlükleri toplayalım.</a:t>
            </a:r>
          </a:p>
        </p:txBody>
      </p:sp>
      <p:sp>
        <p:nvSpPr>
          <p:cNvPr id="85" name="Rectangle 2">
            <a:extLst>
              <a:ext uri="{FF2B5EF4-FFF2-40B4-BE49-F238E27FC236}">
                <a16:creationId xmlns:a16="http://schemas.microsoft.com/office/drawing/2014/main" id="{EB3DCE53-F807-4C3C-8881-800283B996AE}"/>
              </a:ext>
            </a:extLst>
          </p:cNvPr>
          <p:cNvSpPr/>
          <p:nvPr/>
        </p:nvSpPr>
        <p:spPr>
          <a:xfrm rot="20093656">
            <a:off x="7464171" y="4996776"/>
            <a:ext cx="4961615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2 yüzlük + 5 yüzlük + 1 yüzlük = 8 yüzlük</a:t>
            </a:r>
            <a:endParaRPr kumimoji="0" lang="en-US" sz="2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58580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00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70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75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80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8500"/>
                            </p:stCondLst>
                            <p:childTnLst>
                              <p:par>
                                <p:cTn id="6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9500"/>
                            </p:stCondLst>
                            <p:childTnLst>
                              <p:par>
                                <p:cTn id="6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500"/>
                            </p:stCondLst>
                            <p:childTnLst>
                              <p:par>
                                <p:cTn id="6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1500"/>
                            </p:stCondLst>
                            <p:childTnLst>
                              <p:par>
                                <p:cTn id="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2000"/>
                            </p:stCondLst>
                            <p:childTnLst>
                              <p:par>
                                <p:cTn id="7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2500"/>
                            </p:stCondLst>
                            <p:childTnLst>
                              <p:par>
                                <p:cTn id="8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3000"/>
                            </p:stCondLst>
                            <p:childTnLst>
                              <p:par>
                                <p:cTn id="8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4000"/>
                            </p:stCondLst>
                            <p:childTnLst>
                              <p:par>
                                <p:cTn id="8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5000"/>
                            </p:stCondLst>
                            <p:childTnLst>
                              <p:par>
                                <p:cTn id="9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6000"/>
                            </p:stCondLst>
                            <p:childTnLst>
                              <p:par>
                                <p:cTn id="9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6500"/>
                            </p:stCondLst>
                            <p:childTnLst>
                              <p:par>
                                <p:cTn id="10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7000"/>
                            </p:stCondLst>
                            <p:childTnLst>
                              <p:par>
                                <p:cTn id="10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2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4500"/>
                            </p:stCondLst>
                            <p:childTnLst>
                              <p:par>
                                <p:cTn id="1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2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7000"/>
                            </p:stCondLst>
                            <p:childTnLst>
                              <p:par>
                                <p:cTn id="1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9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8000"/>
                            </p:stCondLst>
                            <p:childTnLst>
                              <p:par>
                                <p:cTn id="1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3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9000"/>
                            </p:stCondLst>
                            <p:childTnLst>
                              <p:par>
                                <p:cTn id="1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500"/>
                            </p:stCondLst>
                            <p:childTnLst>
                              <p:par>
                                <p:cTn id="14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1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2500"/>
                            </p:stCondLst>
                            <p:childTnLst>
                              <p:par>
                                <p:cTn id="1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5" dur="2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5000"/>
                            </p:stCondLst>
                            <p:childTnLst>
                              <p:par>
                                <p:cTn id="1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9" dur="2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7500"/>
                            </p:stCondLst>
                            <p:childTnLst>
                              <p:par>
                                <p:cTn id="16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3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8500"/>
                            </p:stCondLst>
                            <p:childTnLst>
                              <p:par>
                                <p:cTn id="1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7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9500"/>
                            </p:stCondLst>
                            <p:childTnLst>
                              <p:par>
                                <p:cTn id="1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6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0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500"/>
                            </p:stCondLst>
                            <p:childTnLst>
                              <p:par>
                                <p:cTn id="18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5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2500"/>
                            </p:stCondLst>
                            <p:childTnLst>
                              <p:par>
                                <p:cTn id="18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9" dur="2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5000"/>
                            </p:stCondLst>
                            <p:childTnLst>
                              <p:par>
                                <p:cTn id="19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3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5500"/>
                            </p:stCondLst>
                            <p:childTnLst>
                              <p:par>
                                <p:cTn id="19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91" grpId="0"/>
      <p:bldP spid="396" grpId="0"/>
      <p:bldP spid="426" grpId="0"/>
      <p:bldP spid="427" grpId="0"/>
      <p:bldP spid="428" grpId="0"/>
      <p:bldP spid="52" grpId="0"/>
      <p:bldP spid="2" grpId="0" animBg="1"/>
      <p:bldP spid="44" grpId="0"/>
      <p:bldP spid="54" grpId="0"/>
      <p:bldP spid="37" grpId="0"/>
      <p:bldP spid="47" grpId="0"/>
      <p:bldP spid="48" grpId="0"/>
      <p:bldP spid="49" grpId="0"/>
      <p:bldP spid="50" grpId="0"/>
      <p:bldP spid="55" grpId="0"/>
      <p:bldP spid="56" grpId="0"/>
      <p:bldP spid="58" grpId="0"/>
      <p:bldP spid="60" grpId="0"/>
      <p:bldP spid="61" grpId="0"/>
      <p:bldP spid="65" grpId="0"/>
      <p:bldP spid="66" grpId="0"/>
      <p:bldP spid="67" grpId="0"/>
      <p:bldP spid="68" grpId="0"/>
      <p:bldP spid="69" grpId="0"/>
      <p:bldP spid="70" grpId="0" animBg="1"/>
      <p:bldP spid="71" grpId="0"/>
      <p:bldP spid="72" grpId="0"/>
      <p:bldP spid="74" grpId="0"/>
      <p:bldP spid="84" grpId="0" animBg="1"/>
      <p:bldP spid="8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BABABA"/>
            </a:gs>
            <a:gs pos="3000">
              <a:srgbClr val="BABABA"/>
            </a:gs>
            <a:gs pos="56000">
              <a:srgbClr val="FFFFFF"/>
            </a:gs>
            <a:gs pos="63000">
              <a:srgbClr val="D1D1D1"/>
            </a:gs>
            <a:gs pos="100000">
              <a:schemeClr val="bg1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Yuvarlatılmış Dikdörtgen 32">
            <a:hlinkClick r:id="" action="ppaction://hlinkshowjump?jump=nextslide"/>
          </p:cNvPr>
          <p:cNvSpPr/>
          <p:nvPr/>
        </p:nvSpPr>
        <p:spPr>
          <a:xfrm>
            <a:off x="10649877" y="6110232"/>
            <a:ext cx="1296365" cy="46298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Tahoma" panose="020B0604030504040204" pitchFamily="34" charset="0"/>
                <a:cs typeface="Tahoma" panose="020B0604030504040204" pitchFamily="34" charset="0"/>
              </a:rPr>
              <a:t>Devam et</a:t>
            </a:r>
          </a:p>
        </p:txBody>
      </p:sp>
      <p:sp>
        <p:nvSpPr>
          <p:cNvPr id="34" name="Dikdörtgen 33"/>
          <p:cNvSpPr/>
          <p:nvPr/>
        </p:nvSpPr>
        <p:spPr>
          <a:xfrm>
            <a:off x="312128" y="245920"/>
            <a:ext cx="988738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Aşağıdaki toplama işleminde verilmeyen rakamları bulalım.</a:t>
            </a:r>
          </a:p>
        </p:txBody>
      </p:sp>
      <p:sp>
        <p:nvSpPr>
          <p:cNvPr id="26" name="Dikdörtgen 25"/>
          <p:cNvSpPr/>
          <p:nvPr/>
        </p:nvSpPr>
        <p:spPr>
          <a:xfrm>
            <a:off x="134226" y="6450758"/>
            <a:ext cx="3980320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Not : Klavyeden </a:t>
            </a:r>
            <a:r>
              <a:rPr kumimoji="0" lang="tr-TR" sz="1600" b="0" i="0" u="none" strike="noStrike" kern="1200" cap="none" spc="0" normalizeH="0" baseline="0" noProof="0" dirty="0" err="1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entera</a:t>
            </a:r>
            <a:r>
              <a:rPr kumimoji="0" lang="tr-TR" sz="16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 basarak ilerleyiniz.</a:t>
            </a:r>
          </a:p>
        </p:txBody>
      </p:sp>
      <p:sp>
        <p:nvSpPr>
          <p:cNvPr id="391" name="Rectangle 2">
            <a:extLst>
              <a:ext uri="{FF2B5EF4-FFF2-40B4-BE49-F238E27FC236}">
                <a16:creationId xmlns:a16="http://schemas.microsoft.com/office/drawing/2014/main" id="{7872270B-1562-46BA-A9DF-C0817CDEEEAF}"/>
              </a:ext>
            </a:extLst>
          </p:cNvPr>
          <p:cNvSpPr/>
          <p:nvPr/>
        </p:nvSpPr>
        <p:spPr>
          <a:xfrm>
            <a:off x="2867250" y="867716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7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96" name="Rectangle 2">
            <a:extLst>
              <a:ext uri="{FF2B5EF4-FFF2-40B4-BE49-F238E27FC236}">
                <a16:creationId xmlns:a16="http://schemas.microsoft.com/office/drawing/2014/main" id="{350F09A6-8E84-45D0-9C4E-92328890E28A}"/>
              </a:ext>
            </a:extLst>
          </p:cNvPr>
          <p:cNvSpPr/>
          <p:nvPr/>
        </p:nvSpPr>
        <p:spPr>
          <a:xfrm>
            <a:off x="965101" y="1930032"/>
            <a:ext cx="744114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+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52" name="Rectangle 2">
            <a:extLst>
              <a:ext uri="{FF2B5EF4-FFF2-40B4-BE49-F238E27FC236}">
                <a16:creationId xmlns:a16="http://schemas.microsoft.com/office/drawing/2014/main" id="{75C65F88-3FE1-4A14-A580-8A1D0A6F568E}"/>
              </a:ext>
            </a:extLst>
          </p:cNvPr>
          <p:cNvSpPr/>
          <p:nvPr/>
        </p:nvSpPr>
        <p:spPr>
          <a:xfrm>
            <a:off x="1636152" y="1712356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2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44" name="Rectangle 2">
            <a:extLst>
              <a:ext uri="{FF2B5EF4-FFF2-40B4-BE49-F238E27FC236}">
                <a16:creationId xmlns:a16="http://schemas.microsoft.com/office/drawing/2014/main" id="{573A1827-E3FC-4F4B-B502-F9889DC15573}"/>
              </a:ext>
            </a:extLst>
          </p:cNvPr>
          <p:cNvSpPr/>
          <p:nvPr/>
        </p:nvSpPr>
        <p:spPr>
          <a:xfrm>
            <a:off x="1639642" y="880821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4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54" name="Rectangle 2">
            <a:extLst>
              <a:ext uri="{FF2B5EF4-FFF2-40B4-BE49-F238E27FC236}">
                <a16:creationId xmlns:a16="http://schemas.microsoft.com/office/drawing/2014/main" id="{886F97F2-D053-4AD7-99D5-CE09986AE10B}"/>
              </a:ext>
            </a:extLst>
          </p:cNvPr>
          <p:cNvSpPr/>
          <p:nvPr/>
        </p:nvSpPr>
        <p:spPr>
          <a:xfrm>
            <a:off x="4322232" y="1118753"/>
            <a:ext cx="762401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4 onluk ile toplandığında 3 olan doğal sayıyı bulalım.</a:t>
            </a:r>
            <a:endParaRPr kumimoji="0" lang="en-US" sz="24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58" name="Rectangle 2">
            <a:extLst>
              <a:ext uri="{FF2B5EF4-FFF2-40B4-BE49-F238E27FC236}">
                <a16:creationId xmlns:a16="http://schemas.microsoft.com/office/drawing/2014/main" id="{5C544ED9-382E-4887-946C-5CA3977DEAAC}"/>
              </a:ext>
            </a:extLst>
          </p:cNvPr>
          <p:cNvSpPr/>
          <p:nvPr/>
        </p:nvSpPr>
        <p:spPr>
          <a:xfrm>
            <a:off x="5293595" y="3042644"/>
            <a:ext cx="52129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=</a:t>
            </a:r>
            <a:endParaRPr kumimoji="0" lang="en-US" sz="36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cxnSp>
        <p:nvCxnSpPr>
          <p:cNvPr id="59" name="Düz Bağlayıcı 58">
            <a:extLst>
              <a:ext uri="{FF2B5EF4-FFF2-40B4-BE49-F238E27FC236}">
                <a16:creationId xmlns:a16="http://schemas.microsoft.com/office/drawing/2014/main" id="{DFBC06D5-55DD-437A-B816-3B8A497B34B8}"/>
              </a:ext>
            </a:extLst>
          </p:cNvPr>
          <p:cNvCxnSpPr>
            <a:cxnSpLocks/>
          </p:cNvCxnSpPr>
          <p:nvPr/>
        </p:nvCxnSpPr>
        <p:spPr>
          <a:xfrm flipV="1">
            <a:off x="1152525" y="2793374"/>
            <a:ext cx="2357943" cy="8893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Dikdörtgen 2">
            <a:extLst>
              <a:ext uri="{FF2B5EF4-FFF2-40B4-BE49-F238E27FC236}">
                <a16:creationId xmlns:a16="http://schemas.microsoft.com/office/drawing/2014/main" id="{6FE484DC-4C35-4F6B-9A2E-7E0707D4FD4B}"/>
              </a:ext>
            </a:extLst>
          </p:cNvPr>
          <p:cNvSpPr/>
          <p:nvPr/>
        </p:nvSpPr>
        <p:spPr>
          <a:xfrm>
            <a:off x="2240805" y="1083246"/>
            <a:ext cx="604654" cy="6184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3" name="Rectangle 2">
            <a:extLst>
              <a:ext uri="{FF2B5EF4-FFF2-40B4-BE49-F238E27FC236}">
                <a16:creationId xmlns:a16="http://schemas.microsoft.com/office/drawing/2014/main" id="{A2E51CCC-DC42-4BCC-88CB-2507DA92B0AE}"/>
              </a:ext>
            </a:extLst>
          </p:cNvPr>
          <p:cNvSpPr/>
          <p:nvPr/>
        </p:nvSpPr>
        <p:spPr>
          <a:xfrm>
            <a:off x="2231437" y="1712356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4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86" name="Rectangle 2">
            <a:extLst>
              <a:ext uri="{FF2B5EF4-FFF2-40B4-BE49-F238E27FC236}">
                <a16:creationId xmlns:a16="http://schemas.microsoft.com/office/drawing/2014/main" id="{14C10698-ABCA-490B-833E-5210A2F7046C}"/>
              </a:ext>
            </a:extLst>
          </p:cNvPr>
          <p:cNvSpPr/>
          <p:nvPr/>
        </p:nvSpPr>
        <p:spPr>
          <a:xfrm>
            <a:off x="2844613" y="1692008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1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87" name="Rectangle 2">
            <a:extLst>
              <a:ext uri="{FF2B5EF4-FFF2-40B4-BE49-F238E27FC236}">
                <a16:creationId xmlns:a16="http://schemas.microsoft.com/office/drawing/2014/main" id="{49179E4B-44E2-4DD7-8291-E0A0371FF524}"/>
              </a:ext>
            </a:extLst>
          </p:cNvPr>
          <p:cNvSpPr/>
          <p:nvPr/>
        </p:nvSpPr>
        <p:spPr>
          <a:xfrm>
            <a:off x="2247760" y="2794004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3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88" name="Rectangle 2">
            <a:extLst>
              <a:ext uri="{FF2B5EF4-FFF2-40B4-BE49-F238E27FC236}">
                <a16:creationId xmlns:a16="http://schemas.microsoft.com/office/drawing/2014/main" id="{5715B6E3-3F7E-4D2B-96D4-D3BB4F61EE39}"/>
              </a:ext>
            </a:extLst>
          </p:cNvPr>
          <p:cNvSpPr/>
          <p:nvPr/>
        </p:nvSpPr>
        <p:spPr>
          <a:xfrm>
            <a:off x="2860936" y="2773656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8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89" name="İkizkenar Üçgen 88">
            <a:extLst>
              <a:ext uri="{FF2B5EF4-FFF2-40B4-BE49-F238E27FC236}">
                <a16:creationId xmlns:a16="http://schemas.microsoft.com/office/drawing/2014/main" id="{4D1D90F3-A567-4C1C-9072-C332D50A7BDD}"/>
              </a:ext>
            </a:extLst>
          </p:cNvPr>
          <p:cNvSpPr/>
          <p:nvPr/>
        </p:nvSpPr>
        <p:spPr>
          <a:xfrm>
            <a:off x="1587382" y="2839700"/>
            <a:ext cx="744114" cy="745462"/>
          </a:xfrm>
          <a:prstGeom prst="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0" name="Rectangle 2">
            <a:extLst>
              <a:ext uri="{FF2B5EF4-FFF2-40B4-BE49-F238E27FC236}">
                <a16:creationId xmlns:a16="http://schemas.microsoft.com/office/drawing/2014/main" id="{C31DFAE8-8AB7-4773-A99F-272392C7C81E}"/>
              </a:ext>
            </a:extLst>
          </p:cNvPr>
          <p:cNvSpPr/>
          <p:nvPr/>
        </p:nvSpPr>
        <p:spPr>
          <a:xfrm>
            <a:off x="2263443" y="892549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9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91" name="Rectangle 2">
            <a:extLst>
              <a:ext uri="{FF2B5EF4-FFF2-40B4-BE49-F238E27FC236}">
                <a16:creationId xmlns:a16="http://schemas.microsoft.com/office/drawing/2014/main" id="{D59996E7-5396-4936-8228-EC460E016C82}"/>
              </a:ext>
            </a:extLst>
          </p:cNvPr>
          <p:cNvSpPr/>
          <p:nvPr/>
        </p:nvSpPr>
        <p:spPr>
          <a:xfrm>
            <a:off x="1660234" y="2784207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7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92" name="Rectangle 2">
            <a:extLst>
              <a:ext uri="{FF2B5EF4-FFF2-40B4-BE49-F238E27FC236}">
                <a16:creationId xmlns:a16="http://schemas.microsoft.com/office/drawing/2014/main" id="{344FB790-5C6E-49F2-9A01-1F970F89152A}"/>
              </a:ext>
            </a:extLst>
          </p:cNvPr>
          <p:cNvSpPr/>
          <p:nvPr/>
        </p:nvSpPr>
        <p:spPr>
          <a:xfrm>
            <a:off x="4322232" y="1557463"/>
            <a:ext cx="462870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İşlem eldeli toplama işlemidir. </a:t>
            </a:r>
            <a:endParaRPr kumimoji="0" lang="en-US" sz="24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93" name="Rectangle 2">
            <a:extLst>
              <a:ext uri="{FF2B5EF4-FFF2-40B4-BE49-F238E27FC236}">
                <a16:creationId xmlns:a16="http://schemas.microsoft.com/office/drawing/2014/main" id="{AF2013DD-5314-4653-BEA8-7A40354231C0}"/>
              </a:ext>
            </a:extLst>
          </p:cNvPr>
          <p:cNvSpPr/>
          <p:nvPr/>
        </p:nvSpPr>
        <p:spPr>
          <a:xfrm>
            <a:off x="4322231" y="2005262"/>
            <a:ext cx="797506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4 onluk ile toplandığında 13 onluk eden sayı 9 onluktur.</a:t>
            </a:r>
            <a:endParaRPr kumimoji="0" lang="en-US" sz="24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94" name="Rectangle 2">
            <a:extLst>
              <a:ext uri="{FF2B5EF4-FFF2-40B4-BE49-F238E27FC236}">
                <a16:creationId xmlns:a16="http://schemas.microsoft.com/office/drawing/2014/main" id="{E42DEC3E-3990-4721-930B-42FBB3FA8D64}"/>
              </a:ext>
            </a:extLst>
          </p:cNvPr>
          <p:cNvSpPr/>
          <p:nvPr/>
        </p:nvSpPr>
        <p:spPr>
          <a:xfrm>
            <a:off x="4301229" y="2433242"/>
            <a:ext cx="755206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4 yüzlük + 2 yüzlük + 1 yüzlük (elde) = 7 yüzlüktür.</a:t>
            </a:r>
            <a:endParaRPr kumimoji="0" lang="en-US" sz="24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95" name="Dikdörtgen 94">
            <a:extLst>
              <a:ext uri="{FF2B5EF4-FFF2-40B4-BE49-F238E27FC236}">
                <a16:creationId xmlns:a16="http://schemas.microsoft.com/office/drawing/2014/main" id="{BB9BC340-C7F2-4C28-8924-70A27ED68E41}"/>
              </a:ext>
            </a:extLst>
          </p:cNvPr>
          <p:cNvSpPr/>
          <p:nvPr/>
        </p:nvSpPr>
        <p:spPr>
          <a:xfrm>
            <a:off x="4651167" y="3086507"/>
            <a:ext cx="604654" cy="6184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6" name="İkizkenar Üçgen 95">
            <a:extLst>
              <a:ext uri="{FF2B5EF4-FFF2-40B4-BE49-F238E27FC236}">
                <a16:creationId xmlns:a16="http://schemas.microsoft.com/office/drawing/2014/main" id="{CE7CBC06-3803-4D6F-85B0-3F824903C884}"/>
              </a:ext>
            </a:extLst>
          </p:cNvPr>
          <p:cNvSpPr/>
          <p:nvPr/>
        </p:nvSpPr>
        <p:spPr>
          <a:xfrm>
            <a:off x="4581437" y="3963094"/>
            <a:ext cx="744114" cy="745462"/>
          </a:xfrm>
          <a:prstGeom prst="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Dikdörtgen 6">
            <a:extLst>
              <a:ext uri="{FF2B5EF4-FFF2-40B4-BE49-F238E27FC236}">
                <a16:creationId xmlns:a16="http://schemas.microsoft.com/office/drawing/2014/main" id="{A194EB5A-73FF-4D85-89FC-D6D30A222A08}"/>
              </a:ext>
            </a:extLst>
          </p:cNvPr>
          <p:cNvSpPr/>
          <p:nvPr/>
        </p:nvSpPr>
        <p:spPr>
          <a:xfrm>
            <a:off x="5814512" y="2914726"/>
            <a:ext cx="56297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9</a:t>
            </a:r>
          </a:p>
        </p:txBody>
      </p:sp>
      <p:sp>
        <p:nvSpPr>
          <p:cNvPr id="97" name="Rectangle 2">
            <a:extLst>
              <a:ext uri="{FF2B5EF4-FFF2-40B4-BE49-F238E27FC236}">
                <a16:creationId xmlns:a16="http://schemas.microsoft.com/office/drawing/2014/main" id="{6BC2105A-6682-4E78-9302-A22A7BE93B2B}"/>
              </a:ext>
            </a:extLst>
          </p:cNvPr>
          <p:cNvSpPr/>
          <p:nvPr/>
        </p:nvSpPr>
        <p:spPr>
          <a:xfrm>
            <a:off x="5325551" y="3983617"/>
            <a:ext cx="52129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=</a:t>
            </a:r>
            <a:endParaRPr kumimoji="0" lang="en-US" sz="36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98" name="Dikdörtgen 97">
            <a:extLst>
              <a:ext uri="{FF2B5EF4-FFF2-40B4-BE49-F238E27FC236}">
                <a16:creationId xmlns:a16="http://schemas.microsoft.com/office/drawing/2014/main" id="{3F11A57F-9B81-4BAE-A8B7-F472942A60B4}"/>
              </a:ext>
            </a:extLst>
          </p:cNvPr>
          <p:cNvSpPr/>
          <p:nvPr/>
        </p:nvSpPr>
        <p:spPr>
          <a:xfrm>
            <a:off x="5846468" y="3855699"/>
            <a:ext cx="56297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7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62710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2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500"/>
                            </p:stCondLst>
                            <p:childTnLst>
                              <p:par>
                                <p:cTn id="5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54" grpId="0"/>
      <p:bldP spid="58" grpId="0"/>
      <p:bldP spid="90" grpId="0"/>
      <p:bldP spid="91" grpId="0"/>
      <p:bldP spid="92" grpId="0"/>
      <p:bldP spid="93" grpId="0"/>
      <p:bldP spid="94" grpId="0"/>
      <p:bldP spid="95" grpId="0" animBg="1"/>
      <p:bldP spid="96" grpId="0" animBg="1"/>
      <p:bldP spid="7" grpId="0"/>
      <p:bldP spid="97" grpId="0"/>
      <p:bldP spid="9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Main_Board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3283" y="31663"/>
            <a:ext cx="7380514" cy="6505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16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2348" y="2343151"/>
            <a:ext cx="2647705" cy="4236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Metin kutusu 16"/>
          <p:cNvSpPr txBox="1"/>
          <p:nvPr/>
        </p:nvSpPr>
        <p:spPr>
          <a:xfrm>
            <a:off x="10444122" y="4050875"/>
            <a:ext cx="909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rgbClr val="523100"/>
                </a:solidFill>
              </a:rPr>
              <a:t>Etkinlik</a:t>
            </a:r>
          </a:p>
        </p:txBody>
      </p:sp>
      <p:sp>
        <p:nvSpPr>
          <p:cNvPr id="30" name="Sağ Ok 29">
            <a:hlinkClick r:id="" action="ppaction://hlinkshowjump?jump=nextslide"/>
          </p:cNvPr>
          <p:cNvSpPr/>
          <p:nvPr/>
        </p:nvSpPr>
        <p:spPr>
          <a:xfrm>
            <a:off x="11279652" y="5391285"/>
            <a:ext cx="565061" cy="471607"/>
          </a:xfrm>
          <a:prstGeom prst="rightArrow">
            <a:avLst/>
          </a:prstGeom>
          <a:solidFill>
            <a:srgbClr val="D5953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rgbClr val="FFFFFF"/>
              </a:solidFill>
            </a:endParaRPr>
          </a:p>
        </p:txBody>
      </p:sp>
      <p:pic>
        <p:nvPicPr>
          <p:cNvPr id="31" name="Resim 30">
            <a:hlinkClick r:id="" action="ppaction://hlinkshowjump?jump=lastslide"/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3517" y="6075900"/>
            <a:ext cx="465223" cy="465223"/>
          </a:xfrm>
          <a:prstGeom prst="rect">
            <a:avLst/>
          </a:prstGeom>
        </p:spPr>
      </p:pic>
      <p:sp>
        <p:nvSpPr>
          <p:cNvPr id="36" name="Metin kutusu 35"/>
          <p:cNvSpPr txBox="1"/>
          <p:nvPr/>
        </p:nvSpPr>
        <p:spPr>
          <a:xfrm>
            <a:off x="10445690" y="4593706"/>
            <a:ext cx="10103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rgbClr val="523100"/>
                </a:solidFill>
              </a:rPr>
              <a:t>(8 – 8)</a:t>
            </a: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536" y="2267339"/>
            <a:ext cx="3161216" cy="3443590"/>
          </a:xfrm>
          <a:prstGeom prst="rect">
            <a:avLst/>
          </a:prstGeom>
        </p:spPr>
      </p:pic>
      <p:sp>
        <p:nvSpPr>
          <p:cNvPr id="13" name="Dikdörtgen 12"/>
          <p:cNvSpPr/>
          <p:nvPr/>
        </p:nvSpPr>
        <p:spPr>
          <a:xfrm>
            <a:off x="2994256" y="1004171"/>
            <a:ext cx="586615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tr-TR" sz="28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Kitabımızdaki etkinlikleri yapalım.</a:t>
            </a:r>
          </a:p>
        </p:txBody>
      </p:sp>
      <p:sp>
        <p:nvSpPr>
          <p:cNvPr id="12" name="Metin kutusu 15"/>
          <p:cNvSpPr txBox="1"/>
          <p:nvPr/>
        </p:nvSpPr>
        <p:spPr>
          <a:xfrm>
            <a:off x="9746092" y="2761720"/>
            <a:ext cx="22281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>
                <a:ln/>
                <a:pattFill prst="dkUpDiag">
                  <a:fgClr>
                    <a:srgbClr val="FFFFFF">
                      <a:lumMod val="50000"/>
                    </a:srgbClr>
                  </a:fgClr>
                  <a:bgClr>
                    <a:srgbClr val="000000">
                      <a:lumMod val="75000"/>
                      <a:lumOff val="25000"/>
                    </a:srgbClr>
                  </a:bgClr>
                </a:pattFill>
                <a:effectLst>
                  <a:outerShdw blurRad="38100" dist="19050" dir="2700000" algn="tl" rotWithShape="0">
                    <a:srgbClr val="000000">
                      <a:lumMod val="50000"/>
                      <a:alpha val="40000"/>
                    </a:srgbClr>
                  </a:outerShdw>
                </a:effectLst>
              </a:rPr>
              <a:t>TOPLAMA İŞLEMİ</a:t>
            </a:r>
          </a:p>
          <a:p>
            <a:pPr algn="ctr"/>
            <a:r>
              <a:rPr lang="tr-TR" b="1" dirty="0">
                <a:ln/>
                <a:pattFill prst="dkUpDiag">
                  <a:fgClr>
                    <a:srgbClr val="FFFFFF">
                      <a:lumMod val="50000"/>
                    </a:srgbClr>
                  </a:fgClr>
                  <a:bgClr>
                    <a:srgbClr val="000000">
                      <a:lumMod val="75000"/>
                      <a:lumOff val="25000"/>
                    </a:srgbClr>
                  </a:bgClr>
                </a:pattFill>
                <a:effectLst>
                  <a:outerShdw blurRad="38100" dist="19050" dir="2700000" algn="tl" rotWithShape="0">
                    <a:srgbClr val="000000">
                      <a:lumMod val="50000"/>
                      <a:alpha val="40000"/>
                    </a:srgbClr>
                  </a:outerShdw>
                </a:effectLst>
              </a:rPr>
              <a:t>YAPALIM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59386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4"/>
  <p:tag name="ISPRING_RESOURCE_PATHS_HASH_PRESENTER" val="c3443ab11f94eec0ef4865e5f369d85bd17642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Advertising_Booth_Display">
  <a:themeElements>
    <a:clrScheme name="advertising_booth_display">
      <a:dk1>
        <a:srgbClr val="000000"/>
      </a:dk1>
      <a:lt1>
        <a:srgbClr val="FFFFFF"/>
      </a:lt1>
      <a:dk2>
        <a:srgbClr val="6C0000"/>
      </a:dk2>
      <a:lt2>
        <a:srgbClr val="F0F3FB"/>
      </a:lt2>
      <a:accent1>
        <a:srgbClr val="1F2932"/>
      </a:accent1>
      <a:accent2>
        <a:srgbClr val="595959"/>
      </a:accent2>
      <a:accent3>
        <a:srgbClr val="53B558"/>
      </a:accent3>
      <a:accent4>
        <a:srgbClr val="2C66B2"/>
      </a:accent4>
      <a:accent5>
        <a:srgbClr val="FF9900"/>
      </a:accent5>
      <a:accent6>
        <a:srgbClr val="000000"/>
      </a:accent6>
      <a:hlink>
        <a:srgbClr val="657C95"/>
      </a:hlink>
      <a:folHlink>
        <a:srgbClr val="D8DBE4"/>
      </a:folHlink>
    </a:clrScheme>
    <a:fontScheme name="Özel 1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Advertising_Booth_Display">
  <a:themeElements>
    <a:clrScheme name="advertising_booth_display">
      <a:dk1>
        <a:srgbClr val="000000"/>
      </a:dk1>
      <a:lt1>
        <a:srgbClr val="FFFFFF"/>
      </a:lt1>
      <a:dk2>
        <a:srgbClr val="6C0000"/>
      </a:dk2>
      <a:lt2>
        <a:srgbClr val="F0F3FB"/>
      </a:lt2>
      <a:accent1>
        <a:srgbClr val="1F2932"/>
      </a:accent1>
      <a:accent2>
        <a:srgbClr val="595959"/>
      </a:accent2>
      <a:accent3>
        <a:srgbClr val="53B558"/>
      </a:accent3>
      <a:accent4>
        <a:srgbClr val="2C66B2"/>
      </a:accent4>
      <a:accent5>
        <a:srgbClr val="FF9900"/>
      </a:accent5>
      <a:accent6>
        <a:srgbClr val="000000"/>
      </a:accent6>
      <a:hlink>
        <a:srgbClr val="657C95"/>
      </a:hlink>
      <a:folHlink>
        <a:srgbClr val="D8DBE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3532</TotalTime>
  <Words>573</Words>
  <Application>Microsoft Office PowerPoint</Application>
  <PresentationFormat>Geniş ekran</PresentationFormat>
  <Paragraphs>226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10</vt:i4>
      </vt:variant>
    </vt:vector>
  </HeadingPairs>
  <TitlesOfParts>
    <vt:vector size="16" baseType="lpstr">
      <vt:lpstr>Arial</vt:lpstr>
      <vt:lpstr>Calibri</vt:lpstr>
      <vt:lpstr>Tahoma</vt:lpstr>
      <vt:lpstr>Wingdings</vt:lpstr>
      <vt:lpstr>Advertising_Booth_Display</vt:lpstr>
      <vt:lpstr>1_Advertising_Booth_Display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SilentAll Team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Üç Basamaklı Doğal Sayılar</dc:title>
  <dc:creator>www.mebders.com</dc:creator>
  <cp:lastModifiedBy>Muhammet Bozkurt</cp:lastModifiedBy>
  <cp:revision>239</cp:revision>
  <dcterms:created xsi:type="dcterms:W3CDTF">2015-08-18T22:48:21Z</dcterms:created>
  <dcterms:modified xsi:type="dcterms:W3CDTF">2017-11-26T21:50:12Z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47CDB9D4-C571-40E4-A60F-B84C9155C95F</vt:lpwstr>
  </property>
  <property fmtid="{D5CDD505-2E9C-101B-9397-08002B2CF9AE}" pid="3" name="ArticulatePath">
    <vt:lpwstr>Sunu1</vt:lpwstr>
  </property>
  <property fmtid="{D5CDD505-2E9C-101B-9397-08002B2CF9AE}" pid="4" name="_MarkAsFinal">
    <vt:bool>true</vt:bool>
  </property>
</Properties>
</file>