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slideshow.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sldIdLst>
    <p:sldId id="272" r:id="rId3"/>
    <p:sldId id="315" r:id="rId4"/>
    <p:sldId id="286" r:id="rId5"/>
    <p:sldId id="310" r:id="rId6"/>
    <p:sldId id="316" r:id="rId7"/>
    <p:sldId id="317" r:id="rId8"/>
    <p:sldId id="318" r:id="rId9"/>
    <p:sldId id="285" r:id="rId10"/>
    <p:sldId id="274" r:id="rId11"/>
  </p:sldIdLst>
  <p:sldSz cx="12192000" cy="6858000"/>
  <p:notesSz cx="6858000" cy="9144000"/>
  <p:custDataLst>
    <p:tags r:id="rId12"/>
  </p:custData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6E4200"/>
    <a:srgbClr val="D59536"/>
    <a:srgbClr val="523100"/>
    <a:srgbClr val="150C00"/>
    <a:srgbClr val="794903"/>
    <a:srgbClr val="160D00"/>
    <a:srgbClr val="271800"/>
    <a:srgbClr val="F2A839"/>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99" autoAdjust="0"/>
    <p:restoredTop sz="94660"/>
  </p:normalViewPr>
  <p:slideViewPr>
    <p:cSldViewPr snapToGrid="0">
      <p:cViewPr>
        <p:scale>
          <a:sx n="70" d="100"/>
          <a:sy n="70" d="100"/>
        </p:scale>
        <p:origin x="754"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1"/>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107CD7D-0373-438D-A611-2B18760BCCA2}" type="datetimeFigureOut">
              <a:rPr lang="en-US">
                <a:solidFill>
                  <a:srgbClr val="000000">
                    <a:tint val="75000"/>
                  </a:srgbClr>
                </a:solidFill>
              </a:rPr>
              <a:pPr>
                <a:defRPr/>
              </a:pPr>
              <a:t>12/3/2017</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fld id="{9BB9F62D-FC13-4409-A200-9F9225F350D0}" type="slidenum">
              <a:rPr lang="en-US" altLang="tr-TR"/>
              <a:pPr/>
              <a:t>‹#›</a:t>
            </a:fld>
            <a:endParaRPr lang="en-US" altLang="tr-TR"/>
          </a:p>
        </p:txBody>
      </p:sp>
    </p:spTree>
    <p:extLst>
      <p:ext uri="{BB962C8B-B14F-4D97-AF65-F5344CB8AC3E}">
        <p14:creationId xmlns:p14="http://schemas.microsoft.com/office/powerpoint/2010/main" val="3830049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lored_Layout">
    <p:bg>
      <p:bgPr>
        <a:solidFill>
          <a:schemeClr val="tx1"/>
        </a:solidFill>
        <a:effectLst/>
      </p:bgPr>
    </p:bg>
    <p:spTree>
      <p:nvGrpSpPr>
        <p:cNvPr id="1" name=""/>
        <p:cNvGrpSpPr/>
        <p:nvPr/>
      </p:nvGrpSpPr>
      <p:grpSpPr>
        <a:xfrm>
          <a:off x="0" y="0"/>
          <a:ext cx="0" cy="0"/>
          <a:chOff x="0" y="0"/>
          <a:chExt cx="0" cy="0"/>
        </a:xfrm>
      </p:grpSpPr>
      <p:sp>
        <p:nvSpPr>
          <p:cNvPr id="3" name="Oval 2"/>
          <p:cNvSpPr/>
          <p:nvPr userDrawn="1"/>
        </p:nvSpPr>
        <p:spPr>
          <a:xfrm>
            <a:off x="342901" y="-533400"/>
            <a:ext cx="11544300" cy="7325784"/>
          </a:xfrm>
          <a:prstGeom prst="ellipse">
            <a:avLst/>
          </a:prstGeom>
          <a:gradFill flip="none" rotWithShape="1">
            <a:gsLst>
              <a:gs pos="37000">
                <a:schemeClr val="accent5">
                  <a:lumMod val="76000"/>
                </a:schemeClr>
              </a:gs>
              <a:gs pos="0">
                <a:schemeClr val="accent5"/>
              </a:gs>
              <a:gs pos="100000">
                <a:schemeClr val="tx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solidFill>
                <a:srgbClr val="FFFFFF"/>
              </a:solidFill>
            </a:endParaRPr>
          </a:p>
        </p:txBody>
      </p:sp>
      <p:sp>
        <p:nvSpPr>
          <p:cNvPr id="4" name="Rectangle 7"/>
          <p:cNvSpPr/>
          <p:nvPr userDrawn="1"/>
        </p:nvSpPr>
        <p:spPr>
          <a:xfrm>
            <a:off x="0" y="4191000"/>
            <a:ext cx="12192000" cy="2667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solidFill>
                <a:srgbClr val="FFFFFF"/>
              </a:solidFill>
            </a:endParaRPr>
          </a:p>
        </p:txBody>
      </p:sp>
      <p:sp>
        <p:nvSpPr>
          <p:cNvPr id="5" name="Oval 4"/>
          <p:cNvSpPr/>
          <p:nvPr userDrawn="1"/>
        </p:nvSpPr>
        <p:spPr>
          <a:xfrm>
            <a:off x="0" y="4343400"/>
            <a:ext cx="12192000" cy="2514600"/>
          </a:xfrm>
          <a:prstGeom prst="ellipse">
            <a:avLst/>
          </a:prstGeom>
          <a:gradFill flip="none" rotWithShape="1">
            <a:gsLst>
              <a:gs pos="40000">
                <a:schemeClr val="accent5">
                  <a:lumMod val="68000"/>
                </a:schemeClr>
              </a:gs>
              <a:gs pos="0">
                <a:schemeClr val="accent5"/>
              </a:gs>
              <a:gs pos="100000">
                <a:schemeClr val="tx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6" name="Date Placeholder 2"/>
          <p:cNvSpPr>
            <a:spLocks noGrp="1"/>
          </p:cNvSpPr>
          <p:nvPr>
            <p:ph type="dt" sz="half" idx="10"/>
          </p:nvPr>
        </p:nvSpPr>
        <p:spPr/>
        <p:txBody>
          <a:bodyPr/>
          <a:lstStyle>
            <a:lvl1pPr>
              <a:defRPr/>
            </a:lvl1pPr>
          </a:lstStyle>
          <a:p>
            <a:pPr>
              <a:defRPr/>
            </a:pPr>
            <a:fld id="{F875CDFB-02A4-4794-A347-70471386EC81}" type="datetimeFigureOut">
              <a:rPr lang="en-US">
                <a:solidFill>
                  <a:srgbClr val="000000">
                    <a:tint val="75000"/>
                  </a:srgbClr>
                </a:solidFill>
              </a:rPr>
              <a:pPr>
                <a:defRPr/>
              </a:pPr>
              <a:t>12/3/2017</a:t>
            </a:fld>
            <a:endParaRPr lang="en-US">
              <a:solidFill>
                <a:srgbClr val="000000">
                  <a:tint val="75000"/>
                </a:srgbClr>
              </a:solidFill>
            </a:endParaRPr>
          </a:p>
        </p:txBody>
      </p:sp>
      <p:sp>
        <p:nvSpPr>
          <p:cNvPr id="7" name="Footer Placeholder 3"/>
          <p:cNvSpPr>
            <a:spLocks noGrp="1"/>
          </p:cNvSpPr>
          <p:nvPr>
            <p:ph type="ftr" sz="quarter" idx="11"/>
          </p:nvPr>
        </p:nvSpPr>
        <p:spPr/>
        <p:txBody>
          <a:bodyPr/>
          <a:lstStyle>
            <a:lvl1pPr>
              <a:defRPr/>
            </a:lvl1pPr>
          </a:lstStyle>
          <a:p>
            <a:pPr>
              <a:defRPr/>
            </a:pPr>
            <a:endParaRPr lang="en-US">
              <a:solidFill>
                <a:srgbClr val="000000">
                  <a:tint val="75000"/>
                </a:srgbClr>
              </a:solidFill>
            </a:endParaRPr>
          </a:p>
        </p:txBody>
      </p:sp>
      <p:sp>
        <p:nvSpPr>
          <p:cNvPr id="8" name="Slide Number Placeholder 4"/>
          <p:cNvSpPr>
            <a:spLocks noGrp="1"/>
          </p:cNvSpPr>
          <p:nvPr>
            <p:ph type="sldNum" sz="quarter" idx="12"/>
          </p:nvPr>
        </p:nvSpPr>
        <p:spPr/>
        <p:txBody>
          <a:bodyPr/>
          <a:lstStyle>
            <a:lvl1pPr>
              <a:defRPr/>
            </a:lvl1pPr>
          </a:lstStyle>
          <a:p>
            <a:fld id="{0AB282FE-E361-4CEC-A72F-9E53845330A7}" type="slidenum">
              <a:rPr lang="en-US" altLang="tr-TR"/>
              <a:pPr/>
              <a:t>‹#›</a:t>
            </a:fld>
            <a:endParaRPr lang="en-US" altLang="tr-TR"/>
          </a:p>
        </p:txBody>
      </p:sp>
    </p:spTree>
    <p:extLst>
      <p:ext uri="{BB962C8B-B14F-4D97-AF65-F5344CB8AC3E}">
        <p14:creationId xmlns:p14="http://schemas.microsoft.com/office/powerpoint/2010/main" val="2434582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1"/>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2FBB411-A31F-4C74-86E0-37E823FE09E7}" type="datetimeFigureOut">
              <a:rPr lang="en-US">
                <a:solidFill>
                  <a:srgbClr val="000000">
                    <a:tint val="75000"/>
                  </a:srgbClr>
                </a:solidFill>
              </a:rPr>
              <a:pPr>
                <a:defRPr/>
              </a:pPr>
              <a:t>12/3/2017</a:t>
            </a:fld>
            <a:endParaRPr lang="en-US">
              <a:solidFill>
                <a:srgbClr val="000000">
                  <a:tint val="75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000000">
                  <a:tint val="75000"/>
                </a:srgbClr>
              </a:solidFill>
            </a:endParaRPr>
          </a:p>
        </p:txBody>
      </p:sp>
      <p:sp>
        <p:nvSpPr>
          <p:cNvPr id="6" name="Slide Number Placeholder 5"/>
          <p:cNvSpPr>
            <a:spLocks noGrp="1"/>
          </p:cNvSpPr>
          <p:nvPr>
            <p:ph type="sldNum" sz="quarter" idx="12"/>
          </p:nvPr>
        </p:nvSpPr>
        <p:spPr/>
        <p:txBody>
          <a:bodyPr/>
          <a:lstStyle>
            <a:lvl1pPr>
              <a:defRPr/>
            </a:lvl1pPr>
          </a:lstStyle>
          <a:p>
            <a:fld id="{18568415-F5C2-4A62-9197-6D18D847839A}" type="slidenum">
              <a:rPr lang="en-US" altLang="tr-TR"/>
              <a:pPr/>
              <a:t>‹#›</a:t>
            </a:fld>
            <a:endParaRPr lang="en-US" altLang="tr-TR"/>
          </a:p>
        </p:txBody>
      </p:sp>
    </p:spTree>
    <p:extLst>
      <p:ext uri="{BB962C8B-B14F-4D97-AF65-F5344CB8AC3E}">
        <p14:creationId xmlns:p14="http://schemas.microsoft.com/office/powerpoint/2010/main" val="2102357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lored_Layout">
    <p:bg>
      <p:bgPr>
        <a:solidFill>
          <a:schemeClr val="tx1"/>
        </a:solidFill>
        <a:effectLst/>
      </p:bgPr>
    </p:bg>
    <p:spTree>
      <p:nvGrpSpPr>
        <p:cNvPr id="1" name=""/>
        <p:cNvGrpSpPr/>
        <p:nvPr/>
      </p:nvGrpSpPr>
      <p:grpSpPr>
        <a:xfrm>
          <a:off x="0" y="0"/>
          <a:ext cx="0" cy="0"/>
          <a:chOff x="0" y="0"/>
          <a:chExt cx="0" cy="0"/>
        </a:xfrm>
      </p:grpSpPr>
      <p:sp>
        <p:nvSpPr>
          <p:cNvPr id="3" name="Oval 2"/>
          <p:cNvSpPr/>
          <p:nvPr userDrawn="1"/>
        </p:nvSpPr>
        <p:spPr>
          <a:xfrm>
            <a:off x="342901" y="-533400"/>
            <a:ext cx="11544300" cy="7325784"/>
          </a:xfrm>
          <a:prstGeom prst="ellipse">
            <a:avLst/>
          </a:prstGeom>
          <a:gradFill flip="none" rotWithShape="1">
            <a:gsLst>
              <a:gs pos="37000">
                <a:schemeClr val="accent5">
                  <a:lumMod val="76000"/>
                </a:schemeClr>
              </a:gs>
              <a:gs pos="0">
                <a:schemeClr val="accent5"/>
              </a:gs>
              <a:gs pos="100000">
                <a:schemeClr val="tx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solidFill>
                <a:srgbClr val="FFFFFF"/>
              </a:solidFill>
            </a:endParaRPr>
          </a:p>
        </p:txBody>
      </p:sp>
      <p:sp>
        <p:nvSpPr>
          <p:cNvPr id="4" name="Rectangle 7"/>
          <p:cNvSpPr/>
          <p:nvPr userDrawn="1"/>
        </p:nvSpPr>
        <p:spPr>
          <a:xfrm>
            <a:off x="0" y="4191000"/>
            <a:ext cx="12192000" cy="2667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solidFill>
                <a:srgbClr val="FFFFFF"/>
              </a:solidFill>
            </a:endParaRPr>
          </a:p>
        </p:txBody>
      </p:sp>
      <p:sp>
        <p:nvSpPr>
          <p:cNvPr id="5" name="Oval 4"/>
          <p:cNvSpPr/>
          <p:nvPr userDrawn="1"/>
        </p:nvSpPr>
        <p:spPr>
          <a:xfrm>
            <a:off x="0" y="4343400"/>
            <a:ext cx="12192000" cy="2514600"/>
          </a:xfrm>
          <a:prstGeom prst="ellipse">
            <a:avLst/>
          </a:prstGeom>
          <a:gradFill flip="none" rotWithShape="1">
            <a:gsLst>
              <a:gs pos="40000">
                <a:schemeClr val="accent5">
                  <a:lumMod val="68000"/>
                </a:schemeClr>
              </a:gs>
              <a:gs pos="0">
                <a:schemeClr val="accent5"/>
              </a:gs>
              <a:gs pos="100000">
                <a:schemeClr val="tx1"/>
              </a:gs>
            </a:gsLst>
            <a:path path="shap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6" name="Date Placeholder 2"/>
          <p:cNvSpPr>
            <a:spLocks noGrp="1"/>
          </p:cNvSpPr>
          <p:nvPr>
            <p:ph type="dt" sz="half" idx="10"/>
          </p:nvPr>
        </p:nvSpPr>
        <p:spPr/>
        <p:txBody>
          <a:bodyPr/>
          <a:lstStyle>
            <a:lvl1pPr>
              <a:defRPr/>
            </a:lvl1pPr>
          </a:lstStyle>
          <a:p>
            <a:pPr>
              <a:defRPr/>
            </a:pPr>
            <a:fld id="{96BC160C-0521-4735-8F58-EFFF5270DCDF}" type="datetimeFigureOut">
              <a:rPr lang="en-US">
                <a:solidFill>
                  <a:srgbClr val="000000">
                    <a:tint val="75000"/>
                  </a:srgbClr>
                </a:solidFill>
              </a:rPr>
              <a:pPr>
                <a:defRPr/>
              </a:pPr>
              <a:t>12/3/2017</a:t>
            </a:fld>
            <a:endParaRPr lang="en-US">
              <a:solidFill>
                <a:srgbClr val="000000">
                  <a:tint val="75000"/>
                </a:srgbClr>
              </a:solidFill>
            </a:endParaRPr>
          </a:p>
        </p:txBody>
      </p:sp>
      <p:sp>
        <p:nvSpPr>
          <p:cNvPr id="7" name="Footer Placeholder 3"/>
          <p:cNvSpPr>
            <a:spLocks noGrp="1"/>
          </p:cNvSpPr>
          <p:nvPr>
            <p:ph type="ftr" sz="quarter" idx="11"/>
          </p:nvPr>
        </p:nvSpPr>
        <p:spPr/>
        <p:txBody>
          <a:bodyPr/>
          <a:lstStyle>
            <a:lvl1pPr>
              <a:defRPr/>
            </a:lvl1pPr>
          </a:lstStyle>
          <a:p>
            <a:pPr>
              <a:defRPr/>
            </a:pPr>
            <a:endParaRPr lang="en-US">
              <a:solidFill>
                <a:srgbClr val="000000">
                  <a:tint val="75000"/>
                </a:srgbClr>
              </a:solidFill>
            </a:endParaRPr>
          </a:p>
        </p:txBody>
      </p:sp>
      <p:sp>
        <p:nvSpPr>
          <p:cNvPr id="8" name="Slide Number Placeholder 4"/>
          <p:cNvSpPr>
            <a:spLocks noGrp="1"/>
          </p:cNvSpPr>
          <p:nvPr>
            <p:ph type="sldNum" sz="quarter" idx="12"/>
          </p:nvPr>
        </p:nvSpPr>
        <p:spPr/>
        <p:txBody>
          <a:bodyPr/>
          <a:lstStyle>
            <a:lvl1pPr>
              <a:defRPr/>
            </a:lvl1pPr>
          </a:lstStyle>
          <a:p>
            <a:fld id="{719F3B71-CE77-445F-971A-9E65000F32C5}" type="slidenum">
              <a:rPr lang="en-US" altLang="tr-TR"/>
              <a:pPr/>
              <a:t>‹#›</a:t>
            </a:fld>
            <a:endParaRPr lang="en-US" altLang="tr-TR"/>
          </a:p>
        </p:txBody>
      </p:sp>
    </p:spTree>
    <p:extLst>
      <p:ext uri="{BB962C8B-B14F-4D97-AF65-F5344CB8AC3E}">
        <p14:creationId xmlns:p14="http://schemas.microsoft.com/office/powerpoint/2010/main" val="3657381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141B20"/>
            </a:gs>
            <a:gs pos="19000">
              <a:srgbClr val="141B20"/>
            </a:gs>
            <a:gs pos="39999">
              <a:srgbClr val="27343F"/>
            </a:gs>
            <a:gs pos="67000">
              <a:srgbClr val="000000"/>
            </a:gs>
            <a:gs pos="100000">
              <a:srgbClr val="485F74"/>
            </a:gs>
          </a:gsLst>
          <a:lin ang="54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tr-TR"/>
              <a:t>Click to edit Master title style</a:t>
            </a:r>
          </a:p>
        </p:txBody>
      </p:sp>
      <p:sp>
        <p:nvSpPr>
          <p:cNvPr id="1027" name="Text Placeholder 2"/>
          <p:cNvSpPr>
            <a:spLocks noGrp="1"/>
          </p:cNvSpPr>
          <p:nvPr>
            <p:ph type="body" idx="1"/>
          </p:nvPr>
        </p:nvSpPr>
        <p:spPr bwMode="auto">
          <a:xfrm>
            <a:off x="609600" y="1600201"/>
            <a:ext cx="109728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fontAlgn="auto">
              <a:spcBef>
                <a:spcPts val="0"/>
              </a:spcBef>
              <a:spcAft>
                <a:spcPts val="0"/>
              </a:spcAft>
              <a:defRPr sz="1600" smtClean="0">
                <a:solidFill>
                  <a:schemeClr val="tx1">
                    <a:tint val="75000"/>
                  </a:schemeClr>
                </a:solidFill>
                <a:latin typeface="+mn-lt"/>
                <a:cs typeface="+mn-cs"/>
              </a:defRPr>
            </a:lvl1pPr>
          </a:lstStyle>
          <a:p>
            <a:pPr>
              <a:defRPr/>
            </a:pPr>
            <a:fld id="{00F46347-80BD-4281-9A7D-0AED6FAD8E00}" type="datetimeFigureOut">
              <a:rPr lang="en-US">
                <a:solidFill>
                  <a:srgbClr val="000000">
                    <a:tint val="75000"/>
                  </a:srgbClr>
                </a:solidFill>
              </a:rPr>
              <a:pPr>
                <a:defRPr/>
              </a:pPr>
              <a:t>12/3/2017</a:t>
            </a:fld>
            <a:endParaRPr lang="en-US">
              <a:solidFill>
                <a:srgbClr val="000000">
                  <a:tint val="75000"/>
                </a:srgbClr>
              </a:solidFill>
            </a:endParaRPr>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fontAlgn="auto">
              <a:spcBef>
                <a:spcPts val="0"/>
              </a:spcBef>
              <a:spcAft>
                <a:spcPts val="0"/>
              </a:spcAft>
              <a:defRPr sz="1600">
                <a:solidFill>
                  <a:schemeClr val="tx1">
                    <a:tint val="75000"/>
                  </a:schemeClr>
                </a:solidFill>
                <a:latin typeface="+mn-lt"/>
                <a:cs typeface="+mn-cs"/>
              </a:defRPr>
            </a:lvl1pPr>
          </a:lstStyle>
          <a:p>
            <a:pPr>
              <a:defRPr/>
            </a:pPr>
            <a:endParaRPr lang="en-US">
              <a:solidFill>
                <a:srgbClr val="000000">
                  <a:tint val="75000"/>
                </a:srgbClr>
              </a:solidFill>
            </a:endParaRP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898989"/>
                </a:solidFill>
              </a:defRPr>
            </a:lvl1pPr>
          </a:lstStyle>
          <a:p>
            <a:pPr fontAlgn="base">
              <a:spcBef>
                <a:spcPct val="0"/>
              </a:spcBef>
              <a:spcAft>
                <a:spcPct val="0"/>
              </a:spcAft>
            </a:pPr>
            <a:fld id="{A6681F1F-4A5D-4C37-BE75-A4938DB575D2}" type="slidenum">
              <a:rPr lang="en-US" altLang="tr-TR">
                <a:cs typeface="Arial" panose="020B0604020202020204" pitchFamily="34" charset="0"/>
              </a:rPr>
              <a:pPr fontAlgn="base">
                <a:spcBef>
                  <a:spcPct val="0"/>
                </a:spcBef>
                <a:spcAft>
                  <a:spcPct val="0"/>
                </a:spcAft>
              </a:pPr>
              <a:t>‹#›</a:t>
            </a:fld>
            <a:endParaRPr lang="en-US" altLang="tr-TR">
              <a:cs typeface="Arial" panose="020B0604020202020204" pitchFamily="34" charset="0"/>
            </a:endParaRPr>
          </a:p>
        </p:txBody>
      </p:sp>
    </p:spTree>
    <p:extLst>
      <p:ext uri="{BB962C8B-B14F-4D97-AF65-F5344CB8AC3E}">
        <p14:creationId xmlns:p14="http://schemas.microsoft.com/office/powerpoint/2010/main" val="2812814562"/>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rtl="0" fontAlgn="base">
        <a:spcBef>
          <a:spcPct val="0"/>
        </a:spcBef>
        <a:spcAft>
          <a:spcPct val="0"/>
        </a:spcAft>
        <a:defRPr sz="5867" kern="1200">
          <a:solidFill>
            <a:schemeClr val="tx1"/>
          </a:solidFill>
          <a:latin typeface="+mj-lt"/>
          <a:ea typeface="+mj-ea"/>
          <a:cs typeface="+mj-cs"/>
        </a:defRPr>
      </a:lvl1pPr>
      <a:lvl2pPr algn="ctr" rtl="0" fontAlgn="base">
        <a:spcBef>
          <a:spcPct val="0"/>
        </a:spcBef>
        <a:spcAft>
          <a:spcPct val="0"/>
        </a:spcAft>
        <a:defRPr sz="5867">
          <a:solidFill>
            <a:schemeClr val="tx1"/>
          </a:solidFill>
          <a:latin typeface="Calibri" panose="020F0502020204030204" pitchFamily="34" charset="0"/>
        </a:defRPr>
      </a:lvl2pPr>
      <a:lvl3pPr algn="ctr" rtl="0" fontAlgn="base">
        <a:spcBef>
          <a:spcPct val="0"/>
        </a:spcBef>
        <a:spcAft>
          <a:spcPct val="0"/>
        </a:spcAft>
        <a:defRPr sz="5867">
          <a:solidFill>
            <a:schemeClr val="tx1"/>
          </a:solidFill>
          <a:latin typeface="Calibri" panose="020F0502020204030204" pitchFamily="34" charset="0"/>
        </a:defRPr>
      </a:lvl3pPr>
      <a:lvl4pPr algn="ctr" rtl="0" fontAlgn="base">
        <a:spcBef>
          <a:spcPct val="0"/>
        </a:spcBef>
        <a:spcAft>
          <a:spcPct val="0"/>
        </a:spcAft>
        <a:defRPr sz="5867">
          <a:solidFill>
            <a:schemeClr val="tx1"/>
          </a:solidFill>
          <a:latin typeface="Calibri" panose="020F0502020204030204" pitchFamily="34" charset="0"/>
        </a:defRPr>
      </a:lvl4pPr>
      <a:lvl5pPr algn="ctr" rtl="0" fontAlgn="base">
        <a:spcBef>
          <a:spcPct val="0"/>
        </a:spcBef>
        <a:spcAft>
          <a:spcPct val="0"/>
        </a:spcAft>
        <a:defRPr sz="5867">
          <a:solidFill>
            <a:schemeClr val="tx1"/>
          </a:solidFill>
          <a:latin typeface="Calibri" panose="020F0502020204030204" pitchFamily="34" charset="0"/>
        </a:defRPr>
      </a:lvl5pPr>
      <a:lvl6pPr marL="609585" algn="ctr" rtl="0" fontAlgn="base">
        <a:spcBef>
          <a:spcPct val="0"/>
        </a:spcBef>
        <a:spcAft>
          <a:spcPct val="0"/>
        </a:spcAft>
        <a:defRPr sz="5867">
          <a:solidFill>
            <a:schemeClr val="tx1"/>
          </a:solidFill>
          <a:latin typeface="Calibri" panose="020F0502020204030204" pitchFamily="34" charset="0"/>
        </a:defRPr>
      </a:lvl6pPr>
      <a:lvl7pPr marL="1219170" algn="ctr" rtl="0" fontAlgn="base">
        <a:spcBef>
          <a:spcPct val="0"/>
        </a:spcBef>
        <a:spcAft>
          <a:spcPct val="0"/>
        </a:spcAft>
        <a:defRPr sz="5867">
          <a:solidFill>
            <a:schemeClr val="tx1"/>
          </a:solidFill>
          <a:latin typeface="Calibri" panose="020F0502020204030204" pitchFamily="34" charset="0"/>
        </a:defRPr>
      </a:lvl7pPr>
      <a:lvl8pPr marL="1828754" algn="ctr" rtl="0" fontAlgn="base">
        <a:spcBef>
          <a:spcPct val="0"/>
        </a:spcBef>
        <a:spcAft>
          <a:spcPct val="0"/>
        </a:spcAft>
        <a:defRPr sz="5867">
          <a:solidFill>
            <a:schemeClr val="tx1"/>
          </a:solidFill>
          <a:latin typeface="Calibri" panose="020F0502020204030204" pitchFamily="34" charset="0"/>
        </a:defRPr>
      </a:lvl8pPr>
      <a:lvl9pPr marL="2438339" algn="ctr" rtl="0" fontAlgn="base">
        <a:spcBef>
          <a:spcPct val="0"/>
        </a:spcBef>
        <a:spcAft>
          <a:spcPct val="0"/>
        </a:spcAft>
        <a:defRPr sz="5867">
          <a:solidFill>
            <a:schemeClr val="tx1"/>
          </a:solidFill>
          <a:latin typeface="Calibri" panose="020F0502020204030204" pitchFamily="34" charset="0"/>
        </a:defRPr>
      </a:lvl9pPr>
    </p:titleStyle>
    <p:bodyStyle>
      <a:lvl1pPr marL="457189" indent="-457189" algn="l" rtl="0" fontAlgn="base">
        <a:spcBef>
          <a:spcPct val="20000"/>
        </a:spcBef>
        <a:spcAft>
          <a:spcPct val="0"/>
        </a:spcAft>
        <a:buFont typeface="Arial" panose="020B0604020202020204" pitchFamily="34" charset="0"/>
        <a:buChar char="•"/>
        <a:defRPr sz="4267" kern="1200">
          <a:solidFill>
            <a:schemeClr val="tx1"/>
          </a:solidFill>
          <a:latin typeface="+mn-lt"/>
          <a:ea typeface="+mn-ea"/>
          <a:cs typeface="+mn-cs"/>
        </a:defRPr>
      </a:lvl1pPr>
      <a:lvl2pPr marL="990575" indent="-380990" algn="l" rtl="0" fontAlgn="base">
        <a:spcBef>
          <a:spcPct val="20000"/>
        </a:spcBef>
        <a:spcAft>
          <a:spcPct val="0"/>
        </a:spcAft>
        <a:buFont typeface="Arial" panose="020B0604020202020204" pitchFamily="34" charset="0"/>
        <a:buChar char="–"/>
        <a:defRPr sz="3733" kern="1200">
          <a:solidFill>
            <a:schemeClr val="tx1"/>
          </a:solidFill>
          <a:latin typeface="+mn-lt"/>
          <a:ea typeface="+mn-ea"/>
          <a:cs typeface="+mn-cs"/>
        </a:defRPr>
      </a:lvl2pPr>
      <a:lvl3pPr marL="1523962" indent="-304792"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3pPr>
      <a:lvl4pPr marL="2133547" indent="-304792" algn="l" rtl="0" fontAlgn="base">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fontAlgn="base">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141B20"/>
            </a:gs>
            <a:gs pos="19000">
              <a:srgbClr val="141B20"/>
            </a:gs>
            <a:gs pos="39999">
              <a:srgbClr val="27343F"/>
            </a:gs>
            <a:gs pos="67000">
              <a:srgbClr val="000000"/>
            </a:gs>
            <a:gs pos="100000">
              <a:srgbClr val="485F74"/>
            </a:gs>
          </a:gsLst>
          <a:lin ang="54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5167"/>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tr-TR"/>
              <a:t>Click to edit Master title style</a:t>
            </a:r>
          </a:p>
        </p:txBody>
      </p:sp>
      <p:sp>
        <p:nvSpPr>
          <p:cNvPr id="1027" name="Text Placeholder 2"/>
          <p:cNvSpPr>
            <a:spLocks noGrp="1"/>
          </p:cNvSpPr>
          <p:nvPr>
            <p:ph type="body" idx="1"/>
          </p:nvPr>
        </p:nvSpPr>
        <p:spPr bwMode="auto">
          <a:xfrm>
            <a:off x="609600" y="1600201"/>
            <a:ext cx="109728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tr-TR"/>
              <a:t>Click to edit Master text styles</a:t>
            </a:r>
          </a:p>
          <a:p>
            <a:pPr lvl="1"/>
            <a:r>
              <a:rPr lang="en-US" altLang="tr-TR"/>
              <a:t>Second level</a:t>
            </a:r>
          </a:p>
          <a:p>
            <a:pPr lvl="2"/>
            <a:r>
              <a:rPr lang="en-US" altLang="tr-TR"/>
              <a:t>Third level</a:t>
            </a:r>
          </a:p>
          <a:p>
            <a:pPr lvl="3"/>
            <a:r>
              <a:rPr lang="en-US" altLang="tr-TR"/>
              <a:t>Fourth level</a:t>
            </a:r>
          </a:p>
          <a:p>
            <a:pPr lvl="4"/>
            <a:r>
              <a:rPr lang="en-US" altLang="tr-TR"/>
              <a:t>Fifth level</a:t>
            </a:r>
          </a:p>
        </p:txBody>
      </p:sp>
      <p:sp>
        <p:nvSpPr>
          <p:cNvPr id="4" name="Date Placeholder 3"/>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fontAlgn="auto">
              <a:spcBef>
                <a:spcPts val="0"/>
              </a:spcBef>
              <a:spcAft>
                <a:spcPts val="0"/>
              </a:spcAft>
              <a:defRPr sz="1600" smtClean="0">
                <a:solidFill>
                  <a:schemeClr val="tx1">
                    <a:tint val="75000"/>
                  </a:schemeClr>
                </a:solidFill>
                <a:latin typeface="+mn-lt"/>
                <a:cs typeface="+mn-cs"/>
              </a:defRPr>
            </a:lvl1pPr>
          </a:lstStyle>
          <a:p>
            <a:pPr>
              <a:defRPr/>
            </a:pPr>
            <a:fld id="{D47ABA8A-3FE2-4C1C-82FD-14E02E2E916F}" type="datetimeFigureOut">
              <a:rPr lang="en-US">
                <a:solidFill>
                  <a:srgbClr val="000000">
                    <a:tint val="75000"/>
                  </a:srgbClr>
                </a:solidFill>
              </a:rPr>
              <a:pPr>
                <a:defRPr/>
              </a:pPr>
              <a:t>12/3/2017</a:t>
            </a:fld>
            <a:endParaRPr lang="en-US">
              <a:solidFill>
                <a:srgbClr val="000000">
                  <a:tint val="75000"/>
                </a:srgbClr>
              </a:solidFill>
            </a:endParaRPr>
          </a:p>
        </p:txBody>
      </p:sp>
      <p:sp>
        <p:nvSpPr>
          <p:cNvPr id="5" name="Footer Placeholder 4"/>
          <p:cNvSpPr>
            <a:spLocks noGrp="1"/>
          </p:cNvSpPr>
          <p:nvPr>
            <p:ph type="ftr" sz="quarter" idx="3"/>
          </p:nvPr>
        </p:nvSpPr>
        <p:spPr>
          <a:xfrm>
            <a:off x="4165600" y="6356351"/>
            <a:ext cx="3860800" cy="366183"/>
          </a:xfrm>
          <a:prstGeom prst="rect">
            <a:avLst/>
          </a:prstGeom>
        </p:spPr>
        <p:txBody>
          <a:bodyPr vert="horz" lIns="91440" tIns="45720" rIns="91440" bIns="45720" rtlCol="0" anchor="ctr"/>
          <a:lstStyle>
            <a:lvl1pPr algn="ctr" fontAlgn="auto">
              <a:spcBef>
                <a:spcPts val="0"/>
              </a:spcBef>
              <a:spcAft>
                <a:spcPts val="0"/>
              </a:spcAft>
              <a:defRPr sz="1600">
                <a:solidFill>
                  <a:schemeClr val="tx1">
                    <a:tint val="75000"/>
                  </a:schemeClr>
                </a:solidFill>
                <a:latin typeface="+mn-lt"/>
                <a:cs typeface="+mn-cs"/>
              </a:defRPr>
            </a:lvl1pPr>
          </a:lstStyle>
          <a:p>
            <a:pPr>
              <a:defRPr/>
            </a:pPr>
            <a:endParaRPr lang="en-US">
              <a:solidFill>
                <a:srgbClr val="000000">
                  <a:tint val="75000"/>
                </a:srgbClr>
              </a:solidFill>
            </a:endParaRPr>
          </a:p>
        </p:txBody>
      </p:sp>
      <p:sp>
        <p:nvSpPr>
          <p:cNvPr id="6" name="Slide Number Placeholder 5"/>
          <p:cNvSpPr>
            <a:spLocks noGrp="1"/>
          </p:cNvSpPr>
          <p:nvPr>
            <p:ph type="sldNum" sz="quarter" idx="4"/>
          </p:nvPr>
        </p:nvSpPr>
        <p:spPr>
          <a:xfrm>
            <a:off x="8737600" y="6356351"/>
            <a:ext cx="2844800" cy="366183"/>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898989"/>
                </a:solidFill>
              </a:defRPr>
            </a:lvl1pPr>
          </a:lstStyle>
          <a:p>
            <a:pPr fontAlgn="base">
              <a:spcBef>
                <a:spcPct val="0"/>
              </a:spcBef>
              <a:spcAft>
                <a:spcPct val="0"/>
              </a:spcAft>
            </a:pPr>
            <a:fld id="{B3456275-69BF-4A56-B691-A9AD780ADCC5}" type="slidenum">
              <a:rPr lang="en-US" altLang="tr-TR">
                <a:cs typeface="Arial" panose="020B0604020202020204" pitchFamily="34" charset="0"/>
              </a:rPr>
              <a:pPr fontAlgn="base">
                <a:spcBef>
                  <a:spcPct val="0"/>
                </a:spcBef>
                <a:spcAft>
                  <a:spcPct val="0"/>
                </a:spcAft>
              </a:pPr>
              <a:t>‹#›</a:t>
            </a:fld>
            <a:endParaRPr lang="en-US" altLang="tr-TR">
              <a:cs typeface="Arial" panose="020B0604020202020204" pitchFamily="34" charset="0"/>
            </a:endParaRPr>
          </a:p>
        </p:txBody>
      </p:sp>
    </p:spTree>
    <p:extLst>
      <p:ext uri="{BB962C8B-B14F-4D97-AF65-F5344CB8AC3E}">
        <p14:creationId xmlns:p14="http://schemas.microsoft.com/office/powerpoint/2010/main" val="3646446127"/>
      </p:ext>
    </p:extLst>
  </p:cSld>
  <p:clrMap bg1="lt1" tx1="dk1" bg2="lt2" tx2="dk2" accent1="accent1" accent2="accent2" accent3="accent3" accent4="accent4" accent5="accent5" accent6="accent6" hlink="hlink" folHlink="folHlink"/>
  <p:sldLayoutIdLst>
    <p:sldLayoutId id="2147483664" r:id="rId1"/>
    <p:sldLayoutId id="2147483665" r:id="rId2"/>
  </p:sldLayoutIdLst>
  <p:txStyles>
    <p:titleStyle>
      <a:lvl1pPr algn="ctr" rtl="0" fontAlgn="base">
        <a:spcBef>
          <a:spcPct val="0"/>
        </a:spcBef>
        <a:spcAft>
          <a:spcPct val="0"/>
        </a:spcAft>
        <a:defRPr sz="5867" kern="1200">
          <a:solidFill>
            <a:schemeClr val="tx1"/>
          </a:solidFill>
          <a:latin typeface="+mj-lt"/>
          <a:ea typeface="+mj-ea"/>
          <a:cs typeface="+mj-cs"/>
        </a:defRPr>
      </a:lvl1pPr>
      <a:lvl2pPr algn="ctr" rtl="0" fontAlgn="base">
        <a:spcBef>
          <a:spcPct val="0"/>
        </a:spcBef>
        <a:spcAft>
          <a:spcPct val="0"/>
        </a:spcAft>
        <a:defRPr sz="5867">
          <a:solidFill>
            <a:schemeClr val="tx1"/>
          </a:solidFill>
          <a:latin typeface="Calibri" panose="020F0502020204030204" pitchFamily="34" charset="0"/>
        </a:defRPr>
      </a:lvl2pPr>
      <a:lvl3pPr algn="ctr" rtl="0" fontAlgn="base">
        <a:spcBef>
          <a:spcPct val="0"/>
        </a:spcBef>
        <a:spcAft>
          <a:spcPct val="0"/>
        </a:spcAft>
        <a:defRPr sz="5867">
          <a:solidFill>
            <a:schemeClr val="tx1"/>
          </a:solidFill>
          <a:latin typeface="Calibri" panose="020F0502020204030204" pitchFamily="34" charset="0"/>
        </a:defRPr>
      </a:lvl3pPr>
      <a:lvl4pPr algn="ctr" rtl="0" fontAlgn="base">
        <a:spcBef>
          <a:spcPct val="0"/>
        </a:spcBef>
        <a:spcAft>
          <a:spcPct val="0"/>
        </a:spcAft>
        <a:defRPr sz="5867">
          <a:solidFill>
            <a:schemeClr val="tx1"/>
          </a:solidFill>
          <a:latin typeface="Calibri" panose="020F0502020204030204" pitchFamily="34" charset="0"/>
        </a:defRPr>
      </a:lvl4pPr>
      <a:lvl5pPr algn="ctr" rtl="0" fontAlgn="base">
        <a:spcBef>
          <a:spcPct val="0"/>
        </a:spcBef>
        <a:spcAft>
          <a:spcPct val="0"/>
        </a:spcAft>
        <a:defRPr sz="5867">
          <a:solidFill>
            <a:schemeClr val="tx1"/>
          </a:solidFill>
          <a:latin typeface="Calibri" panose="020F0502020204030204" pitchFamily="34" charset="0"/>
        </a:defRPr>
      </a:lvl5pPr>
      <a:lvl6pPr marL="609585" algn="ctr" rtl="0" fontAlgn="base">
        <a:spcBef>
          <a:spcPct val="0"/>
        </a:spcBef>
        <a:spcAft>
          <a:spcPct val="0"/>
        </a:spcAft>
        <a:defRPr sz="5867">
          <a:solidFill>
            <a:schemeClr val="tx1"/>
          </a:solidFill>
          <a:latin typeface="Calibri" panose="020F0502020204030204" pitchFamily="34" charset="0"/>
        </a:defRPr>
      </a:lvl6pPr>
      <a:lvl7pPr marL="1219170" algn="ctr" rtl="0" fontAlgn="base">
        <a:spcBef>
          <a:spcPct val="0"/>
        </a:spcBef>
        <a:spcAft>
          <a:spcPct val="0"/>
        </a:spcAft>
        <a:defRPr sz="5867">
          <a:solidFill>
            <a:schemeClr val="tx1"/>
          </a:solidFill>
          <a:latin typeface="Calibri" panose="020F0502020204030204" pitchFamily="34" charset="0"/>
        </a:defRPr>
      </a:lvl7pPr>
      <a:lvl8pPr marL="1828754" algn="ctr" rtl="0" fontAlgn="base">
        <a:spcBef>
          <a:spcPct val="0"/>
        </a:spcBef>
        <a:spcAft>
          <a:spcPct val="0"/>
        </a:spcAft>
        <a:defRPr sz="5867">
          <a:solidFill>
            <a:schemeClr val="tx1"/>
          </a:solidFill>
          <a:latin typeface="Calibri" panose="020F0502020204030204" pitchFamily="34" charset="0"/>
        </a:defRPr>
      </a:lvl8pPr>
      <a:lvl9pPr marL="2438339" algn="ctr" rtl="0" fontAlgn="base">
        <a:spcBef>
          <a:spcPct val="0"/>
        </a:spcBef>
        <a:spcAft>
          <a:spcPct val="0"/>
        </a:spcAft>
        <a:defRPr sz="5867">
          <a:solidFill>
            <a:schemeClr val="tx1"/>
          </a:solidFill>
          <a:latin typeface="Calibri" panose="020F0502020204030204" pitchFamily="34" charset="0"/>
        </a:defRPr>
      </a:lvl9pPr>
    </p:titleStyle>
    <p:bodyStyle>
      <a:lvl1pPr marL="457189" indent="-457189" algn="l" rtl="0" fontAlgn="base">
        <a:spcBef>
          <a:spcPct val="20000"/>
        </a:spcBef>
        <a:spcAft>
          <a:spcPct val="0"/>
        </a:spcAft>
        <a:buFont typeface="Arial" panose="020B0604020202020204" pitchFamily="34" charset="0"/>
        <a:buChar char="•"/>
        <a:defRPr sz="4267" kern="1200">
          <a:solidFill>
            <a:schemeClr val="tx1"/>
          </a:solidFill>
          <a:latin typeface="+mn-lt"/>
          <a:ea typeface="+mn-ea"/>
          <a:cs typeface="+mn-cs"/>
        </a:defRPr>
      </a:lvl1pPr>
      <a:lvl2pPr marL="990575" indent="-380990" algn="l" rtl="0" fontAlgn="base">
        <a:spcBef>
          <a:spcPct val="20000"/>
        </a:spcBef>
        <a:spcAft>
          <a:spcPct val="0"/>
        </a:spcAft>
        <a:buFont typeface="Arial" panose="020B0604020202020204" pitchFamily="34" charset="0"/>
        <a:buChar char="–"/>
        <a:defRPr sz="3733" kern="1200">
          <a:solidFill>
            <a:schemeClr val="tx1"/>
          </a:solidFill>
          <a:latin typeface="+mn-lt"/>
          <a:ea typeface="+mn-ea"/>
          <a:cs typeface="+mn-cs"/>
        </a:defRPr>
      </a:lvl2pPr>
      <a:lvl3pPr marL="1523962" indent="-304792"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3pPr>
      <a:lvl4pPr marL="2133547" indent="-304792" algn="l" rtl="0" fontAlgn="base">
        <a:spcBef>
          <a:spcPct val="20000"/>
        </a:spcBef>
        <a:spcAft>
          <a:spcPct val="0"/>
        </a:spcAft>
        <a:buFont typeface="Arial" panose="020B0604020202020204" pitchFamily="34" charset="0"/>
        <a:buChar char="–"/>
        <a:defRPr sz="2667" kern="1200">
          <a:solidFill>
            <a:schemeClr val="tx1"/>
          </a:solidFill>
          <a:latin typeface="+mn-lt"/>
          <a:ea typeface="+mn-ea"/>
          <a:cs typeface="+mn-cs"/>
        </a:defRPr>
      </a:lvl4pPr>
      <a:lvl5pPr marL="2743131" indent="-304792" algn="l" rtl="0" fontAlgn="base">
        <a:spcBef>
          <a:spcPct val="20000"/>
        </a:spcBef>
        <a:spcAft>
          <a:spcPct val="0"/>
        </a:spcAft>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audio" Target="../media/audio1.wav"/><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slideLayout" Target="../slideLayouts/slideLayout1.xml"/><Relationship Id="rId16" Type="http://schemas.openxmlformats.org/officeDocument/2006/relationships/image" Target="../media/image14.jpeg"/><Relationship Id="rId1" Type="http://schemas.openxmlformats.org/officeDocument/2006/relationships/tags" Target="../tags/tag3.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4.pn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image" Target="../media/image17.png"/><Relationship Id="rId5" Type="http://schemas.openxmlformats.org/officeDocument/2006/relationships/image" Target="../media/image4.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tags" Target="../tags/tag10.xml"/><Relationship Id="rId5" Type="http://schemas.openxmlformats.org/officeDocument/2006/relationships/hyperlink" Target="http://www.mebders.com/" TargetMode="External"/><Relationship Id="rId4" Type="http://schemas.openxmlformats.org/officeDocument/2006/relationships/hyperlink" Target="mailto:info@mebder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07246" y="99786"/>
            <a:ext cx="9210790" cy="6658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Metin kutusu 10"/>
          <p:cNvSpPr txBox="1"/>
          <p:nvPr/>
        </p:nvSpPr>
        <p:spPr>
          <a:xfrm>
            <a:off x="2760084" y="1181016"/>
            <a:ext cx="2420856" cy="477054"/>
          </a:xfrm>
          <a:prstGeom prst="rect">
            <a:avLst/>
          </a:prstGeom>
          <a:noFill/>
        </p:spPr>
        <p:txBody>
          <a:bodyPr wrap="none" rtlCol="0">
            <a:spAutoFit/>
          </a:bodyPr>
          <a:lstStyle/>
          <a:p>
            <a:r>
              <a:rPr lang="tr-TR" sz="2500" dirty="0">
                <a:solidFill>
                  <a:schemeClr val="tx2">
                    <a:lumMod val="50000"/>
                  </a:schemeClr>
                </a:solidFill>
                <a:latin typeface="Tahoma" panose="020B0604030504040204" pitchFamily="34" charset="0"/>
                <a:ea typeface="Tahoma" panose="020B0604030504040204" pitchFamily="34" charset="0"/>
                <a:cs typeface="Tahoma" panose="020B0604030504040204" pitchFamily="34" charset="0"/>
              </a:rPr>
              <a:t>SINIF		: </a:t>
            </a:r>
            <a:r>
              <a:rPr lang="tr-TR" sz="25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3</a:t>
            </a:r>
          </a:p>
        </p:txBody>
      </p:sp>
      <p:sp>
        <p:nvSpPr>
          <p:cNvPr id="12" name="Metin kutusu 11"/>
          <p:cNvSpPr txBox="1"/>
          <p:nvPr/>
        </p:nvSpPr>
        <p:spPr>
          <a:xfrm>
            <a:off x="2760084" y="1621334"/>
            <a:ext cx="3952557" cy="477054"/>
          </a:xfrm>
          <a:prstGeom prst="rect">
            <a:avLst/>
          </a:prstGeom>
          <a:noFill/>
        </p:spPr>
        <p:txBody>
          <a:bodyPr wrap="none" rtlCol="0">
            <a:spAutoFit/>
          </a:bodyPr>
          <a:lstStyle/>
          <a:p>
            <a:r>
              <a:rPr lang="tr-TR" sz="2500" dirty="0">
                <a:solidFill>
                  <a:schemeClr val="tx2">
                    <a:lumMod val="50000"/>
                  </a:schemeClr>
                </a:solidFill>
                <a:latin typeface="Tahoma" panose="020B0604030504040204" pitchFamily="34" charset="0"/>
                <a:ea typeface="Tahoma" panose="020B0604030504040204" pitchFamily="34" charset="0"/>
                <a:cs typeface="Tahoma" panose="020B0604030504040204" pitchFamily="34" charset="0"/>
              </a:rPr>
              <a:t>DERS		: </a:t>
            </a:r>
            <a:r>
              <a:rPr lang="tr-TR" sz="25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MATEMATİK</a:t>
            </a:r>
          </a:p>
        </p:txBody>
      </p:sp>
      <p:sp>
        <p:nvSpPr>
          <p:cNvPr id="13" name="Metin kutusu 12"/>
          <p:cNvSpPr txBox="1"/>
          <p:nvPr/>
        </p:nvSpPr>
        <p:spPr>
          <a:xfrm>
            <a:off x="2760679" y="2969125"/>
            <a:ext cx="6909264" cy="861774"/>
          </a:xfrm>
          <a:prstGeom prst="rect">
            <a:avLst/>
          </a:prstGeom>
          <a:noFill/>
        </p:spPr>
        <p:txBody>
          <a:bodyPr wrap="none" rtlCol="0">
            <a:spAutoFit/>
          </a:bodyPr>
          <a:lstStyle/>
          <a:p>
            <a:r>
              <a:rPr lang="tr-TR" sz="2500" dirty="0">
                <a:solidFill>
                  <a:schemeClr val="tx2">
                    <a:lumMod val="50000"/>
                  </a:schemeClr>
                </a:solidFill>
                <a:latin typeface="Tahoma" panose="020B0604030504040204" pitchFamily="34" charset="0"/>
                <a:ea typeface="Tahoma" panose="020B0604030504040204" pitchFamily="34" charset="0"/>
                <a:cs typeface="Tahoma" panose="020B0604030504040204" pitchFamily="34" charset="0"/>
              </a:rPr>
              <a:t>KONU		: </a:t>
            </a:r>
            <a:r>
              <a:rPr lang="tr-TR" sz="25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TOPLAMA İŞLEMİ YAPALIM 2</a:t>
            </a:r>
          </a:p>
          <a:p>
            <a:r>
              <a:rPr lang="tr-TR" sz="25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		  PROBLEM ÇÖZELİM VE KURALIM</a:t>
            </a:r>
          </a:p>
        </p:txBody>
      </p:sp>
      <p:sp>
        <p:nvSpPr>
          <p:cNvPr id="14" name="Metin kutusu 13"/>
          <p:cNvSpPr txBox="1"/>
          <p:nvPr/>
        </p:nvSpPr>
        <p:spPr>
          <a:xfrm>
            <a:off x="2761016" y="2099737"/>
            <a:ext cx="7002703" cy="861774"/>
          </a:xfrm>
          <a:prstGeom prst="rect">
            <a:avLst/>
          </a:prstGeom>
          <a:noFill/>
        </p:spPr>
        <p:txBody>
          <a:bodyPr wrap="square" rtlCol="0">
            <a:spAutoFit/>
          </a:bodyPr>
          <a:lstStyle/>
          <a:p>
            <a:r>
              <a:rPr lang="tr-TR" sz="2500" dirty="0">
                <a:solidFill>
                  <a:srgbClr val="6C0000">
                    <a:lumMod val="50000"/>
                  </a:srgbClr>
                </a:solidFill>
                <a:latin typeface="Tahoma" panose="020B0604030504040204" pitchFamily="34" charset="0"/>
                <a:ea typeface="Tahoma" panose="020B0604030504040204" pitchFamily="34" charset="0"/>
                <a:cs typeface="Tahoma" panose="020B0604030504040204" pitchFamily="34" charset="0"/>
              </a:rPr>
              <a:t>ÜNİTE		: </a:t>
            </a:r>
            <a:r>
              <a:rPr lang="tr-TR" sz="2500" dirty="0">
                <a:solidFill>
                  <a:srgbClr val="F0F3FB">
                    <a:lumMod val="25000"/>
                  </a:srgbClr>
                </a:solidFill>
                <a:latin typeface="Tahoma" panose="020B0604030504040204" pitchFamily="34" charset="0"/>
                <a:ea typeface="Tahoma" panose="020B0604030504040204" pitchFamily="34" charset="0"/>
                <a:cs typeface="Tahoma" panose="020B0604030504040204" pitchFamily="34" charset="0"/>
              </a:rPr>
              <a:t>DOĞRULAR, ARTAN VE EKSİLEN   		  SAYILAR</a:t>
            </a:r>
          </a:p>
        </p:txBody>
      </p:sp>
      <p:sp>
        <p:nvSpPr>
          <p:cNvPr id="15" name="Metin kutusu 14"/>
          <p:cNvSpPr txBox="1"/>
          <p:nvPr/>
        </p:nvSpPr>
        <p:spPr>
          <a:xfrm>
            <a:off x="2760084" y="4327794"/>
            <a:ext cx="7003635" cy="754053"/>
          </a:xfrm>
          <a:prstGeom prst="rect">
            <a:avLst/>
          </a:prstGeom>
          <a:noFill/>
        </p:spPr>
        <p:txBody>
          <a:bodyPr wrap="square" rtlCol="0">
            <a:spAutoFit/>
          </a:bodyPr>
          <a:lstStyle/>
          <a:p>
            <a:r>
              <a:rPr lang="tr-TR" sz="2500" dirty="0">
                <a:solidFill>
                  <a:srgbClr val="6C0000">
                    <a:lumMod val="50000"/>
                  </a:srgbClr>
                </a:solidFill>
                <a:latin typeface="Tahoma" panose="020B0604030504040204" pitchFamily="34" charset="0"/>
                <a:ea typeface="Tahoma" panose="020B0604030504040204" pitchFamily="34" charset="0"/>
                <a:cs typeface="Tahoma" panose="020B0604030504040204" pitchFamily="34" charset="0"/>
              </a:rPr>
              <a:t>KAZANIM	: </a:t>
            </a:r>
            <a:r>
              <a:rPr lang="tr-TR" dirty="0">
                <a:solidFill>
                  <a:srgbClr val="F0F3FB">
                    <a:lumMod val="25000"/>
                  </a:srgbClr>
                </a:solidFill>
                <a:latin typeface="Tahoma" panose="020B0604030504040204" pitchFamily="34" charset="0"/>
                <a:ea typeface="Tahoma" panose="020B0604030504040204" pitchFamily="34" charset="0"/>
                <a:cs typeface="Tahoma" panose="020B0604030504040204" pitchFamily="34" charset="0"/>
              </a:rPr>
              <a:t>4. Doğal sayılarla toplama işlemini gerektiren problemleri çözer ve kurar.</a:t>
            </a:r>
          </a:p>
        </p:txBody>
      </p:sp>
      <p:sp>
        <p:nvSpPr>
          <p:cNvPr id="16" name="Metin kutusu 15"/>
          <p:cNvSpPr txBox="1"/>
          <p:nvPr/>
        </p:nvSpPr>
        <p:spPr>
          <a:xfrm>
            <a:off x="2760084" y="3859622"/>
            <a:ext cx="3397084" cy="477054"/>
          </a:xfrm>
          <a:prstGeom prst="rect">
            <a:avLst/>
          </a:prstGeom>
          <a:noFill/>
        </p:spPr>
        <p:txBody>
          <a:bodyPr wrap="none" rtlCol="0">
            <a:spAutoFit/>
          </a:bodyPr>
          <a:lstStyle/>
          <a:p>
            <a:r>
              <a:rPr lang="tr-TR" sz="2500" dirty="0">
                <a:solidFill>
                  <a:schemeClr val="tx2">
                    <a:lumMod val="50000"/>
                  </a:schemeClr>
                </a:solidFill>
                <a:latin typeface="Tahoma" panose="020B0604030504040204" pitchFamily="34" charset="0"/>
                <a:ea typeface="Tahoma" panose="020B0604030504040204" pitchFamily="34" charset="0"/>
                <a:cs typeface="Tahoma" panose="020B0604030504040204" pitchFamily="34" charset="0"/>
              </a:rPr>
              <a:t>SÜRE		: </a:t>
            </a:r>
            <a:r>
              <a:rPr lang="tr-TR" sz="2500" dirty="0">
                <a:solidFill>
                  <a:schemeClr val="bg2">
                    <a:lumMod val="25000"/>
                  </a:schemeClr>
                </a:solidFill>
                <a:latin typeface="Tahoma" panose="020B0604030504040204" pitchFamily="34" charset="0"/>
                <a:ea typeface="Tahoma" panose="020B0604030504040204" pitchFamily="34" charset="0"/>
                <a:cs typeface="Tahoma" panose="020B0604030504040204" pitchFamily="34" charset="0"/>
              </a:rPr>
              <a:t>3 DERS</a:t>
            </a:r>
          </a:p>
        </p:txBody>
      </p:sp>
      <p:sp>
        <p:nvSpPr>
          <p:cNvPr id="8" name="Yuvarlatılmış Dikdörtgen 7">
            <a:hlinkClick r:id="" action="ppaction://hlinkshowjump?jump=nextslide"/>
          </p:cNvPr>
          <p:cNvSpPr/>
          <p:nvPr/>
        </p:nvSpPr>
        <p:spPr>
          <a:xfrm>
            <a:off x="8288593" y="6029137"/>
            <a:ext cx="1296365" cy="46298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tr-TR" sz="1600" dirty="0">
                <a:solidFill>
                  <a:srgbClr val="000000"/>
                </a:solidFill>
                <a:latin typeface="Tahoma" panose="020B0604030504040204" pitchFamily="34" charset="0"/>
                <a:ea typeface="Tahoma" panose="020B0604030504040204" pitchFamily="34" charset="0"/>
                <a:cs typeface="Tahoma" panose="020B0604030504040204" pitchFamily="34" charset="0"/>
              </a:rPr>
              <a:t>Derse Geç</a:t>
            </a:r>
          </a:p>
        </p:txBody>
      </p:sp>
    </p:spTree>
    <p:custDataLst>
      <p:tags r:id="rId1"/>
    </p:custDataLst>
    <p:extLst>
      <p:ext uri="{BB962C8B-B14F-4D97-AF65-F5344CB8AC3E}">
        <p14:creationId xmlns:p14="http://schemas.microsoft.com/office/powerpoint/2010/main" val="8511549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BABABA"/>
            </a:gs>
            <a:gs pos="3000">
              <a:srgbClr val="BABABA"/>
            </a:gs>
            <a:gs pos="56000">
              <a:srgbClr val="FFFFFF"/>
            </a:gs>
            <a:gs pos="63000">
              <a:srgbClr val="D1D1D1"/>
            </a:gs>
            <a:gs pos="100000">
              <a:schemeClr val="bg1"/>
            </a:gs>
          </a:gsLst>
          <a:lin ang="5400000"/>
        </a:gradFill>
        <a:effectLst/>
      </p:bgPr>
    </p:bg>
    <p:spTree>
      <p:nvGrpSpPr>
        <p:cNvPr id="1" name=""/>
        <p:cNvGrpSpPr/>
        <p:nvPr/>
      </p:nvGrpSpPr>
      <p:grpSpPr>
        <a:xfrm>
          <a:off x="0" y="0"/>
          <a:ext cx="0" cy="0"/>
          <a:chOff x="0" y="0"/>
          <a:chExt cx="0" cy="0"/>
        </a:xfrm>
      </p:grpSpPr>
      <p:sp>
        <p:nvSpPr>
          <p:cNvPr id="23" name="bottom_box"/>
          <p:cNvSpPr/>
          <p:nvPr/>
        </p:nvSpPr>
        <p:spPr>
          <a:xfrm rot="5400000">
            <a:off x="5905500" y="571500"/>
            <a:ext cx="381000" cy="1219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tIns="36576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3733" b="1" i="0" u="none" strike="noStrike" kern="1200" cap="none" spc="0" normalizeH="0" baseline="0" noProof="0" dirty="0">
              <a:ln>
                <a:noFill/>
              </a:ln>
              <a:solidFill>
                <a:srgbClr val="FFFFFF"/>
              </a:solidFill>
              <a:effectLst/>
              <a:uLnTx/>
              <a:uFillTx/>
              <a:latin typeface="Tahoma"/>
              <a:ea typeface="+mn-ea"/>
              <a:cs typeface="+mn-cs"/>
            </a:endParaRPr>
          </a:p>
        </p:txBody>
      </p:sp>
      <p:pic>
        <p:nvPicPr>
          <p:cNvPr id="15" name="Main_Board"/>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040230" y="522643"/>
            <a:ext cx="7507577" cy="6591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6"/>
          <p:cNvPicPr>
            <a:picLocks noChangeAspect="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9780977" y="2314039"/>
            <a:ext cx="2488746" cy="4425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Sağ Ok 19">
            <a:hlinkClick r:id="" action="ppaction://hlinkshowjump?jump=nextslide"/>
          </p:cNvPr>
          <p:cNvSpPr/>
          <p:nvPr/>
        </p:nvSpPr>
        <p:spPr>
          <a:xfrm>
            <a:off x="11279652" y="5391285"/>
            <a:ext cx="565061" cy="471607"/>
          </a:xfrm>
          <a:prstGeom prst="rightArrow">
            <a:avLst/>
          </a:prstGeom>
          <a:solidFill>
            <a:srgbClr val="D5953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srgbClr val="FFFFFF"/>
              </a:solidFill>
              <a:effectLst/>
              <a:uLnTx/>
              <a:uFillTx/>
              <a:latin typeface="Tahoma"/>
              <a:ea typeface="+mn-ea"/>
              <a:cs typeface="+mn-cs"/>
            </a:endParaRPr>
          </a:p>
        </p:txBody>
      </p:sp>
      <p:sp>
        <p:nvSpPr>
          <p:cNvPr id="21" name="Metin kutusu 20"/>
          <p:cNvSpPr txBox="1"/>
          <p:nvPr/>
        </p:nvSpPr>
        <p:spPr>
          <a:xfrm>
            <a:off x="10466541" y="4995393"/>
            <a:ext cx="108351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srgbClr val="523100"/>
                </a:solidFill>
                <a:effectLst/>
                <a:uLnTx/>
                <a:uFillTx/>
                <a:latin typeface="Tahoma"/>
                <a:ea typeface="+mn-ea"/>
                <a:cs typeface="+mn-cs"/>
              </a:rPr>
              <a:t>(1 – 7)</a:t>
            </a:r>
          </a:p>
        </p:txBody>
      </p:sp>
      <p:pic>
        <p:nvPicPr>
          <p:cNvPr id="34" name="Resim 33">
            <a:hlinkClick r:id="" action="ppaction://hlinkshowjump?jump=lastslide"/>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0655940" y="6434888"/>
            <a:ext cx="465223" cy="465223"/>
          </a:xfrm>
          <a:prstGeom prst="rect">
            <a:avLst/>
          </a:prstGeom>
        </p:spPr>
      </p:pic>
      <p:sp>
        <p:nvSpPr>
          <p:cNvPr id="13" name="Metin kutusu 12"/>
          <p:cNvSpPr txBox="1"/>
          <p:nvPr/>
        </p:nvSpPr>
        <p:spPr>
          <a:xfrm>
            <a:off x="10204413" y="3976295"/>
            <a:ext cx="1361591" cy="369332"/>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srgbClr val="F0F3FB">
                    <a:lumMod val="25000"/>
                  </a:srgbClr>
                </a:solidFill>
                <a:effectLst/>
                <a:uLnTx/>
                <a:uFillTx/>
                <a:latin typeface="Tahoma"/>
                <a:ea typeface="+mn-ea"/>
                <a:cs typeface="+mn-cs"/>
              </a:rPr>
              <a:t>Paralarımız </a:t>
            </a:r>
            <a:endParaRPr kumimoji="0" lang="tr-TR" sz="1600" b="0" i="0" u="none" strike="noStrike" kern="1200" cap="none" spc="0" normalizeH="0" baseline="0" noProof="0" dirty="0">
              <a:ln>
                <a:noFill/>
              </a:ln>
              <a:solidFill>
                <a:srgbClr val="523100"/>
              </a:solidFill>
              <a:effectLst/>
              <a:uLnTx/>
              <a:uFillTx/>
              <a:latin typeface="Tahoma"/>
              <a:ea typeface="+mn-ea"/>
              <a:cs typeface="+mn-cs"/>
            </a:endParaRPr>
          </a:p>
        </p:txBody>
      </p:sp>
      <p:sp>
        <p:nvSpPr>
          <p:cNvPr id="12" name="Dikdörtgen 11"/>
          <p:cNvSpPr/>
          <p:nvPr/>
        </p:nvSpPr>
        <p:spPr>
          <a:xfrm>
            <a:off x="2212380" y="1355165"/>
            <a:ext cx="6930612" cy="461665"/>
          </a:xfrm>
          <a:prstGeom prst="rect">
            <a:avLst/>
          </a:prstGeom>
          <a:noFill/>
        </p:spPr>
        <p:txBody>
          <a:bodyPr wrap="square" lIns="91440" tIns="45720" rIns="91440" bIns="4572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	</a:t>
            </a:r>
          </a:p>
        </p:txBody>
      </p:sp>
      <p:pic>
        <p:nvPicPr>
          <p:cNvPr id="4" name="Resim 3"/>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0" y="2701172"/>
            <a:ext cx="2479790" cy="3650776"/>
          </a:xfrm>
          <a:prstGeom prst="rect">
            <a:avLst/>
          </a:prstGeom>
        </p:spPr>
      </p:pic>
      <p:sp>
        <p:nvSpPr>
          <p:cNvPr id="27" name="Dikdörtgen 26"/>
          <p:cNvSpPr/>
          <p:nvPr/>
        </p:nvSpPr>
        <p:spPr>
          <a:xfrm>
            <a:off x="2607350" y="6505217"/>
            <a:ext cx="6900030" cy="307777"/>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400" b="0" i="0" u="none" strike="noStrike" kern="1200" cap="none" spc="0" normalizeH="0" baseline="0" noProof="0" dirty="0">
                <a:ln w="0"/>
                <a:solidFill>
                  <a:srgbClr val="FFFFFF"/>
                </a:solidFill>
                <a:effectLst>
                  <a:outerShdw blurRad="38100" dist="19050" dir="2700000" algn="tl" rotWithShape="0">
                    <a:srgbClr val="000000">
                      <a:alpha val="40000"/>
                    </a:srgbClr>
                  </a:outerShdw>
                </a:effectLst>
                <a:uLnTx/>
                <a:uFillTx/>
                <a:latin typeface="Tahoma"/>
                <a:ea typeface="+mn-ea"/>
                <a:cs typeface="+mn-cs"/>
              </a:rPr>
              <a:t>Not : Başlat </a:t>
            </a:r>
            <a:r>
              <a:rPr kumimoji="0" lang="tr-TR" sz="1400" b="0" i="0" u="none" strike="noStrike" kern="1200" cap="none" spc="0" normalizeH="0" baseline="0" noProof="0" dirty="0" err="1">
                <a:ln w="0"/>
                <a:solidFill>
                  <a:srgbClr val="FFFFFF"/>
                </a:solidFill>
                <a:effectLst>
                  <a:outerShdw blurRad="38100" dist="19050" dir="2700000" algn="tl" rotWithShape="0">
                    <a:srgbClr val="000000">
                      <a:alpha val="40000"/>
                    </a:srgbClr>
                  </a:outerShdw>
                </a:effectLst>
                <a:uLnTx/>
                <a:uFillTx/>
                <a:latin typeface="Tahoma"/>
                <a:ea typeface="+mn-ea"/>
                <a:cs typeface="+mn-cs"/>
              </a:rPr>
              <a:t>bütonuyla</a:t>
            </a:r>
            <a:r>
              <a:rPr kumimoji="0" lang="tr-TR" sz="1400" b="0" i="0" u="none" strike="noStrike" kern="1200" cap="none" spc="0" normalizeH="0" baseline="0" noProof="0" dirty="0">
                <a:ln w="0"/>
                <a:solidFill>
                  <a:srgbClr val="FFFFFF"/>
                </a:solidFill>
                <a:effectLst>
                  <a:outerShdw blurRad="38100" dist="19050" dir="2700000" algn="tl" rotWithShape="0">
                    <a:srgbClr val="000000">
                      <a:alpha val="40000"/>
                    </a:srgbClr>
                  </a:outerShdw>
                </a:effectLst>
                <a:uLnTx/>
                <a:uFillTx/>
                <a:latin typeface="Tahoma"/>
                <a:ea typeface="+mn-ea"/>
                <a:cs typeface="+mn-cs"/>
              </a:rPr>
              <a:t> her öğrenci kendisine çıkan para ile alabileceği ürünleri söyler.</a:t>
            </a:r>
          </a:p>
        </p:txBody>
      </p:sp>
      <p:sp>
        <p:nvSpPr>
          <p:cNvPr id="76" name="Dikdörtgen 75"/>
          <p:cNvSpPr/>
          <p:nvPr/>
        </p:nvSpPr>
        <p:spPr>
          <a:xfrm>
            <a:off x="5047713" y="6060649"/>
            <a:ext cx="1466850" cy="285750"/>
          </a:xfrm>
          <a:prstGeom prst="rect">
            <a:avLst/>
          </a:prstGeom>
          <a:solidFill>
            <a:srgbClr val="5B9BD5"/>
          </a:solidFill>
          <a:ln w="12700" cap="flat" cmpd="sng" algn="ctr">
            <a:no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0" cap="none" spc="0" normalizeH="0" baseline="0" noProof="0" dirty="0">
                <a:ln>
                  <a:noFill/>
                </a:ln>
                <a:solidFill>
                  <a:prstClr val="white"/>
                </a:solidFill>
                <a:effectLst/>
                <a:uLnTx/>
                <a:uFillTx/>
                <a:latin typeface="Calibri" panose="020F0502020204030204"/>
                <a:ea typeface="+mn-ea"/>
                <a:cs typeface="+mn-cs"/>
              </a:rPr>
              <a:t>Başlat</a:t>
            </a:r>
          </a:p>
        </p:txBody>
      </p:sp>
      <p:sp>
        <p:nvSpPr>
          <p:cNvPr id="42" name="Metin kutusu 41"/>
          <p:cNvSpPr txBox="1"/>
          <p:nvPr/>
        </p:nvSpPr>
        <p:spPr>
          <a:xfrm>
            <a:off x="9770165" y="2848140"/>
            <a:ext cx="2230098" cy="64633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b="1"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latin typeface="Tahoma"/>
              </a:rPr>
              <a:t>TOPLAMA İŞLEMİ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uLnTx/>
                <a:uFillTx/>
                <a:latin typeface="Tahoma"/>
                <a:ea typeface="+mn-ea"/>
                <a:cs typeface="+mn-cs"/>
              </a:rPr>
              <a:t>YAPALIM</a:t>
            </a:r>
          </a:p>
        </p:txBody>
      </p:sp>
      <p:pic>
        <p:nvPicPr>
          <p:cNvPr id="3" name="Resim 2">
            <a:extLst>
              <a:ext uri="{FF2B5EF4-FFF2-40B4-BE49-F238E27FC236}">
                <a16:creationId xmlns:a16="http://schemas.microsoft.com/office/drawing/2014/main" id="{611FC8E1-4FBD-4EEF-AFD5-867232B0A9A9}"/>
              </a:ext>
            </a:extLst>
          </p:cNvPr>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2927840" y="1355165"/>
            <a:ext cx="960120" cy="1074420"/>
          </a:xfrm>
          <a:prstGeom prst="rect">
            <a:avLst/>
          </a:prstGeom>
        </p:spPr>
      </p:pic>
      <p:sp>
        <p:nvSpPr>
          <p:cNvPr id="64" name="Dikdörtgen 63"/>
          <p:cNvSpPr/>
          <p:nvPr/>
        </p:nvSpPr>
        <p:spPr>
          <a:xfrm>
            <a:off x="2461701" y="1279398"/>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6" name="Resim 5">
            <a:extLst>
              <a:ext uri="{FF2B5EF4-FFF2-40B4-BE49-F238E27FC236}">
                <a16:creationId xmlns:a16="http://schemas.microsoft.com/office/drawing/2014/main" id="{6F2A580B-9148-4AC0-83FF-DE5AF91BF5CC}"/>
              </a:ext>
            </a:extLst>
          </p:cNvPr>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5218708" y="1350250"/>
            <a:ext cx="1150620" cy="1066800"/>
          </a:xfrm>
          <a:prstGeom prst="rect">
            <a:avLst/>
          </a:prstGeom>
        </p:spPr>
      </p:pic>
      <p:sp>
        <p:nvSpPr>
          <p:cNvPr id="65" name="Dikdörtgen 64"/>
          <p:cNvSpPr/>
          <p:nvPr/>
        </p:nvSpPr>
        <p:spPr>
          <a:xfrm>
            <a:off x="4767862" y="1270434"/>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8" name="Resim 7">
            <a:extLst>
              <a:ext uri="{FF2B5EF4-FFF2-40B4-BE49-F238E27FC236}">
                <a16:creationId xmlns:a16="http://schemas.microsoft.com/office/drawing/2014/main" id="{A38A6EEA-B480-4BF5-A8B0-2FC9FDE1FF28}"/>
              </a:ext>
            </a:extLst>
          </p:cNvPr>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7541471" y="1323118"/>
            <a:ext cx="1089660" cy="1066800"/>
          </a:xfrm>
          <a:prstGeom prst="rect">
            <a:avLst/>
          </a:prstGeom>
        </p:spPr>
      </p:pic>
      <p:sp>
        <p:nvSpPr>
          <p:cNvPr id="66" name="Dikdörtgen 65"/>
          <p:cNvSpPr/>
          <p:nvPr/>
        </p:nvSpPr>
        <p:spPr>
          <a:xfrm>
            <a:off x="7074023" y="1262375"/>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10" name="Resim 9">
            <a:extLst>
              <a:ext uri="{FF2B5EF4-FFF2-40B4-BE49-F238E27FC236}">
                <a16:creationId xmlns:a16="http://schemas.microsoft.com/office/drawing/2014/main" id="{80B354D4-4483-4B70-B2C0-1B3416B8F73B}"/>
              </a:ext>
            </a:extLst>
          </p:cNvPr>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2506908" y="2946728"/>
            <a:ext cx="1927462" cy="967867"/>
          </a:xfrm>
          <a:prstGeom prst="rect">
            <a:avLst/>
          </a:prstGeom>
        </p:spPr>
      </p:pic>
      <p:sp>
        <p:nvSpPr>
          <p:cNvPr id="69" name="Dikdörtgen 68"/>
          <p:cNvSpPr/>
          <p:nvPr/>
        </p:nvSpPr>
        <p:spPr>
          <a:xfrm>
            <a:off x="2480639" y="2792828"/>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14" name="Resim 13">
            <a:extLst>
              <a:ext uri="{FF2B5EF4-FFF2-40B4-BE49-F238E27FC236}">
                <a16:creationId xmlns:a16="http://schemas.microsoft.com/office/drawing/2014/main" id="{054D300D-4D02-4A69-868D-E55D71E91783}"/>
              </a:ext>
            </a:extLst>
          </p:cNvPr>
          <p:cNvPicPr>
            <a:picLocks noChangeAspect="1"/>
          </p:cNvPicPr>
          <p:nvPr/>
        </p:nvPicPr>
        <p:blipFill>
          <a:blip r:embed="rId12" cstate="email">
            <a:extLst>
              <a:ext uri="{28A0092B-C50C-407E-A947-70E740481C1C}">
                <a14:useLocalDpi xmlns:a14="http://schemas.microsoft.com/office/drawing/2010/main" val="0"/>
              </a:ext>
            </a:extLst>
          </a:blip>
          <a:stretch>
            <a:fillRect/>
          </a:stretch>
        </p:blipFill>
        <p:spPr>
          <a:xfrm>
            <a:off x="4922962" y="2981762"/>
            <a:ext cx="1763852" cy="912077"/>
          </a:xfrm>
          <a:prstGeom prst="rect">
            <a:avLst/>
          </a:prstGeom>
        </p:spPr>
      </p:pic>
      <p:sp>
        <p:nvSpPr>
          <p:cNvPr id="70" name="Dikdörtgen 69"/>
          <p:cNvSpPr/>
          <p:nvPr/>
        </p:nvSpPr>
        <p:spPr>
          <a:xfrm>
            <a:off x="4767657" y="2792650"/>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18" name="Resim 17">
            <a:extLst>
              <a:ext uri="{FF2B5EF4-FFF2-40B4-BE49-F238E27FC236}">
                <a16:creationId xmlns:a16="http://schemas.microsoft.com/office/drawing/2014/main" id="{CEBB48C1-D2A2-4838-B540-442B8737DAD7}"/>
              </a:ext>
            </a:extLst>
          </p:cNvPr>
          <p:cNvPicPr>
            <a:picLocks noChangeAspect="1"/>
          </p:cNvPicPr>
          <p:nvPr/>
        </p:nvPicPr>
        <p:blipFill>
          <a:blip r:embed="rId13" cstate="email">
            <a:extLst>
              <a:ext uri="{28A0092B-C50C-407E-A947-70E740481C1C}">
                <a14:useLocalDpi xmlns:a14="http://schemas.microsoft.com/office/drawing/2010/main" val="0"/>
              </a:ext>
            </a:extLst>
          </a:blip>
          <a:stretch>
            <a:fillRect/>
          </a:stretch>
        </p:blipFill>
        <p:spPr>
          <a:xfrm>
            <a:off x="7184547" y="2919178"/>
            <a:ext cx="1803507" cy="974661"/>
          </a:xfrm>
          <a:prstGeom prst="rect">
            <a:avLst/>
          </a:prstGeom>
        </p:spPr>
      </p:pic>
      <p:sp>
        <p:nvSpPr>
          <p:cNvPr id="71" name="Dikdörtgen 70"/>
          <p:cNvSpPr/>
          <p:nvPr/>
        </p:nvSpPr>
        <p:spPr>
          <a:xfrm>
            <a:off x="7074023" y="2765056"/>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22" name="Resim 21">
            <a:extLst>
              <a:ext uri="{FF2B5EF4-FFF2-40B4-BE49-F238E27FC236}">
                <a16:creationId xmlns:a16="http://schemas.microsoft.com/office/drawing/2014/main" id="{859F77FA-09AF-4516-B86B-FC70F15674DD}"/>
              </a:ext>
            </a:extLst>
          </p:cNvPr>
          <p:cNvPicPr>
            <a:picLocks noChangeAspect="1"/>
          </p:cNvPicPr>
          <p:nvPr/>
        </p:nvPicPr>
        <p:blipFill>
          <a:blip r:embed="rId14" cstate="email">
            <a:extLst>
              <a:ext uri="{28A0092B-C50C-407E-A947-70E740481C1C}">
                <a14:useLocalDpi xmlns:a14="http://schemas.microsoft.com/office/drawing/2010/main" val="0"/>
              </a:ext>
            </a:extLst>
          </a:blip>
          <a:stretch>
            <a:fillRect/>
          </a:stretch>
        </p:blipFill>
        <p:spPr>
          <a:xfrm>
            <a:off x="2529465" y="4507270"/>
            <a:ext cx="1841217" cy="864725"/>
          </a:xfrm>
          <a:prstGeom prst="rect">
            <a:avLst/>
          </a:prstGeom>
        </p:spPr>
      </p:pic>
      <p:sp>
        <p:nvSpPr>
          <p:cNvPr id="72" name="Dikdörtgen 71"/>
          <p:cNvSpPr/>
          <p:nvPr/>
        </p:nvSpPr>
        <p:spPr>
          <a:xfrm>
            <a:off x="2479790" y="4320567"/>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26" name="Resim 25">
            <a:extLst>
              <a:ext uri="{FF2B5EF4-FFF2-40B4-BE49-F238E27FC236}">
                <a16:creationId xmlns:a16="http://schemas.microsoft.com/office/drawing/2014/main" id="{8A922C18-72DC-4057-AB30-CC6A41AEAB6B}"/>
              </a:ext>
            </a:extLst>
          </p:cNvPr>
          <p:cNvPicPr>
            <a:picLocks noChangeAspect="1"/>
          </p:cNvPicPr>
          <p:nvPr/>
        </p:nvPicPr>
        <p:blipFill>
          <a:blip r:embed="rId15" cstate="email">
            <a:extLst>
              <a:ext uri="{28A0092B-C50C-407E-A947-70E740481C1C}">
                <a14:useLocalDpi xmlns:a14="http://schemas.microsoft.com/office/drawing/2010/main" val="0"/>
              </a:ext>
            </a:extLst>
          </a:blip>
          <a:stretch>
            <a:fillRect/>
          </a:stretch>
        </p:blipFill>
        <p:spPr>
          <a:xfrm>
            <a:off x="4805205" y="4476258"/>
            <a:ext cx="1904903" cy="928185"/>
          </a:xfrm>
          <a:prstGeom prst="rect">
            <a:avLst/>
          </a:prstGeom>
        </p:spPr>
      </p:pic>
      <p:sp>
        <p:nvSpPr>
          <p:cNvPr id="73" name="Dikdörtgen 72"/>
          <p:cNvSpPr/>
          <p:nvPr/>
        </p:nvSpPr>
        <p:spPr>
          <a:xfrm>
            <a:off x="4764344" y="4317891"/>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8" name="Resim 37">
            <a:extLst>
              <a:ext uri="{FF2B5EF4-FFF2-40B4-BE49-F238E27FC236}">
                <a16:creationId xmlns:a16="http://schemas.microsoft.com/office/drawing/2014/main" id="{E8E8E98C-4266-4744-BE98-7061BC9548FB}"/>
              </a:ext>
            </a:extLst>
          </p:cNvPr>
          <p:cNvPicPr>
            <a:picLocks noChangeAspect="1"/>
          </p:cNvPicPr>
          <p:nvPr/>
        </p:nvPicPr>
        <p:blipFill>
          <a:blip r:embed="rId16" cstate="email">
            <a:extLst>
              <a:ext uri="{28A0092B-C50C-407E-A947-70E740481C1C}">
                <a14:useLocalDpi xmlns:a14="http://schemas.microsoft.com/office/drawing/2010/main" val="0"/>
              </a:ext>
            </a:extLst>
          </a:blip>
          <a:stretch>
            <a:fillRect/>
          </a:stretch>
        </p:blipFill>
        <p:spPr>
          <a:xfrm>
            <a:off x="7157897" y="4455705"/>
            <a:ext cx="1812251" cy="909020"/>
          </a:xfrm>
          <a:prstGeom prst="rect">
            <a:avLst/>
          </a:prstGeom>
        </p:spPr>
      </p:pic>
      <p:sp>
        <p:nvSpPr>
          <p:cNvPr id="74" name="Dikdörtgen 73"/>
          <p:cNvSpPr/>
          <p:nvPr/>
        </p:nvSpPr>
        <p:spPr>
          <a:xfrm>
            <a:off x="7074022" y="4317891"/>
            <a:ext cx="1980000" cy="1260000"/>
          </a:xfrm>
          <a:prstGeom prst="rect">
            <a:avLst/>
          </a:prstGeom>
          <a:gradFill>
            <a:gsLst>
              <a:gs pos="0">
                <a:srgbClr val="5B9BD5">
                  <a:lumMod val="67000"/>
                </a:srgbClr>
              </a:gs>
              <a:gs pos="48000">
                <a:srgbClr val="5B9BD5">
                  <a:lumMod val="97000"/>
                  <a:lumOff val="3000"/>
                </a:srgbClr>
              </a:gs>
              <a:gs pos="100000">
                <a:srgbClr val="5B9BD5">
                  <a:lumMod val="60000"/>
                  <a:lumOff val="40000"/>
                </a:srgbClr>
              </a:gs>
            </a:gsLst>
            <a:lin ang="16200000" scaled="1"/>
          </a:gradFill>
          <a:ln w="60325" cap="flat" cmpd="sng" algn="ctr">
            <a:gradFill flip="none" rotWithShape="1">
              <a:gsLst>
                <a:gs pos="0">
                  <a:srgbClr val="4472C4">
                    <a:lumMod val="67000"/>
                  </a:srgbClr>
                </a:gs>
                <a:gs pos="48000">
                  <a:srgbClr val="4472C4">
                    <a:lumMod val="97000"/>
                    <a:lumOff val="3000"/>
                  </a:srgbClr>
                </a:gs>
                <a:gs pos="100000">
                  <a:srgbClr val="4472C4">
                    <a:lumMod val="60000"/>
                    <a:lumOff val="40000"/>
                  </a:srgbClr>
                </a:gs>
              </a:gsLst>
              <a:lin ang="16200000" scaled="1"/>
              <a:tileRect/>
            </a:gradFill>
            <a:prstDash val="solid"/>
            <a:miter lim="800000"/>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Tree>
    <p:custDataLst>
      <p:tags r:id="rId1"/>
    </p:custDataLst>
    <p:extLst>
      <p:ext uri="{BB962C8B-B14F-4D97-AF65-F5344CB8AC3E}">
        <p14:creationId xmlns:p14="http://schemas.microsoft.com/office/powerpoint/2010/main" val="432486538"/>
      </p:ext>
    </p:extLst>
  </p:cSld>
  <p:clrMapOvr>
    <a:masterClrMapping/>
  </p:clrMapOvr>
  <p:transition spd="med" advClick="0">
    <p:pull/>
  </p:transition>
  <p:timing>
    <p:tnLst>
      <p:par>
        <p:cTn id="1" dur="indefinite" restart="never" nodeType="tmRoot">
          <p:childTnLst>
            <p:seq concurrent="1" nextAc="seek">
              <p:cTn id="2" restart="whenNotActive" fill="hold" evtFilter="cancelBubble" nodeType="interactiveSeq">
                <p:stCondLst>
                  <p:cond evt="onClick" delay="0">
                    <p:tgtEl>
                      <p:spTgt spid="76"/>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remove" grpId="0" nodeType="clickEffect">
                                  <p:stCondLst>
                                    <p:cond delay="0"/>
                                  </p:stCondLst>
                                  <p:childTnLst>
                                    <p:animEffect transition="out" filter="fade">
                                      <p:cBhvr>
                                        <p:cTn id="6" dur="100"/>
                                        <p:tgtEl>
                                          <p:spTgt spid="64"/>
                                        </p:tgtEl>
                                      </p:cBhvr>
                                    </p:animEffect>
                                    <p:set>
                                      <p:cBhvr>
                                        <p:cTn id="7"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3" name="buzztmemory3.wav"/>
                                        </p:tgtEl>
                                      </p:cMediaNode>
                                    </p:audio>
                                  </p:subTnLst>
                                </p:cTn>
                              </p:par>
                            </p:childTnLst>
                          </p:cTn>
                        </p:par>
                        <p:par>
                          <p:cTn id="8" fill="hold">
                            <p:stCondLst>
                              <p:cond delay="100"/>
                            </p:stCondLst>
                            <p:childTnLst>
                              <p:par>
                                <p:cTn id="9" presetID="10" presetClass="exit" presetSubtype="0" fill="remove" grpId="0" nodeType="afterEffect">
                                  <p:stCondLst>
                                    <p:cond delay="0"/>
                                  </p:stCondLst>
                                  <p:childTnLst>
                                    <p:animEffect transition="out" filter="fade">
                                      <p:cBhvr>
                                        <p:cTn id="10" dur="100"/>
                                        <p:tgtEl>
                                          <p:spTgt spid="71"/>
                                        </p:tgtEl>
                                      </p:cBhvr>
                                    </p:animEffect>
                                    <p:set>
                                      <p:cBhvr>
                                        <p:cTn id="11"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9"/>
                                            </p:cond>
                                          </p:stCondLst>
                                          <p:endCondLst>
                                            <p:cond evt="onStopAudio" delay="0">
                                              <p:tgtEl>
                                                <p:sldTgt/>
                                              </p:tgtEl>
                                            </p:cond>
                                          </p:endCondLst>
                                        </p:cTn>
                                        <p:tgtEl>
                                          <p:sndTgt r:embed="rId3" name="buzztmemory3.wav"/>
                                        </p:tgtEl>
                                      </p:cMediaNode>
                                    </p:audio>
                                  </p:subTnLst>
                                </p:cTn>
                              </p:par>
                            </p:childTnLst>
                          </p:cTn>
                        </p:par>
                        <p:par>
                          <p:cTn id="12" fill="hold">
                            <p:stCondLst>
                              <p:cond delay="200"/>
                            </p:stCondLst>
                            <p:childTnLst>
                              <p:par>
                                <p:cTn id="13" presetID="10" presetClass="exit" presetSubtype="0" fill="remove" grpId="0" nodeType="afterEffect">
                                  <p:stCondLst>
                                    <p:cond delay="0"/>
                                  </p:stCondLst>
                                  <p:childTnLst>
                                    <p:animEffect transition="out" filter="fade">
                                      <p:cBhvr>
                                        <p:cTn id="14" dur="100"/>
                                        <p:tgtEl>
                                          <p:spTgt spid="69"/>
                                        </p:tgtEl>
                                      </p:cBhvr>
                                    </p:animEffect>
                                    <p:set>
                                      <p:cBhvr>
                                        <p:cTn id="15"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13"/>
                                            </p:cond>
                                          </p:stCondLst>
                                          <p:endCondLst>
                                            <p:cond evt="onStopAudio" delay="0">
                                              <p:tgtEl>
                                                <p:sldTgt/>
                                              </p:tgtEl>
                                            </p:cond>
                                          </p:endCondLst>
                                        </p:cTn>
                                        <p:tgtEl>
                                          <p:sndTgt r:embed="rId3" name="buzztmemory3.wav"/>
                                        </p:tgtEl>
                                      </p:cMediaNode>
                                    </p:audio>
                                  </p:subTnLst>
                                </p:cTn>
                              </p:par>
                            </p:childTnLst>
                          </p:cTn>
                        </p:par>
                        <p:par>
                          <p:cTn id="16" fill="hold">
                            <p:stCondLst>
                              <p:cond delay="300"/>
                            </p:stCondLst>
                            <p:childTnLst>
                              <p:par>
                                <p:cTn id="17" presetID="10" presetClass="exit" presetSubtype="0" fill="remove" grpId="0" nodeType="afterEffect">
                                  <p:stCondLst>
                                    <p:cond delay="0"/>
                                  </p:stCondLst>
                                  <p:childTnLst>
                                    <p:animEffect transition="out" filter="fade">
                                      <p:cBhvr>
                                        <p:cTn id="18" dur="100"/>
                                        <p:tgtEl>
                                          <p:spTgt spid="66"/>
                                        </p:tgtEl>
                                      </p:cBhvr>
                                    </p:animEffect>
                                    <p:set>
                                      <p:cBhvr>
                                        <p:cTn id="19"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17"/>
                                            </p:cond>
                                          </p:stCondLst>
                                          <p:endCondLst>
                                            <p:cond evt="onStopAudio" delay="0">
                                              <p:tgtEl>
                                                <p:sldTgt/>
                                              </p:tgtEl>
                                            </p:cond>
                                          </p:endCondLst>
                                        </p:cTn>
                                        <p:tgtEl>
                                          <p:sndTgt r:embed="rId3" name="buzztmemory3.wav"/>
                                        </p:tgtEl>
                                      </p:cMediaNode>
                                    </p:audio>
                                  </p:subTnLst>
                                </p:cTn>
                              </p:par>
                            </p:childTnLst>
                          </p:cTn>
                        </p:par>
                        <p:par>
                          <p:cTn id="20" fill="hold">
                            <p:stCondLst>
                              <p:cond delay="400"/>
                            </p:stCondLst>
                            <p:childTnLst>
                              <p:par>
                                <p:cTn id="21" presetID="10" presetClass="exit" presetSubtype="0" fill="remove" grpId="0" nodeType="afterEffect">
                                  <p:stCondLst>
                                    <p:cond delay="0"/>
                                  </p:stCondLst>
                                  <p:childTnLst>
                                    <p:animEffect transition="out" filter="fade">
                                      <p:cBhvr>
                                        <p:cTn id="22" dur="100"/>
                                        <p:tgtEl>
                                          <p:spTgt spid="74"/>
                                        </p:tgtEl>
                                      </p:cBhvr>
                                    </p:animEffect>
                                    <p:set>
                                      <p:cBhvr>
                                        <p:cTn id="23"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21"/>
                                            </p:cond>
                                          </p:stCondLst>
                                          <p:endCondLst>
                                            <p:cond evt="onStopAudio" delay="0">
                                              <p:tgtEl>
                                                <p:sldTgt/>
                                              </p:tgtEl>
                                            </p:cond>
                                          </p:endCondLst>
                                        </p:cTn>
                                        <p:tgtEl>
                                          <p:sndTgt r:embed="rId3" name="buzztmemory3.wav"/>
                                        </p:tgtEl>
                                      </p:cMediaNode>
                                    </p:audio>
                                  </p:subTnLst>
                                </p:cTn>
                              </p:par>
                            </p:childTnLst>
                          </p:cTn>
                        </p:par>
                        <p:par>
                          <p:cTn id="24" fill="hold">
                            <p:stCondLst>
                              <p:cond delay="500"/>
                            </p:stCondLst>
                            <p:childTnLst>
                              <p:par>
                                <p:cTn id="25" presetID="10" presetClass="exit" presetSubtype="0" fill="remove" grpId="0" nodeType="afterEffect">
                                  <p:stCondLst>
                                    <p:cond delay="0"/>
                                  </p:stCondLst>
                                  <p:childTnLst>
                                    <p:animEffect transition="out" filter="fade">
                                      <p:cBhvr>
                                        <p:cTn id="26" dur="100"/>
                                        <p:tgtEl>
                                          <p:spTgt spid="70"/>
                                        </p:tgtEl>
                                      </p:cBhvr>
                                    </p:animEffect>
                                    <p:set>
                                      <p:cBhvr>
                                        <p:cTn id="27"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25"/>
                                            </p:cond>
                                          </p:stCondLst>
                                          <p:endCondLst>
                                            <p:cond evt="onStopAudio" delay="0">
                                              <p:tgtEl>
                                                <p:sldTgt/>
                                              </p:tgtEl>
                                            </p:cond>
                                          </p:endCondLst>
                                        </p:cTn>
                                        <p:tgtEl>
                                          <p:sndTgt r:embed="rId3" name="buzztmemory3.wav"/>
                                        </p:tgtEl>
                                      </p:cMediaNode>
                                    </p:audio>
                                  </p:subTnLst>
                                </p:cTn>
                              </p:par>
                            </p:childTnLst>
                          </p:cTn>
                        </p:par>
                        <p:par>
                          <p:cTn id="28" fill="hold">
                            <p:stCondLst>
                              <p:cond delay="600"/>
                            </p:stCondLst>
                            <p:childTnLst>
                              <p:par>
                                <p:cTn id="29" presetID="10" presetClass="exit" presetSubtype="0" fill="remove" grpId="0" nodeType="afterEffect">
                                  <p:stCondLst>
                                    <p:cond delay="0"/>
                                  </p:stCondLst>
                                  <p:childTnLst>
                                    <p:animEffect transition="out" filter="fade">
                                      <p:cBhvr>
                                        <p:cTn id="30" dur="100"/>
                                        <p:tgtEl>
                                          <p:spTgt spid="65"/>
                                        </p:tgtEl>
                                      </p:cBhvr>
                                    </p:animEffect>
                                    <p:set>
                                      <p:cBhvr>
                                        <p:cTn id="31"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29"/>
                                            </p:cond>
                                          </p:stCondLst>
                                          <p:endCondLst>
                                            <p:cond evt="onStopAudio" delay="0">
                                              <p:tgtEl>
                                                <p:sldTgt/>
                                              </p:tgtEl>
                                            </p:cond>
                                          </p:endCondLst>
                                        </p:cTn>
                                        <p:tgtEl>
                                          <p:sndTgt r:embed="rId3" name="buzztmemory3.wav"/>
                                        </p:tgtEl>
                                      </p:cMediaNode>
                                    </p:audio>
                                  </p:subTnLst>
                                </p:cTn>
                              </p:par>
                            </p:childTnLst>
                          </p:cTn>
                        </p:par>
                        <p:par>
                          <p:cTn id="32" fill="hold">
                            <p:stCondLst>
                              <p:cond delay="700"/>
                            </p:stCondLst>
                            <p:childTnLst>
                              <p:par>
                                <p:cTn id="33" presetID="10" presetClass="exit" presetSubtype="0" fill="remove" grpId="0" nodeType="afterEffect">
                                  <p:stCondLst>
                                    <p:cond delay="0"/>
                                  </p:stCondLst>
                                  <p:childTnLst>
                                    <p:animEffect transition="out" filter="fade">
                                      <p:cBhvr>
                                        <p:cTn id="34" dur="100"/>
                                        <p:tgtEl>
                                          <p:spTgt spid="73"/>
                                        </p:tgtEl>
                                      </p:cBhvr>
                                    </p:animEffect>
                                    <p:set>
                                      <p:cBhvr>
                                        <p:cTn id="35"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33"/>
                                            </p:cond>
                                          </p:stCondLst>
                                          <p:endCondLst>
                                            <p:cond evt="onStopAudio" delay="0">
                                              <p:tgtEl>
                                                <p:sldTgt/>
                                              </p:tgtEl>
                                            </p:cond>
                                          </p:endCondLst>
                                        </p:cTn>
                                        <p:tgtEl>
                                          <p:sndTgt r:embed="rId3" name="buzztmemory3.wav"/>
                                        </p:tgtEl>
                                      </p:cMediaNode>
                                    </p:audio>
                                  </p:subTnLst>
                                </p:cTn>
                              </p:par>
                            </p:childTnLst>
                          </p:cTn>
                        </p:par>
                        <p:par>
                          <p:cTn id="36" fill="hold">
                            <p:stCondLst>
                              <p:cond delay="800"/>
                            </p:stCondLst>
                            <p:childTnLst>
                              <p:par>
                                <p:cTn id="37" presetID="10" presetClass="exit" presetSubtype="0" fill="hold" grpId="0" nodeType="afterEffect">
                                  <p:stCondLst>
                                    <p:cond delay="0"/>
                                  </p:stCondLst>
                                  <p:childTnLst>
                                    <p:animEffect transition="out" filter="fade">
                                      <p:cBhvr>
                                        <p:cTn id="38" dur="100"/>
                                        <p:tgtEl>
                                          <p:spTgt spid="72"/>
                                        </p:tgtEl>
                                      </p:cBhvr>
                                    </p:animEffect>
                                    <p:set>
                                      <p:cBhvr>
                                        <p:cTn id="39"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37"/>
                                            </p:cond>
                                          </p:stCondLst>
                                          <p:endCondLst>
                                            <p:cond evt="onStopAudio" delay="0">
                                              <p:tgtEl>
                                                <p:sldTgt/>
                                              </p:tgtEl>
                                            </p:cond>
                                          </p:endCondLst>
                                        </p:cTn>
                                        <p:tgtEl>
                                          <p:sndTgt r:embed="rId3" name="buzztmemory3.wav"/>
                                        </p:tgtEl>
                                      </p:cMediaNode>
                                    </p:audio>
                                  </p:sub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1" nodeType="clickEffect">
                                  <p:stCondLst>
                                    <p:cond delay="0"/>
                                  </p:stCondLst>
                                  <p:childTnLst>
                                    <p:set>
                                      <p:cBhvr>
                                        <p:cTn id="43" dur="1" fill="hold">
                                          <p:stCondLst>
                                            <p:cond delay="0"/>
                                          </p:stCondLst>
                                        </p:cTn>
                                        <p:tgtEl>
                                          <p:spTgt spid="72"/>
                                        </p:tgtEl>
                                        <p:attrNameLst>
                                          <p:attrName>style.visibility</p:attrName>
                                        </p:attrNameLst>
                                      </p:cBhvr>
                                      <p:to>
                                        <p:strVal val="visible"/>
                                      </p:to>
                                    </p:set>
                                    <p:animEffect transition="in" filter="fade">
                                      <p:cBhvr>
                                        <p:cTn id="44" dur="100"/>
                                        <p:tgtEl>
                                          <p:spTgt spid="72"/>
                                        </p:tgtEl>
                                      </p:cBhvr>
                                    </p:animEffect>
                                  </p:childTnLst>
                                </p:cTn>
                              </p:par>
                            </p:childTnLst>
                          </p:cTn>
                        </p:par>
                        <p:par>
                          <p:cTn id="45" fill="hold">
                            <p:stCondLst>
                              <p:cond delay="100"/>
                            </p:stCondLst>
                            <p:childTnLst>
                              <p:par>
                                <p:cTn id="46" presetID="10" presetClass="exit" presetSubtype="0" fill="remove" grpId="1" nodeType="afterEffect">
                                  <p:stCondLst>
                                    <p:cond delay="0"/>
                                  </p:stCondLst>
                                  <p:childTnLst>
                                    <p:animEffect transition="out" filter="fade">
                                      <p:cBhvr>
                                        <p:cTn id="47" dur="100"/>
                                        <p:tgtEl>
                                          <p:spTgt spid="66"/>
                                        </p:tgtEl>
                                      </p:cBhvr>
                                    </p:animEffect>
                                    <p:set>
                                      <p:cBhvr>
                                        <p:cTn id="48"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46"/>
                                            </p:cond>
                                          </p:stCondLst>
                                          <p:endCondLst>
                                            <p:cond evt="onStopAudio" delay="0">
                                              <p:tgtEl>
                                                <p:sldTgt/>
                                              </p:tgtEl>
                                            </p:cond>
                                          </p:endCondLst>
                                        </p:cTn>
                                        <p:tgtEl>
                                          <p:sndTgt r:embed="rId3" name="buzztmemory3.wav"/>
                                        </p:tgtEl>
                                      </p:cMediaNode>
                                    </p:audio>
                                  </p:subTnLst>
                                </p:cTn>
                              </p:par>
                            </p:childTnLst>
                          </p:cTn>
                        </p:par>
                        <p:par>
                          <p:cTn id="49" fill="hold">
                            <p:stCondLst>
                              <p:cond delay="200"/>
                            </p:stCondLst>
                            <p:childTnLst>
                              <p:par>
                                <p:cTn id="50" presetID="10" presetClass="exit" presetSubtype="0" fill="remove" grpId="1" nodeType="afterEffect">
                                  <p:stCondLst>
                                    <p:cond delay="0"/>
                                  </p:stCondLst>
                                  <p:childTnLst>
                                    <p:animEffect transition="out" filter="fade">
                                      <p:cBhvr>
                                        <p:cTn id="51" dur="100"/>
                                        <p:tgtEl>
                                          <p:spTgt spid="73"/>
                                        </p:tgtEl>
                                      </p:cBhvr>
                                    </p:animEffect>
                                    <p:set>
                                      <p:cBhvr>
                                        <p:cTn id="52"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50"/>
                                            </p:cond>
                                          </p:stCondLst>
                                          <p:endCondLst>
                                            <p:cond evt="onStopAudio" delay="0">
                                              <p:tgtEl>
                                                <p:sldTgt/>
                                              </p:tgtEl>
                                            </p:cond>
                                          </p:endCondLst>
                                        </p:cTn>
                                        <p:tgtEl>
                                          <p:sndTgt r:embed="rId3" name="buzztmemory3.wav"/>
                                        </p:tgtEl>
                                      </p:cMediaNode>
                                    </p:audio>
                                  </p:subTnLst>
                                </p:cTn>
                              </p:par>
                            </p:childTnLst>
                          </p:cTn>
                        </p:par>
                        <p:par>
                          <p:cTn id="53" fill="hold">
                            <p:stCondLst>
                              <p:cond delay="300"/>
                            </p:stCondLst>
                            <p:childTnLst>
                              <p:par>
                                <p:cTn id="54" presetID="10" presetClass="exit" presetSubtype="0" fill="remove" grpId="1" nodeType="afterEffect">
                                  <p:stCondLst>
                                    <p:cond delay="0"/>
                                  </p:stCondLst>
                                  <p:childTnLst>
                                    <p:animEffect transition="out" filter="fade">
                                      <p:cBhvr>
                                        <p:cTn id="55" dur="100"/>
                                        <p:tgtEl>
                                          <p:spTgt spid="69"/>
                                        </p:tgtEl>
                                      </p:cBhvr>
                                    </p:animEffect>
                                    <p:set>
                                      <p:cBhvr>
                                        <p:cTn id="56"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54"/>
                                            </p:cond>
                                          </p:stCondLst>
                                          <p:endCondLst>
                                            <p:cond evt="onStopAudio" delay="0">
                                              <p:tgtEl>
                                                <p:sldTgt/>
                                              </p:tgtEl>
                                            </p:cond>
                                          </p:endCondLst>
                                        </p:cTn>
                                        <p:tgtEl>
                                          <p:sndTgt r:embed="rId3" name="buzztmemory3.wav"/>
                                        </p:tgtEl>
                                      </p:cMediaNode>
                                    </p:audio>
                                  </p:subTnLst>
                                </p:cTn>
                              </p:par>
                            </p:childTnLst>
                          </p:cTn>
                        </p:par>
                        <p:par>
                          <p:cTn id="57" fill="hold">
                            <p:stCondLst>
                              <p:cond delay="400"/>
                            </p:stCondLst>
                            <p:childTnLst>
                              <p:par>
                                <p:cTn id="58" presetID="10" presetClass="exit" presetSubtype="0" fill="remove" grpId="1" nodeType="afterEffect">
                                  <p:stCondLst>
                                    <p:cond delay="0"/>
                                  </p:stCondLst>
                                  <p:childTnLst>
                                    <p:animEffect transition="out" filter="fade">
                                      <p:cBhvr>
                                        <p:cTn id="59" dur="100"/>
                                        <p:tgtEl>
                                          <p:spTgt spid="74"/>
                                        </p:tgtEl>
                                      </p:cBhvr>
                                    </p:animEffect>
                                    <p:set>
                                      <p:cBhvr>
                                        <p:cTn id="60"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58"/>
                                            </p:cond>
                                          </p:stCondLst>
                                          <p:endCondLst>
                                            <p:cond evt="onStopAudio" delay="0">
                                              <p:tgtEl>
                                                <p:sldTgt/>
                                              </p:tgtEl>
                                            </p:cond>
                                          </p:endCondLst>
                                        </p:cTn>
                                        <p:tgtEl>
                                          <p:sndTgt r:embed="rId3" name="buzztmemory3.wav"/>
                                        </p:tgtEl>
                                      </p:cMediaNode>
                                    </p:audio>
                                  </p:subTnLst>
                                </p:cTn>
                              </p:par>
                            </p:childTnLst>
                          </p:cTn>
                        </p:par>
                        <p:par>
                          <p:cTn id="61" fill="hold">
                            <p:stCondLst>
                              <p:cond delay="500"/>
                            </p:stCondLst>
                            <p:childTnLst>
                              <p:par>
                                <p:cTn id="62" presetID="10" presetClass="exit" presetSubtype="0" fill="remove" grpId="1" nodeType="afterEffect">
                                  <p:stCondLst>
                                    <p:cond delay="0"/>
                                  </p:stCondLst>
                                  <p:childTnLst>
                                    <p:animEffect transition="out" filter="fade">
                                      <p:cBhvr>
                                        <p:cTn id="63" dur="100"/>
                                        <p:tgtEl>
                                          <p:spTgt spid="64"/>
                                        </p:tgtEl>
                                      </p:cBhvr>
                                    </p:animEffect>
                                    <p:set>
                                      <p:cBhvr>
                                        <p:cTn id="64"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62"/>
                                            </p:cond>
                                          </p:stCondLst>
                                          <p:endCondLst>
                                            <p:cond evt="onStopAudio" delay="0">
                                              <p:tgtEl>
                                                <p:sldTgt/>
                                              </p:tgtEl>
                                            </p:cond>
                                          </p:endCondLst>
                                        </p:cTn>
                                        <p:tgtEl>
                                          <p:sndTgt r:embed="rId3" name="buzztmemory3.wav"/>
                                        </p:tgtEl>
                                      </p:cMediaNode>
                                    </p:audio>
                                  </p:subTnLst>
                                </p:cTn>
                              </p:par>
                            </p:childTnLst>
                          </p:cTn>
                        </p:par>
                        <p:par>
                          <p:cTn id="65" fill="hold">
                            <p:stCondLst>
                              <p:cond delay="600"/>
                            </p:stCondLst>
                            <p:childTnLst>
                              <p:par>
                                <p:cTn id="66" presetID="10" presetClass="exit" presetSubtype="0" fill="remove" grpId="2" nodeType="afterEffect">
                                  <p:stCondLst>
                                    <p:cond delay="0"/>
                                  </p:stCondLst>
                                  <p:childTnLst>
                                    <p:animEffect transition="out" filter="fade">
                                      <p:cBhvr>
                                        <p:cTn id="67" dur="100"/>
                                        <p:tgtEl>
                                          <p:spTgt spid="72"/>
                                        </p:tgtEl>
                                      </p:cBhvr>
                                    </p:animEffect>
                                    <p:set>
                                      <p:cBhvr>
                                        <p:cTn id="68"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66"/>
                                            </p:cond>
                                          </p:stCondLst>
                                          <p:endCondLst>
                                            <p:cond evt="onStopAudio" delay="0">
                                              <p:tgtEl>
                                                <p:sldTgt/>
                                              </p:tgtEl>
                                            </p:cond>
                                          </p:endCondLst>
                                        </p:cTn>
                                        <p:tgtEl>
                                          <p:sndTgt r:embed="rId3" name="buzztmemory3.wav"/>
                                        </p:tgtEl>
                                      </p:cMediaNode>
                                    </p:audio>
                                  </p:subTnLst>
                                </p:cTn>
                              </p:par>
                            </p:childTnLst>
                          </p:cTn>
                        </p:par>
                        <p:par>
                          <p:cTn id="69" fill="hold">
                            <p:stCondLst>
                              <p:cond delay="700"/>
                            </p:stCondLst>
                            <p:childTnLst>
                              <p:par>
                                <p:cTn id="70" presetID="10" presetClass="exit" presetSubtype="0" fill="remove" grpId="1" nodeType="afterEffect">
                                  <p:stCondLst>
                                    <p:cond delay="0"/>
                                  </p:stCondLst>
                                  <p:childTnLst>
                                    <p:animEffect transition="out" filter="fade">
                                      <p:cBhvr>
                                        <p:cTn id="71" dur="100"/>
                                        <p:tgtEl>
                                          <p:spTgt spid="71"/>
                                        </p:tgtEl>
                                      </p:cBhvr>
                                    </p:animEffect>
                                    <p:set>
                                      <p:cBhvr>
                                        <p:cTn id="72"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70"/>
                                            </p:cond>
                                          </p:stCondLst>
                                          <p:endCondLst>
                                            <p:cond evt="onStopAudio" delay="0">
                                              <p:tgtEl>
                                                <p:sldTgt/>
                                              </p:tgtEl>
                                            </p:cond>
                                          </p:endCondLst>
                                        </p:cTn>
                                        <p:tgtEl>
                                          <p:sndTgt r:embed="rId3" name="buzztmemory3.wav"/>
                                        </p:tgtEl>
                                      </p:cMediaNode>
                                    </p:audio>
                                  </p:subTnLst>
                                </p:cTn>
                              </p:par>
                            </p:childTnLst>
                          </p:cTn>
                        </p:par>
                        <p:par>
                          <p:cTn id="73" fill="hold">
                            <p:stCondLst>
                              <p:cond delay="800"/>
                            </p:stCondLst>
                            <p:childTnLst>
                              <p:par>
                                <p:cTn id="74" presetID="10" presetClass="exit" presetSubtype="0" fill="remove" grpId="1" nodeType="afterEffect">
                                  <p:stCondLst>
                                    <p:cond delay="0"/>
                                  </p:stCondLst>
                                  <p:childTnLst>
                                    <p:animEffect transition="out" filter="fade">
                                      <p:cBhvr>
                                        <p:cTn id="75" dur="100"/>
                                        <p:tgtEl>
                                          <p:spTgt spid="70"/>
                                        </p:tgtEl>
                                      </p:cBhvr>
                                    </p:animEffect>
                                    <p:set>
                                      <p:cBhvr>
                                        <p:cTn id="76"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74"/>
                                            </p:cond>
                                          </p:stCondLst>
                                          <p:endCondLst>
                                            <p:cond evt="onStopAudio" delay="0">
                                              <p:tgtEl>
                                                <p:sldTgt/>
                                              </p:tgtEl>
                                            </p:cond>
                                          </p:endCondLst>
                                        </p:cTn>
                                        <p:tgtEl>
                                          <p:sndTgt r:embed="rId3" name="buzztmemory3.wav"/>
                                        </p:tgtEl>
                                      </p:cMediaNode>
                                    </p:audio>
                                  </p:subTnLst>
                                </p:cTn>
                              </p:par>
                            </p:childTnLst>
                          </p:cTn>
                        </p:par>
                        <p:par>
                          <p:cTn id="77" fill="hold">
                            <p:stCondLst>
                              <p:cond delay="900"/>
                            </p:stCondLst>
                            <p:childTnLst>
                              <p:par>
                                <p:cTn id="78" presetID="10" presetClass="exit" presetSubtype="0" fill="hold" grpId="1" nodeType="afterEffect">
                                  <p:stCondLst>
                                    <p:cond delay="0"/>
                                  </p:stCondLst>
                                  <p:childTnLst>
                                    <p:animEffect transition="out" filter="fade">
                                      <p:cBhvr>
                                        <p:cTn id="79" dur="100"/>
                                        <p:tgtEl>
                                          <p:spTgt spid="65"/>
                                        </p:tgtEl>
                                      </p:cBhvr>
                                    </p:animEffect>
                                    <p:set>
                                      <p:cBhvr>
                                        <p:cTn id="80"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78"/>
                                            </p:cond>
                                          </p:stCondLst>
                                          <p:endCondLst>
                                            <p:cond evt="onStopAudio" delay="0">
                                              <p:tgtEl>
                                                <p:sldTgt/>
                                              </p:tgtEl>
                                            </p:cond>
                                          </p:endCondLst>
                                        </p:cTn>
                                        <p:tgtEl>
                                          <p:sndTgt r:embed="rId3" name="buzztmemory3.wav"/>
                                        </p:tgtEl>
                                      </p:cMediaNode>
                                    </p:audio>
                                  </p:sub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2" nodeType="clickEffect">
                                  <p:stCondLst>
                                    <p:cond delay="0"/>
                                  </p:stCondLst>
                                  <p:childTnLst>
                                    <p:set>
                                      <p:cBhvr>
                                        <p:cTn id="84" dur="1" fill="hold">
                                          <p:stCondLst>
                                            <p:cond delay="0"/>
                                          </p:stCondLst>
                                        </p:cTn>
                                        <p:tgtEl>
                                          <p:spTgt spid="65"/>
                                        </p:tgtEl>
                                        <p:attrNameLst>
                                          <p:attrName>style.visibility</p:attrName>
                                        </p:attrNameLst>
                                      </p:cBhvr>
                                      <p:to>
                                        <p:strVal val="visible"/>
                                      </p:to>
                                    </p:set>
                                    <p:animEffect transition="in" filter="fade">
                                      <p:cBhvr>
                                        <p:cTn id="85" dur="100"/>
                                        <p:tgtEl>
                                          <p:spTgt spid="65"/>
                                        </p:tgtEl>
                                      </p:cBhvr>
                                    </p:animEffect>
                                  </p:childTnLst>
                                </p:cTn>
                              </p:par>
                            </p:childTnLst>
                          </p:cTn>
                        </p:par>
                        <p:par>
                          <p:cTn id="86" fill="hold">
                            <p:stCondLst>
                              <p:cond delay="100"/>
                            </p:stCondLst>
                            <p:childTnLst>
                              <p:par>
                                <p:cTn id="87" presetID="10" presetClass="exit" presetSubtype="0" fill="remove" grpId="2" nodeType="afterEffect">
                                  <p:stCondLst>
                                    <p:cond delay="0"/>
                                  </p:stCondLst>
                                  <p:childTnLst>
                                    <p:animEffect transition="out" filter="fade">
                                      <p:cBhvr>
                                        <p:cTn id="88" dur="100"/>
                                        <p:tgtEl>
                                          <p:spTgt spid="70"/>
                                        </p:tgtEl>
                                      </p:cBhvr>
                                    </p:animEffect>
                                    <p:set>
                                      <p:cBhvr>
                                        <p:cTn id="89"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87"/>
                                            </p:cond>
                                          </p:stCondLst>
                                          <p:endCondLst>
                                            <p:cond evt="onStopAudio" delay="0">
                                              <p:tgtEl>
                                                <p:sldTgt/>
                                              </p:tgtEl>
                                            </p:cond>
                                          </p:endCondLst>
                                        </p:cTn>
                                        <p:tgtEl>
                                          <p:sndTgt r:embed="rId3" name="buzztmemory3.wav"/>
                                        </p:tgtEl>
                                      </p:cMediaNode>
                                    </p:audio>
                                  </p:subTnLst>
                                </p:cTn>
                              </p:par>
                            </p:childTnLst>
                          </p:cTn>
                        </p:par>
                        <p:par>
                          <p:cTn id="90" fill="hold">
                            <p:stCondLst>
                              <p:cond delay="200"/>
                            </p:stCondLst>
                            <p:childTnLst>
                              <p:par>
                                <p:cTn id="91" presetID="10" presetClass="exit" presetSubtype="0" fill="remove" grpId="2" nodeType="afterEffect">
                                  <p:stCondLst>
                                    <p:cond delay="0"/>
                                  </p:stCondLst>
                                  <p:childTnLst>
                                    <p:animEffect transition="out" filter="fade">
                                      <p:cBhvr>
                                        <p:cTn id="92" dur="100"/>
                                        <p:tgtEl>
                                          <p:spTgt spid="71"/>
                                        </p:tgtEl>
                                      </p:cBhvr>
                                    </p:animEffect>
                                    <p:set>
                                      <p:cBhvr>
                                        <p:cTn id="93"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91"/>
                                            </p:cond>
                                          </p:stCondLst>
                                          <p:endCondLst>
                                            <p:cond evt="onStopAudio" delay="0">
                                              <p:tgtEl>
                                                <p:sldTgt/>
                                              </p:tgtEl>
                                            </p:cond>
                                          </p:endCondLst>
                                        </p:cTn>
                                        <p:tgtEl>
                                          <p:sndTgt r:embed="rId3" name="buzztmemory3.wav"/>
                                        </p:tgtEl>
                                      </p:cMediaNode>
                                    </p:audio>
                                  </p:subTnLst>
                                </p:cTn>
                              </p:par>
                            </p:childTnLst>
                          </p:cTn>
                        </p:par>
                        <p:par>
                          <p:cTn id="94" fill="hold">
                            <p:stCondLst>
                              <p:cond delay="300"/>
                            </p:stCondLst>
                            <p:childTnLst>
                              <p:par>
                                <p:cTn id="95" presetID="10" presetClass="exit" presetSubtype="0" fill="remove" grpId="2" nodeType="afterEffect">
                                  <p:stCondLst>
                                    <p:cond delay="0"/>
                                  </p:stCondLst>
                                  <p:childTnLst>
                                    <p:animEffect transition="out" filter="fade">
                                      <p:cBhvr>
                                        <p:cTn id="96" dur="100"/>
                                        <p:tgtEl>
                                          <p:spTgt spid="64"/>
                                        </p:tgtEl>
                                      </p:cBhvr>
                                    </p:animEffect>
                                    <p:set>
                                      <p:cBhvr>
                                        <p:cTn id="97"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95"/>
                                            </p:cond>
                                          </p:stCondLst>
                                          <p:endCondLst>
                                            <p:cond evt="onStopAudio" delay="0">
                                              <p:tgtEl>
                                                <p:sldTgt/>
                                              </p:tgtEl>
                                            </p:cond>
                                          </p:endCondLst>
                                        </p:cTn>
                                        <p:tgtEl>
                                          <p:sndTgt r:embed="rId3" name="buzztmemory3.wav"/>
                                        </p:tgtEl>
                                      </p:cMediaNode>
                                    </p:audio>
                                  </p:subTnLst>
                                </p:cTn>
                              </p:par>
                            </p:childTnLst>
                          </p:cTn>
                        </p:par>
                        <p:par>
                          <p:cTn id="98" fill="hold">
                            <p:stCondLst>
                              <p:cond delay="400"/>
                            </p:stCondLst>
                            <p:childTnLst>
                              <p:par>
                                <p:cTn id="99" presetID="10" presetClass="exit" presetSubtype="0" fill="remove" grpId="2" nodeType="afterEffect">
                                  <p:stCondLst>
                                    <p:cond delay="0"/>
                                  </p:stCondLst>
                                  <p:childTnLst>
                                    <p:animEffect transition="out" filter="fade">
                                      <p:cBhvr>
                                        <p:cTn id="100" dur="100"/>
                                        <p:tgtEl>
                                          <p:spTgt spid="69"/>
                                        </p:tgtEl>
                                      </p:cBhvr>
                                    </p:animEffect>
                                    <p:set>
                                      <p:cBhvr>
                                        <p:cTn id="101"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99"/>
                                            </p:cond>
                                          </p:stCondLst>
                                          <p:endCondLst>
                                            <p:cond evt="onStopAudio" delay="0">
                                              <p:tgtEl>
                                                <p:sldTgt/>
                                              </p:tgtEl>
                                            </p:cond>
                                          </p:endCondLst>
                                        </p:cTn>
                                        <p:tgtEl>
                                          <p:sndTgt r:embed="rId3" name="buzztmemory3.wav"/>
                                        </p:tgtEl>
                                      </p:cMediaNode>
                                    </p:audio>
                                  </p:subTnLst>
                                </p:cTn>
                              </p:par>
                            </p:childTnLst>
                          </p:cTn>
                        </p:par>
                        <p:par>
                          <p:cTn id="102" fill="hold">
                            <p:stCondLst>
                              <p:cond delay="500"/>
                            </p:stCondLst>
                            <p:childTnLst>
                              <p:par>
                                <p:cTn id="103" presetID="10" presetClass="exit" presetSubtype="0" fill="remove" grpId="3" nodeType="afterEffect">
                                  <p:stCondLst>
                                    <p:cond delay="0"/>
                                  </p:stCondLst>
                                  <p:childTnLst>
                                    <p:animEffect transition="out" filter="fade">
                                      <p:cBhvr>
                                        <p:cTn id="104" dur="100"/>
                                        <p:tgtEl>
                                          <p:spTgt spid="72"/>
                                        </p:tgtEl>
                                      </p:cBhvr>
                                    </p:animEffect>
                                    <p:set>
                                      <p:cBhvr>
                                        <p:cTn id="105"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103"/>
                                            </p:cond>
                                          </p:stCondLst>
                                          <p:endCondLst>
                                            <p:cond evt="onStopAudio" delay="0">
                                              <p:tgtEl>
                                                <p:sldTgt/>
                                              </p:tgtEl>
                                            </p:cond>
                                          </p:endCondLst>
                                        </p:cTn>
                                        <p:tgtEl>
                                          <p:sndTgt r:embed="rId3" name="buzztmemory3.wav"/>
                                        </p:tgtEl>
                                      </p:cMediaNode>
                                    </p:audio>
                                  </p:subTnLst>
                                </p:cTn>
                              </p:par>
                            </p:childTnLst>
                          </p:cTn>
                        </p:par>
                        <p:par>
                          <p:cTn id="106" fill="hold">
                            <p:stCondLst>
                              <p:cond delay="600"/>
                            </p:stCondLst>
                            <p:childTnLst>
                              <p:par>
                                <p:cTn id="107" presetID="10" presetClass="exit" presetSubtype="0" fill="remove" grpId="2" nodeType="afterEffect">
                                  <p:stCondLst>
                                    <p:cond delay="0"/>
                                  </p:stCondLst>
                                  <p:childTnLst>
                                    <p:animEffect transition="out" filter="fade">
                                      <p:cBhvr>
                                        <p:cTn id="108" dur="100"/>
                                        <p:tgtEl>
                                          <p:spTgt spid="66"/>
                                        </p:tgtEl>
                                      </p:cBhvr>
                                    </p:animEffect>
                                    <p:set>
                                      <p:cBhvr>
                                        <p:cTn id="109"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107"/>
                                            </p:cond>
                                          </p:stCondLst>
                                          <p:endCondLst>
                                            <p:cond evt="onStopAudio" delay="0">
                                              <p:tgtEl>
                                                <p:sldTgt/>
                                              </p:tgtEl>
                                            </p:cond>
                                          </p:endCondLst>
                                        </p:cTn>
                                        <p:tgtEl>
                                          <p:sndTgt r:embed="rId3" name="buzztmemory3.wav"/>
                                        </p:tgtEl>
                                      </p:cMediaNode>
                                    </p:audio>
                                  </p:subTnLst>
                                </p:cTn>
                              </p:par>
                            </p:childTnLst>
                          </p:cTn>
                        </p:par>
                        <p:par>
                          <p:cTn id="110" fill="hold">
                            <p:stCondLst>
                              <p:cond delay="700"/>
                            </p:stCondLst>
                            <p:childTnLst>
                              <p:par>
                                <p:cTn id="111" presetID="10" presetClass="exit" presetSubtype="0" fill="remove" grpId="3" nodeType="afterEffect">
                                  <p:stCondLst>
                                    <p:cond delay="0"/>
                                  </p:stCondLst>
                                  <p:childTnLst>
                                    <p:animEffect transition="out" filter="fade">
                                      <p:cBhvr>
                                        <p:cTn id="112" dur="100"/>
                                        <p:tgtEl>
                                          <p:spTgt spid="65"/>
                                        </p:tgtEl>
                                      </p:cBhvr>
                                    </p:animEffect>
                                    <p:set>
                                      <p:cBhvr>
                                        <p:cTn id="113"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111"/>
                                            </p:cond>
                                          </p:stCondLst>
                                          <p:endCondLst>
                                            <p:cond evt="onStopAudio" delay="0">
                                              <p:tgtEl>
                                                <p:sldTgt/>
                                              </p:tgtEl>
                                            </p:cond>
                                          </p:endCondLst>
                                        </p:cTn>
                                        <p:tgtEl>
                                          <p:sndTgt r:embed="rId3" name="buzztmemory3.wav"/>
                                        </p:tgtEl>
                                      </p:cMediaNode>
                                    </p:audio>
                                  </p:subTnLst>
                                </p:cTn>
                              </p:par>
                            </p:childTnLst>
                          </p:cTn>
                        </p:par>
                        <p:par>
                          <p:cTn id="114" fill="hold">
                            <p:stCondLst>
                              <p:cond delay="800"/>
                            </p:stCondLst>
                            <p:childTnLst>
                              <p:par>
                                <p:cTn id="115" presetID="10" presetClass="exit" presetSubtype="0" fill="remove" grpId="2" nodeType="afterEffect">
                                  <p:stCondLst>
                                    <p:cond delay="0"/>
                                  </p:stCondLst>
                                  <p:childTnLst>
                                    <p:animEffect transition="out" filter="fade">
                                      <p:cBhvr>
                                        <p:cTn id="116" dur="100"/>
                                        <p:tgtEl>
                                          <p:spTgt spid="73"/>
                                        </p:tgtEl>
                                      </p:cBhvr>
                                    </p:animEffect>
                                    <p:set>
                                      <p:cBhvr>
                                        <p:cTn id="117"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115"/>
                                            </p:cond>
                                          </p:stCondLst>
                                          <p:endCondLst>
                                            <p:cond evt="onStopAudio" delay="0">
                                              <p:tgtEl>
                                                <p:sldTgt/>
                                              </p:tgtEl>
                                            </p:cond>
                                          </p:endCondLst>
                                        </p:cTn>
                                        <p:tgtEl>
                                          <p:sndTgt r:embed="rId3" name="buzztmemory3.wav"/>
                                        </p:tgtEl>
                                      </p:cMediaNode>
                                    </p:audio>
                                  </p:subTnLst>
                                </p:cTn>
                              </p:par>
                            </p:childTnLst>
                          </p:cTn>
                        </p:par>
                        <p:par>
                          <p:cTn id="118" fill="hold">
                            <p:stCondLst>
                              <p:cond delay="900"/>
                            </p:stCondLst>
                            <p:childTnLst>
                              <p:par>
                                <p:cTn id="119" presetID="10" presetClass="exit" presetSubtype="0" fill="hold" grpId="2" nodeType="afterEffect">
                                  <p:stCondLst>
                                    <p:cond delay="0"/>
                                  </p:stCondLst>
                                  <p:childTnLst>
                                    <p:animEffect transition="out" filter="fade">
                                      <p:cBhvr>
                                        <p:cTn id="120" dur="100"/>
                                        <p:tgtEl>
                                          <p:spTgt spid="74"/>
                                        </p:tgtEl>
                                      </p:cBhvr>
                                    </p:animEffect>
                                    <p:set>
                                      <p:cBhvr>
                                        <p:cTn id="121"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119"/>
                                            </p:cond>
                                          </p:stCondLst>
                                          <p:endCondLst>
                                            <p:cond evt="onStopAudio" delay="0">
                                              <p:tgtEl>
                                                <p:sldTgt/>
                                              </p:tgtEl>
                                            </p:cond>
                                          </p:endCondLst>
                                        </p:cTn>
                                        <p:tgtEl>
                                          <p:sndTgt r:embed="rId3" name="buzztmemory3.wav"/>
                                        </p:tgtEl>
                                      </p:cMediaNode>
                                    </p:audio>
                                  </p:sub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grpId="3" nodeType="clickEffect">
                                  <p:stCondLst>
                                    <p:cond delay="0"/>
                                  </p:stCondLst>
                                  <p:childTnLst>
                                    <p:set>
                                      <p:cBhvr>
                                        <p:cTn id="125" dur="1" fill="hold">
                                          <p:stCondLst>
                                            <p:cond delay="0"/>
                                          </p:stCondLst>
                                        </p:cTn>
                                        <p:tgtEl>
                                          <p:spTgt spid="74"/>
                                        </p:tgtEl>
                                        <p:attrNameLst>
                                          <p:attrName>style.visibility</p:attrName>
                                        </p:attrNameLst>
                                      </p:cBhvr>
                                      <p:to>
                                        <p:strVal val="visible"/>
                                      </p:to>
                                    </p:set>
                                    <p:animEffect transition="in" filter="fade">
                                      <p:cBhvr>
                                        <p:cTn id="126" dur="100"/>
                                        <p:tgtEl>
                                          <p:spTgt spid="74"/>
                                        </p:tgtEl>
                                      </p:cBhvr>
                                    </p:animEffect>
                                  </p:childTnLst>
                                  <p:subTnLst>
                                    <p:audio>
                                      <p:cMediaNode>
                                        <p:cTn display="0" masterRel="sameClick">
                                          <p:stCondLst>
                                            <p:cond evt="begin" delay="0">
                                              <p:tn val="124"/>
                                            </p:cond>
                                          </p:stCondLst>
                                          <p:endCondLst>
                                            <p:cond evt="onStopAudio" delay="0">
                                              <p:tgtEl>
                                                <p:sldTgt/>
                                              </p:tgtEl>
                                            </p:cond>
                                          </p:endCondLst>
                                        </p:cTn>
                                        <p:tgtEl>
                                          <p:sndTgt r:embed="rId3" name="buzztmemory3.wav"/>
                                        </p:tgtEl>
                                      </p:cMediaNode>
                                    </p:audio>
                                  </p:subTnLst>
                                </p:cTn>
                              </p:par>
                            </p:childTnLst>
                          </p:cTn>
                        </p:par>
                        <p:par>
                          <p:cTn id="127" fill="hold">
                            <p:stCondLst>
                              <p:cond delay="100"/>
                            </p:stCondLst>
                            <p:childTnLst>
                              <p:par>
                                <p:cTn id="128" presetID="10" presetClass="exit" presetSubtype="0" fill="remove" grpId="3" nodeType="afterEffect">
                                  <p:stCondLst>
                                    <p:cond delay="0"/>
                                  </p:stCondLst>
                                  <p:childTnLst>
                                    <p:animEffect transition="out" filter="fade">
                                      <p:cBhvr>
                                        <p:cTn id="129" dur="100"/>
                                        <p:tgtEl>
                                          <p:spTgt spid="64"/>
                                        </p:tgtEl>
                                      </p:cBhvr>
                                    </p:animEffect>
                                    <p:set>
                                      <p:cBhvr>
                                        <p:cTn id="130"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128"/>
                                            </p:cond>
                                          </p:stCondLst>
                                          <p:endCondLst>
                                            <p:cond evt="onStopAudio" delay="0">
                                              <p:tgtEl>
                                                <p:sldTgt/>
                                              </p:tgtEl>
                                            </p:cond>
                                          </p:endCondLst>
                                        </p:cTn>
                                        <p:tgtEl>
                                          <p:sndTgt r:embed="rId3" name="buzztmemory3.wav"/>
                                        </p:tgtEl>
                                      </p:cMediaNode>
                                    </p:audio>
                                  </p:subTnLst>
                                </p:cTn>
                              </p:par>
                            </p:childTnLst>
                          </p:cTn>
                        </p:par>
                        <p:par>
                          <p:cTn id="131" fill="hold">
                            <p:stCondLst>
                              <p:cond delay="200"/>
                            </p:stCondLst>
                            <p:childTnLst>
                              <p:par>
                                <p:cTn id="132" presetID="10" presetClass="exit" presetSubtype="0" fill="remove" grpId="3" nodeType="afterEffect">
                                  <p:stCondLst>
                                    <p:cond delay="0"/>
                                  </p:stCondLst>
                                  <p:childTnLst>
                                    <p:animEffect transition="out" filter="fade">
                                      <p:cBhvr>
                                        <p:cTn id="133" dur="100"/>
                                        <p:tgtEl>
                                          <p:spTgt spid="71"/>
                                        </p:tgtEl>
                                      </p:cBhvr>
                                    </p:animEffect>
                                    <p:set>
                                      <p:cBhvr>
                                        <p:cTn id="134"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132"/>
                                            </p:cond>
                                          </p:stCondLst>
                                          <p:endCondLst>
                                            <p:cond evt="onStopAudio" delay="0">
                                              <p:tgtEl>
                                                <p:sldTgt/>
                                              </p:tgtEl>
                                            </p:cond>
                                          </p:endCondLst>
                                        </p:cTn>
                                        <p:tgtEl>
                                          <p:sndTgt r:embed="rId3" name="buzztmemory3.wav"/>
                                        </p:tgtEl>
                                      </p:cMediaNode>
                                    </p:audio>
                                  </p:subTnLst>
                                </p:cTn>
                              </p:par>
                            </p:childTnLst>
                          </p:cTn>
                        </p:par>
                        <p:par>
                          <p:cTn id="135" fill="hold">
                            <p:stCondLst>
                              <p:cond delay="300"/>
                            </p:stCondLst>
                            <p:childTnLst>
                              <p:par>
                                <p:cTn id="136" presetID="10" presetClass="exit" presetSubtype="0" fill="remove" grpId="3" nodeType="afterEffect">
                                  <p:stCondLst>
                                    <p:cond delay="0"/>
                                  </p:stCondLst>
                                  <p:childTnLst>
                                    <p:animEffect transition="out" filter="fade">
                                      <p:cBhvr>
                                        <p:cTn id="137" dur="100"/>
                                        <p:tgtEl>
                                          <p:spTgt spid="69"/>
                                        </p:tgtEl>
                                      </p:cBhvr>
                                    </p:animEffect>
                                    <p:set>
                                      <p:cBhvr>
                                        <p:cTn id="138"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136"/>
                                            </p:cond>
                                          </p:stCondLst>
                                          <p:endCondLst>
                                            <p:cond evt="onStopAudio" delay="0">
                                              <p:tgtEl>
                                                <p:sldTgt/>
                                              </p:tgtEl>
                                            </p:cond>
                                          </p:endCondLst>
                                        </p:cTn>
                                        <p:tgtEl>
                                          <p:sndTgt r:embed="rId3" name="buzztmemory3.wav"/>
                                        </p:tgtEl>
                                      </p:cMediaNode>
                                    </p:audio>
                                  </p:subTnLst>
                                </p:cTn>
                              </p:par>
                            </p:childTnLst>
                          </p:cTn>
                        </p:par>
                        <p:par>
                          <p:cTn id="139" fill="hold">
                            <p:stCondLst>
                              <p:cond delay="400"/>
                            </p:stCondLst>
                            <p:childTnLst>
                              <p:par>
                                <p:cTn id="140" presetID="10" presetClass="exit" presetSubtype="0" fill="remove" grpId="3" nodeType="afterEffect">
                                  <p:stCondLst>
                                    <p:cond delay="0"/>
                                  </p:stCondLst>
                                  <p:childTnLst>
                                    <p:animEffect transition="out" filter="fade">
                                      <p:cBhvr>
                                        <p:cTn id="141" dur="100"/>
                                        <p:tgtEl>
                                          <p:spTgt spid="66"/>
                                        </p:tgtEl>
                                      </p:cBhvr>
                                    </p:animEffect>
                                    <p:set>
                                      <p:cBhvr>
                                        <p:cTn id="142"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140"/>
                                            </p:cond>
                                          </p:stCondLst>
                                          <p:endCondLst>
                                            <p:cond evt="onStopAudio" delay="0">
                                              <p:tgtEl>
                                                <p:sldTgt/>
                                              </p:tgtEl>
                                            </p:cond>
                                          </p:endCondLst>
                                        </p:cTn>
                                        <p:tgtEl>
                                          <p:sndTgt r:embed="rId3" name="buzztmemory3.wav"/>
                                        </p:tgtEl>
                                      </p:cMediaNode>
                                    </p:audio>
                                  </p:subTnLst>
                                </p:cTn>
                              </p:par>
                            </p:childTnLst>
                          </p:cTn>
                        </p:par>
                        <p:par>
                          <p:cTn id="143" fill="hold">
                            <p:stCondLst>
                              <p:cond delay="500"/>
                            </p:stCondLst>
                            <p:childTnLst>
                              <p:par>
                                <p:cTn id="144" presetID="10" presetClass="exit" presetSubtype="0" fill="remove" grpId="4" nodeType="afterEffect">
                                  <p:stCondLst>
                                    <p:cond delay="0"/>
                                  </p:stCondLst>
                                  <p:childTnLst>
                                    <p:animEffect transition="out" filter="fade">
                                      <p:cBhvr>
                                        <p:cTn id="145" dur="100"/>
                                        <p:tgtEl>
                                          <p:spTgt spid="64"/>
                                        </p:tgtEl>
                                      </p:cBhvr>
                                    </p:animEffect>
                                    <p:set>
                                      <p:cBhvr>
                                        <p:cTn id="146"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144"/>
                                            </p:cond>
                                          </p:stCondLst>
                                          <p:endCondLst>
                                            <p:cond evt="onStopAudio" delay="0">
                                              <p:tgtEl>
                                                <p:sldTgt/>
                                              </p:tgtEl>
                                            </p:cond>
                                          </p:endCondLst>
                                        </p:cTn>
                                        <p:tgtEl>
                                          <p:sndTgt r:embed="rId3" name="buzztmemory3.wav"/>
                                        </p:tgtEl>
                                      </p:cMediaNode>
                                    </p:audio>
                                  </p:subTnLst>
                                </p:cTn>
                              </p:par>
                            </p:childTnLst>
                          </p:cTn>
                        </p:par>
                        <p:par>
                          <p:cTn id="147" fill="hold">
                            <p:stCondLst>
                              <p:cond delay="600"/>
                            </p:stCondLst>
                            <p:childTnLst>
                              <p:par>
                                <p:cTn id="148" presetID="10" presetClass="exit" presetSubtype="0" fill="remove" grpId="3" nodeType="afterEffect">
                                  <p:stCondLst>
                                    <p:cond delay="0"/>
                                  </p:stCondLst>
                                  <p:childTnLst>
                                    <p:animEffect transition="out" filter="fade">
                                      <p:cBhvr>
                                        <p:cTn id="149" dur="100"/>
                                        <p:tgtEl>
                                          <p:spTgt spid="70"/>
                                        </p:tgtEl>
                                      </p:cBhvr>
                                    </p:animEffect>
                                    <p:set>
                                      <p:cBhvr>
                                        <p:cTn id="150"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148"/>
                                            </p:cond>
                                          </p:stCondLst>
                                          <p:endCondLst>
                                            <p:cond evt="onStopAudio" delay="0">
                                              <p:tgtEl>
                                                <p:sldTgt/>
                                              </p:tgtEl>
                                            </p:cond>
                                          </p:endCondLst>
                                        </p:cTn>
                                        <p:tgtEl>
                                          <p:sndTgt r:embed="rId3" name="buzztmemory3.wav"/>
                                        </p:tgtEl>
                                      </p:cMediaNode>
                                    </p:audio>
                                  </p:subTnLst>
                                </p:cTn>
                              </p:par>
                            </p:childTnLst>
                          </p:cTn>
                        </p:par>
                        <p:par>
                          <p:cTn id="151" fill="hold">
                            <p:stCondLst>
                              <p:cond delay="700"/>
                            </p:stCondLst>
                            <p:childTnLst>
                              <p:par>
                                <p:cTn id="152" presetID="10" presetClass="exit" presetSubtype="0" fill="remove" grpId="4" nodeType="afterEffect">
                                  <p:stCondLst>
                                    <p:cond delay="0"/>
                                  </p:stCondLst>
                                  <p:childTnLst>
                                    <p:animEffect transition="out" filter="fade">
                                      <p:cBhvr>
                                        <p:cTn id="153" dur="100"/>
                                        <p:tgtEl>
                                          <p:spTgt spid="65"/>
                                        </p:tgtEl>
                                      </p:cBhvr>
                                    </p:animEffect>
                                    <p:set>
                                      <p:cBhvr>
                                        <p:cTn id="154"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152"/>
                                            </p:cond>
                                          </p:stCondLst>
                                          <p:endCondLst>
                                            <p:cond evt="onStopAudio" delay="0">
                                              <p:tgtEl>
                                                <p:sldTgt/>
                                              </p:tgtEl>
                                            </p:cond>
                                          </p:endCondLst>
                                        </p:cTn>
                                        <p:tgtEl>
                                          <p:sndTgt r:embed="rId3" name="buzztmemory3.wav"/>
                                        </p:tgtEl>
                                      </p:cMediaNode>
                                    </p:audio>
                                  </p:subTnLst>
                                </p:cTn>
                              </p:par>
                            </p:childTnLst>
                          </p:cTn>
                        </p:par>
                        <p:par>
                          <p:cTn id="155" fill="hold">
                            <p:stCondLst>
                              <p:cond delay="800"/>
                            </p:stCondLst>
                            <p:childTnLst>
                              <p:par>
                                <p:cTn id="156" presetID="10" presetClass="exit" presetSubtype="0" fill="remove" grpId="4" nodeType="afterEffect">
                                  <p:stCondLst>
                                    <p:cond delay="0"/>
                                  </p:stCondLst>
                                  <p:childTnLst>
                                    <p:animEffect transition="out" filter="fade">
                                      <p:cBhvr>
                                        <p:cTn id="157" dur="100"/>
                                        <p:tgtEl>
                                          <p:spTgt spid="72"/>
                                        </p:tgtEl>
                                      </p:cBhvr>
                                    </p:animEffect>
                                    <p:set>
                                      <p:cBhvr>
                                        <p:cTn id="158"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156"/>
                                            </p:cond>
                                          </p:stCondLst>
                                          <p:endCondLst>
                                            <p:cond evt="onStopAudio" delay="0">
                                              <p:tgtEl>
                                                <p:sldTgt/>
                                              </p:tgtEl>
                                            </p:cond>
                                          </p:endCondLst>
                                        </p:cTn>
                                        <p:tgtEl>
                                          <p:sndTgt r:embed="rId3" name="buzztmemory3.wav"/>
                                        </p:tgtEl>
                                      </p:cMediaNode>
                                    </p:audio>
                                  </p:subTnLst>
                                </p:cTn>
                              </p:par>
                            </p:childTnLst>
                          </p:cTn>
                        </p:par>
                        <p:par>
                          <p:cTn id="159" fill="hold">
                            <p:stCondLst>
                              <p:cond delay="900"/>
                            </p:stCondLst>
                            <p:childTnLst>
                              <p:par>
                                <p:cTn id="160" presetID="10" presetClass="exit" presetSubtype="0" fill="hold" grpId="3" nodeType="afterEffect">
                                  <p:stCondLst>
                                    <p:cond delay="0"/>
                                  </p:stCondLst>
                                  <p:childTnLst>
                                    <p:animEffect transition="out" filter="fade">
                                      <p:cBhvr>
                                        <p:cTn id="161" dur="100"/>
                                        <p:tgtEl>
                                          <p:spTgt spid="73"/>
                                        </p:tgtEl>
                                      </p:cBhvr>
                                    </p:animEffect>
                                    <p:set>
                                      <p:cBhvr>
                                        <p:cTn id="162"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160"/>
                                            </p:cond>
                                          </p:stCondLst>
                                          <p:endCondLst>
                                            <p:cond evt="onStopAudio" delay="0">
                                              <p:tgtEl>
                                                <p:sldTgt/>
                                              </p:tgtEl>
                                            </p:cond>
                                          </p:endCondLst>
                                        </p:cTn>
                                        <p:tgtEl>
                                          <p:sndTgt r:embed="rId3" name="buzztmemory3.wav"/>
                                        </p:tgtEl>
                                      </p:cMediaNode>
                                    </p:audio>
                                  </p:sub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4" nodeType="clickEffect">
                                  <p:stCondLst>
                                    <p:cond delay="0"/>
                                  </p:stCondLst>
                                  <p:childTnLst>
                                    <p:set>
                                      <p:cBhvr>
                                        <p:cTn id="166" dur="1" fill="hold">
                                          <p:stCondLst>
                                            <p:cond delay="0"/>
                                          </p:stCondLst>
                                        </p:cTn>
                                        <p:tgtEl>
                                          <p:spTgt spid="73"/>
                                        </p:tgtEl>
                                        <p:attrNameLst>
                                          <p:attrName>style.visibility</p:attrName>
                                        </p:attrNameLst>
                                      </p:cBhvr>
                                      <p:to>
                                        <p:strVal val="visible"/>
                                      </p:to>
                                    </p:set>
                                    <p:animEffect transition="in" filter="fade">
                                      <p:cBhvr>
                                        <p:cTn id="167" dur="100"/>
                                        <p:tgtEl>
                                          <p:spTgt spid="73"/>
                                        </p:tgtEl>
                                      </p:cBhvr>
                                    </p:animEffect>
                                  </p:childTnLst>
                                  <p:subTnLst>
                                    <p:audio>
                                      <p:cMediaNode>
                                        <p:cTn display="0" masterRel="sameClick">
                                          <p:stCondLst>
                                            <p:cond evt="begin" delay="0">
                                              <p:tn val="165"/>
                                            </p:cond>
                                          </p:stCondLst>
                                          <p:endCondLst>
                                            <p:cond evt="onStopAudio" delay="0">
                                              <p:tgtEl>
                                                <p:sldTgt/>
                                              </p:tgtEl>
                                            </p:cond>
                                          </p:endCondLst>
                                        </p:cTn>
                                        <p:tgtEl>
                                          <p:sndTgt r:embed="rId3" name="buzztmemory3.wav"/>
                                        </p:tgtEl>
                                      </p:cMediaNode>
                                    </p:audio>
                                  </p:subTnLst>
                                </p:cTn>
                              </p:par>
                            </p:childTnLst>
                          </p:cTn>
                        </p:par>
                        <p:par>
                          <p:cTn id="168" fill="hold">
                            <p:stCondLst>
                              <p:cond delay="100"/>
                            </p:stCondLst>
                            <p:childTnLst>
                              <p:par>
                                <p:cTn id="169" presetID="10" presetClass="exit" presetSubtype="0" fill="remove" grpId="4" nodeType="afterEffect">
                                  <p:stCondLst>
                                    <p:cond delay="0"/>
                                  </p:stCondLst>
                                  <p:childTnLst>
                                    <p:animEffect transition="out" filter="fade">
                                      <p:cBhvr>
                                        <p:cTn id="170" dur="100"/>
                                        <p:tgtEl>
                                          <p:spTgt spid="69"/>
                                        </p:tgtEl>
                                      </p:cBhvr>
                                    </p:animEffect>
                                    <p:set>
                                      <p:cBhvr>
                                        <p:cTn id="171"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169"/>
                                            </p:cond>
                                          </p:stCondLst>
                                          <p:endCondLst>
                                            <p:cond evt="onStopAudio" delay="0">
                                              <p:tgtEl>
                                                <p:sldTgt/>
                                              </p:tgtEl>
                                            </p:cond>
                                          </p:endCondLst>
                                        </p:cTn>
                                        <p:tgtEl>
                                          <p:sndTgt r:embed="rId3" name="buzztmemory3.wav"/>
                                        </p:tgtEl>
                                      </p:cMediaNode>
                                    </p:audio>
                                  </p:subTnLst>
                                </p:cTn>
                              </p:par>
                            </p:childTnLst>
                          </p:cTn>
                        </p:par>
                        <p:par>
                          <p:cTn id="172" fill="hold">
                            <p:stCondLst>
                              <p:cond delay="200"/>
                            </p:stCondLst>
                            <p:childTnLst>
                              <p:par>
                                <p:cTn id="173" presetID="10" presetClass="exit" presetSubtype="0" fill="remove" grpId="5" nodeType="afterEffect">
                                  <p:stCondLst>
                                    <p:cond delay="0"/>
                                  </p:stCondLst>
                                  <p:childTnLst>
                                    <p:animEffect transition="out" filter="fade">
                                      <p:cBhvr>
                                        <p:cTn id="174" dur="100"/>
                                        <p:tgtEl>
                                          <p:spTgt spid="64"/>
                                        </p:tgtEl>
                                      </p:cBhvr>
                                    </p:animEffect>
                                    <p:set>
                                      <p:cBhvr>
                                        <p:cTn id="175"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173"/>
                                            </p:cond>
                                          </p:stCondLst>
                                          <p:endCondLst>
                                            <p:cond evt="onStopAudio" delay="0">
                                              <p:tgtEl>
                                                <p:sldTgt/>
                                              </p:tgtEl>
                                            </p:cond>
                                          </p:endCondLst>
                                        </p:cTn>
                                        <p:tgtEl>
                                          <p:sndTgt r:embed="rId3" name="buzztmemory3.wav"/>
                                        </p:tgtEl>
                                      </p:cMediaNode>
                                    </p:audio>
                                  </p:subTnLst>
                                </p:cTn>
                              </p:par>
                            </p:childTnLst>
                          </p:cTn>
                        </p:par>
                        <p:par>
                          <p:cTn id="176" fill="hold">
                            <p:stCondLst>
                              <p:cond delay="300"/>
                            </p:stCondLst>
                            <p:childTnLst>
                              <p:par>
                                <p:cTn id="177" presetID="10" presetClass="exit" presetSubtype="0" fill="remove" grpId="4" nodeType="afterEffect">
                                  <p:stCondLst>
                                    <p:cond delay="0"/>
                                  </p:stCondLst>
                                  <p:childTnLst>
                                    <p:animEffect transition="out" filter="fade">
                                      <p:cBhvr>
                                        <p:cTn id="178" dur="100"/>
                                        <p:tgtEl>
                                          <p:spTgt spid="71"/>
                                        </p:tgtEl>
                                      </p:cBhvr>
                                    </p:animEffect>
                                    <p:set>
                                      <p:cBhvr>
                                        <p:cTn id="179"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177"/>
                                            </p:cond>
                                          </p:stCondLst>
                                          <p:endCondLst>
                                            <p:cond evt="onStopAudio" delay="0">
                                              <p:tgtEl>
                                                <p:sldTgt/>
                                              </p:tgtEl>
                                            </p:cond>
                                          </p:endCondLst>
                                        </p:cTn>
                                        <p:tgtEl>
                                          <p:sndTgt r:embed="rId3" name="buzztmemory3.wav"/>
                                        </p:tgtEl>
                                      </p:cMediaNode>
                                    </p:audio>
                                  </p:subTnLst>
                                </p:cTn>
                              </p:par>
                            </p:childTnLst>
                          </p:cTn>
                        </p:par>
                        <p:par>
                          <p:cTn id="180" fill="hold">
                            <p:stCondLst>
                              <p:cond delay="400"/>
                            </p:stCondLst>
                            <p:childTnLst>
                              <p:par>
                                <p:cTn id="181" presetID="10" presetClass="exit" presetSubtype="0" fill="remove" grpId="5" nodeType="afterEffect">
                                  <p:stCondLst>
                                    <p:cond delay="0"/>
                                  </p:stCondLst>
                                  <p:childTnLst>
                                    <p:animEffect transition="out" filter="fade">
                                      <p:cBhvr>
                                        <p:cTn id="182" dur="100"/>
                                        <p:tgtEl>
                                          <p:spTgt spid="69"/>
                                        </p:tgtEl>
                                      </p:cBhvr>
                                    </p:animEffect>
                                    <p:set>
                                      <p:cBhvr>
                                        <p:cTn id="183"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181"/>
                                            </p:cond>
                                          </p:stCondLst>
                                          <p:endCondLst>
                                            <p:cond evt="onStopAudio" delay="0">
                                              <p:tgtEl>
                                                <p:sldTgt/>
                                              </p:tgtEl>
                                            </p:cond>
                                          </p:endCondLst>
                                        </p:cTn>
                                        <p:tgtEl>
                                          <p:sndTgt r:embed="rId3" name="buzztmemory3.wav"/>
                                        </p:tgtEl>
                                      </p:cMediaNode>
                                    </p:audio>
                                  </p:subTnLst>
                                </p:cTn>
                              </p:par>
                            </p:childTnLst>
                          </p:cTn>
                        </p:par>
                        <p:par>
                          <p:cTn id="184" fill="hold">
                            <p:stCondLst>
                              <p:cond delay="500"/>
                            </p:stCondLst>
                            <p:childTnLst>
                              <p:par>
                                <p:cTn id="185" presetID="10" presetClass="exit" presetSubtype="0" fill="remove" grpId="5" nodeType="afterEffect">
                                  <p:stCondLst>
                                    <p:cond delay="0"/>
                                  </p:stCondLst>
                                  <p:childTnLst>
                                    <p:animEffect transition="out" filter="fade">
                                      <p:cBhvr>
                                        <p:cTn id="186" dur="100"/>
                                        <p:tgtEl>
                                          <p:spTgt spid="72"/>
                                        </p:tgtEl>
                                      </p:cBhvr>
                                    </p:animEffect>
                                    <p:set>
                                      <p:cBhvr>
                                        <p:cTn id="187"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185"/>
                                            </p:cond>
                                          </p:stCondLst>
                                          <p:endCondLst>
                                            <p:cond evt="onStopAudio" delay="0">
                                              <p:tgtEl>
                                                <p:sldTgt/>
                                              </p:tgtEl>
                                            </p:cond>
                                          </p:endCondLst>
                                        </p:cTn>
                                        <p:tgtEl>
                                          <p:sndTgt r:embed="rId3" name="buzztmemory3.wav"/>
                                        </p:tgtEl>
                                      </p:cMediaNode>
                                    </p:audio>
                                  </p:subTnLst>
                                </p:cTn>
                              </p:par>
                            </p:childTnLst>
                          </p:cTn>
                        </p:par>
                        <p:par>
                          <p:cTn id="188" fill="hold">
                            <p:stCondLst>
                              <p:cond delay="600"/>
                            </p:stCondLst>
                            <p:childTnLst>
                              <p:par>
                                <p:cTn id="189" presetID="10" presetClass="exit" presetSubtype="0" fill="remove" grpId="4" nodeType="afterEffect">
                                  <p:stCondLst>
                                    <p:cond delay="0"/>
                                  </p:stCondLst>
                                  <p:childTnLst>
                                    <p:animEffect transition="out" filter="fade">
                                      <p:cBhvr>
                                        <p:cTn id="190" dur="100"/>
                                        <p:tgtEl>
                                          <p:spTgt spid="74"/>
                                        </p:tgtEl>
                                      </p:cBhvr>
                                    </p:animEffect>
                                    <p:set>
                                      <p:cBhvr>
                                        <p:cTn id="191"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189"/>
                                            </p:cond>
                                          </p:stCondLst>
                                          <p:endCondLst>
                                            <p:cond evt="onStopAudio" delay="0">
                                              <p:tgtEl>
                                                <p:sldTgt/>
                                              </p:tgtEl>
                                            </p:cond>
                                          </p:endCondLst>
                                        </p:cTn>
                                        <p:tgtEl>
                                          <p:sndTgt r:embed="rId3" name="buzztmemory3.wav"/>
                                        </p:tgtEl>
                                      </p:cMediaNode>
                                    </p:audio>
                                  </p:subTnLst>
                                </p:cTn>
                              </p:par>
                            </p:childTnLst>
                          </p:cTn>
                        </p:par>
                        <p:par>
                          <p:cTn id="192" fill="hold">
                            <p:stCondLst>
                              <p:cond delay="700"/>
                            </p:stCondLst>
                            <p:childTnLst>
                              <p:par>
                                <p:cTn id="193" presetID="10" presetClass="exit" presetSubtype="0" fill="remove" grpId="4" nodeType="afterEffect">
                                  <p:stCondLst>
                                    <p:cond delay="0"/>
                                  </p:stCondLst>
                                  <p:childTnLst>
                                    <p:animEffect transition="out" filter="fade">
                                      <p:cBhvr>
                                        <p:cTn id="194" dur="100"/>
                                        <p:tgtEl>
                                          <p:spTgt spid="70"/>
                                        </p:tgtEl>
                                      </p:cBhvr>
                                    </p:animEffect>
                                    <p:set>
                                      <p:cBhvr>
                                        <p:cTn id="195"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193"/>
                                            </p:cond>
                                          </p:stCondLst>
                                          <p:endCondLst>
                                            <p:cond evt="onStopAudio" delay="0">
                                              <p:tgtEl>
                                                <p:sldTgt/>
                                              </p:tgtEl>
                                            </p:cond>
                                          </p:endCondLst>
                                        </p:cTn>
                                        <p:tgtEl>
                                          <p:sndTgt r:embed="rId3" name="buzztmemory3.wav"/>
                                        </p:tgtEl>
                                      </p:cMediaNode>
                                    </p:audio>
                                  </p:subTnLst>
                                </p:cTn>
                              </p:par>
                            </p:childTnLst>
                          </p:cTn>
                        </p:par>
                        <p:par>
                          <p:cTn id="196" fill="hold">
                            <p:stCondLst>
                              <p:cond delay="800"/>
                            </p:stCondLst>
                            <p:childTnLst>
                              <p:par>
                                <p:cTn id="197" presetID="10" presetClass="exit" presetSubtype="0" fill="remove" grpId="5" nodeType="afterEffect">
                                  <p:stCondLst>
                                    <p:cond delay="0"/>
                                  </p:stCondLst>
                                  <p:childTnLst>
                                    <p:animEffect transition="out" filter="fade">
                                      <p:cBhvr>
                                        <p:cTn id="198" dur="100"/>
                                        <p:tgtEl>
                                          <p:spTgt spid="65"/>
                                        </p:tgtEl>
                                      </p:cBhvr>
                                    </p:animEffect>
                                    <p:set>
                                      <p:cBhvr>
                                        <p:cTn id="199"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197"/>
                                            </p:cond>
                                          </p:stCondLst>
                                          <p:endCondLst>
                                            <p:cond evt="onStopAudio" delay="0">
                                              <p:tgtEl>
                                                <p:sldTgt/>
                                              </p:tgtEl>
                                            </p:cond>
                                          </p:endCondLst>
                                        </p:cTn>
                                        <p:tgtEl>
                                          <p:sndTgt r:embed="rId3" name="buzztmemory3.wav"/>
                                        </p:tgtEl>
                                      </p:cMediaNode>
                                    </p:audio>
                                  </p:subTnLst>
                                </p:cTn>
                              </p:par>
                            </p:childTnLst>
                          </p:cTn>
                        </p:par>
                        <p:par>
                          <p:cTn id="200" fill="hold">
                            <p:stCondLst>
                              <p:cond delay="900"/>
                            </p:stCondLst>
                            <p:childTnLst>
                              <p:par>
                                <p:cTn id="201" presetID="10" presetClass="exit" presetSubtype="0" fill="hold" grpId="4" nodeType="afterEffect">
                                  <p:stCondLst>
                                    <p:cond delay="0"/>
                                  </p:stCondLst>
                                  <p:childTnLst>
                                    <p:animEffect transition="out" filter="fade">
                                      <p:cBhvr>
                                        <p:cTn id="202" dur="100"/>
                                        <p:tgtEl>
                                          <p:spTgt spid="66"/>
                                        </p:tgtEl>
                                      </p:cBhvr>
                                    </p:animEffect>
                                    <p:set>
                                      <p:cBhvr>
                                        <p:cTn id="203"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201"/>
                                            </p:cond>
                                          </p:stCondLst>
                                          <p:endCondLst>
                                            <p:cond evt="onStopAudio" delay="0">
                                              <p:tgtEl>
                                                <p:sldTgt/>
                                              </p:tgtEl>
                                            </p:cond>
                                          </p:endCondLst>
                                        </p:cTn>
                                        <p:tgtEl>
                                          <p:sndTgt r:embed="rId3" name="buzztmemory3.wav"/>
                                        </p:tgtEl>
                                      </p:cMediaNode>
                                    </p:audio>
                                  </p:subTnLst>
                                </p:cTn>
                              </p:par>
                            </p:childTnLst>
                          </p:cTn>
                        </p:par>
                      </p:childTnLst>
                    </p:cTn>
                  </p:par>
                  <p:par>
                    <p:cTn id="204" fill="hold">
                      <p:stCondLst>
                        <p:cond delay="indefinite"/>
                      </p:stCondLst>
                      <p:childTnLst>
                        <p:par>
                          <p:cTn id="205" fill="hold">
                            <p:stCondLst>
                              <p:cond delay="0"/>
                            </p:stCondLst>
                            <p:childTnLst>
                              <p:par>
                                <p:cTn id="206" presetID="10" presetClass="entr" presetSubtype="0" fill="hold" grpId="5" nodeType="clickEffect">
                                  <p:stCondLst>
                                    <p:cond delay="0"/>
                                  </p:stCondLst>
                                  <p:childTnLst>
                                    <p:set>
                                      <p:cBhvr>
                                        <p:cTn id="207" dur="1" fill="hold">
                                          <p:stCondLst>
                                            <p:cond delay="0"/>
                                          </p:stCondLst>
                                        </p:cTn>
                                        <p:tgtEl>
                                          <p:spTgt spid="66"/>
                                        </p:tgtEl>
                                        <p:attrNameLst>
                                          <p:attrName>style.visibility</p:attrName>
                                        </p:attrNameLst>
                                      </p:cBhvr>
                                      <p:to>
                                        <p:strVal val="visible"/>
                                      </p:to>
                                    </p:set>
                                    <p:animEffect transition="in" filter="fade">
                                      <p:cBhvr>
                                        <p:cTn id="208" dur="100"/>
                                        <p:tgtEl>
                                          <p:spTgt spid="66"/>
                                        </p:tgtEl>
                                      </p:cBhvr>
                                    </p:animEffect>
                                  </p:childTnLst>
                                </p:cTn>
                              </p:par>
                            </p:childTnLst>
                          </p:cTn>
                        </p:par>
                        <p:par>
                          <p:cTn id="209" fill="hold">
                            <p:stCondLst>
                              <p:cond delay="100"/>
                            </p:stCondLst>
                            <p:childTnLst>
                              <p:par>
                                <p:cTn id="210" presetID="10" presetClass="exit" presetSubtype="0" fill="remove" grpId="6" nodeType="afterEffect">
                                  <p:stCondLst>
                                    <p:cond delay="0"/>
                                  </p:stCondLst>
                                  <p:childTnLst>
                                    <p:animEffect transition="out" filter="fade">
                                      <p:cBhvr>
                                        <p:cTn id="211" dur="100"/>
                                        <p:tgtEl>
                                          <p:spTgt spid="64"/>
                                        </p:tgtEl>
                                      </p:cBhvr>
                                    </p:animEffect>
                                    <p:set>
                                      <p:cBhvr>
                                        <p:cTn id="212"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210"/>
                                            </p:cond>
                                          </p:stCondLst>
                                          <p:endCondLst>
                                            <p:cond evt="onStopAudio" delay="0">
                                              <p:tgtEl>
                                                <p:sldTgt/>
                                              </p:tgtEl>
                                            </p:cond>
                                          </p:endCondLst>
                                        </p:cTn>
                                        <p:tgtEl>
                                          <p:sndTgt r:embed="rId3" name="buzztmemory3.wav"/>
                                        </p:tgtEl>
                                      </p:cMediaNode>
                                    </p:audio>
                                  </p:subTnLst>
                                </p:cTn>
                              </p:par>
                            </p:childTnLst>
                          </p:cTn>
                        </p:par>
                        <p:par>
                          <p:cTn id="213" fill="hold">
                            <p:stCondLst>
                              <p:cond delay="200"/>
                            </p:stCondLst>
                            <p:childTnLst>
                              <p:par>
                                <p:cTn id="214" presetID="10" presetClass="exit" presetSubtype="0" fill="remove" grpId="6" nodeType="afterEffect">
                                  <p:stCondLst>
                                    <p:cond delay="0"/>
                                  </p:stCondLst>
                                  <p:childTnLst>
                                    <p:animEffect transition="out" filter="fade">
                                      <p:cBhvr>
                                        <p:cTn id="215" dur="100"/>
                                        <p:tgtEl>
                                          <p:spTgt spid="72"/>
                                        </p:tgtEl>
                                      </p:cBhvr>
                                    </p:animEffect>
                                    <p:set>
                                      <p:cBhvr>
                                        <p:cTn id="216"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214"/>
                                            </p:cond>
                                          </p:stCondLst>
                                          <p:endCondLst>
                                            <p:cond evt="onStopAudio" delay="0">
                                              <p:tgtEl>
                                                <p:sldTgt/>
                                              </p:tgtEl>
                                            </p:cond>
                                          </p:endCondLst>
                                        </p:cTn>
                                        <p:tgtEl>
                                          <p:sndTgt r:embed="rId3" name="buzztmemory3.wav"/>
                                        </p:tgtEl>
                                      </p:cMediaNode>
                                    </p:audio>
                                  </p:subTnLst>
                                </p:cTn>
                              </p:par>
                            </p:childTnLst>
                          </p:cTn>
                        </p:par>
                        <p:par>
                          <p:cTn id="217" fill="hold">
                            <p:stCondLst>
                              <p:cond delay="300"/>
                            </p:stCondLst>
                            <p:childTnLst>
                              <p:par>
                                <p:cTn id="218" presetID="10" presetClass="exit" presetSubtype="0" fill="remove" grpId="6" nodeType="afterEffect">
                                  <p:stCondLst>
                                    <p:cond delay="0"/>
                                  </p:stCondLst>
                                  <p:childTnLst>
                                    <p:animEffect transition="out" filter="fade">
                                      <p:cBhvr>
                                        <p:cTn id="219" dur="100"/>
                                        <p:tgtEl>
                                          <p:spTgt spid="69"/>
                                        </p:tgtEl>
                                      </p:cBhvr>
                                    </p:animEffect>
                                    <p:set>
                                      <p:cBhvr>
                                        <p:cTn id="220"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218"/>
                                            </p:cond>
                                          </p:stCondLst>
                                          <p:endCondLst>
                                            <p:cond evt="onStopAudio" delay="0">
                                              <p:tgtEl>
                                                <p:sldTgt/>
                                              </p:tgtEl>
                                            </p:cond>
                                          </p:endCondLst>
                                        </p:cTn>
                                        <p:tgtEl>
                                          <p:sndTgt r:embed="rId3" name="buzztmemory3.wav"/>
                                        </p:tgtEl>
                                      </p:cMediaNode>
                                    </p:audio>
                                  </p:subTnLst>
                                </p:cTn>
                              </p:par>
                            </p:childTnLst>
                          </p:cTn>
                        </p:par>
                        <p:par>
                          <p:cTn id="221" fill="hold">
                            <p:stCondLst>
                              <p:cond delay="400"/>
                            </p:stCondLst>
                            <p:childTnLst>
                              <p:par>
                                <p:cTn id="222" presetID="10" presetClass="exit" presetSubtype="0" fill="remove" grpId="6" nodeType="afterEffect">
                                  <p:stCondLst>
                                    <p:cond delay="0"/>
                                  </p:stCondLst>
                                  <p:childTnLst>
                                    <p:animEffect transition="out" filter="fade">
                                      <p:cBhvr>
                                        <p:cTn id="223" dur="100"/>
                                        <p:tgtEl>
                                          <p:spTgt spid="66"/>
                                        </p:tgtEl>
                                      </p:cBhvr>
                                    </p:animEffect>
                                    <p:set>
                                      <p:cBhvr>
                                        <p:cTn id="224"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222"/>
                                            </p:cond>
                                          </p:stCondLst>
                                          <p:endCondLst>
                                            <p:cond evt="onStopAudio" delay="0">
                                              <p:tgtEl>
                                                <p:sldTgt/>
                                              </p:tgtEl>
                                            </p:cond>
                                          </p:endCondLst>
                                        </p:cTn>
                                        <p:tgtEl>
                                          <p:sndTgt r:embed="rId3" name="buzztmemory3.wav"/>
                                        </p:tgtEl>
                                      </p:cMediaNode>
                                    </p:audio>
                                  </p:subTnLst>
                                </p:cTn>
                              </p:par>
                            </p:childTnLst>
                          </p:cTn>
                        </p:par>
                        <p:par>
                          <p:cTn id="225" fill="hold">
                            <p:stCondLst>
                              <p:cond delay="500"/>
                            </p:stCondLst>
                            <p:childTnLst>
                              <p:par>
                                <p:cTn id="226" presetID="10" presetClass="exit" presetSubtype="0" fill="remove" grpId="5" nodeType="afterEffect">
                                  <p:stCondLst>
                                    <p:cond delay="0"/>
                                  </p:stCondLst>
                                  <p:childTnLst>
                                    <p:animEffect transition="out" filter="fade">
                                      <p:cBhvr>
                                        <p:cTn id="227" dur="100"/>
                                        <p:tgtEl>
                                          <p:spTgt spid="74"/>
                                        </p:tgtEl>
                                      </p:cBhvr>
                                    </p:animEffect>
                                    <p:set>
                                      <p:cBhvr>
                                        <p:cTn id="228"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226"/>
                                            </p:cond>
                                          </p:stCondLst>
                                          <p:endCondLst>
                                            <p:cond evt="onStopAudio" delay="0">
                                              <p:tgtEl>
                                                <p:sldTgt/>
                                              </p:tgtEl>
                                            </p:cond>
                                          </p:endCondLst>
                                        </p:cTn>
                                        <p:tgtEl>
                                          <p:sndTgt r:embed="rId3" name="buzztmemory3.wav"/>
                                        </p:tgtEl>
                                      </p:cMediaNode>
                                    </p:audio>
                                  </p:subTnLst>
                                </p:cTn>
                              </p:par>
                            </p:childTnLst>
                          </p:cTn>
                        </p:par>
                        <p:par>
                          <p:cTn id="229" fill="hold">
                            <p:stCondLst>
                              <p:cond delay="600"/>
                            </p:stCondLst>
                            <p:childTnLst>
                              <p:par>
                                <p:cTn id="230" presetID="10" presetClass="exit" presetSubtype="0" fill="remove" grpId="5" nodeType="afterEffect">
                                  <p:stCondLst>
                                    <p:cond delay="0"/>
                                  </p:stCondLst>
                                  <p:childTnLst>
                                    <p:animEffect transition="out" filter="fade">
                                      <p:cBhvr>
                                        <p:cTn id="231" dur="100"/>
                                        <p:tgtEl>
                                          <p:spTgt spid="70"/>
                                        </p:tgtEl>
                                      </p:cBhvr>
                                    </p:animEffect>
                                    <p:set>
                                      <p:cBhvr>
                                        <p:cTn id="232"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230"/>
                                            </p:cond>
                                          </p:stCondLst>
                                          <p:endCondLst>
                                            <p:cond evt="onStopAudio" delay="0">
                                              <p:tgtEl>
                                                <p:sldTgt/>
                                              </p:tgtEl>
                                            </p:cond>
                                          </p:endCondLst>
                                        </p:cTn>
                                        <p:tgtEl>
                                          <p:sndTgt r:embed="rId3" name="buzztmemory3.wav"/>
                                        </p:tgtEl>
                                      </p:cMediaNode>
                                    </p:audio>
                                  </p:subTnLst>
                                </p:cTn>
                              </p:par>
                            </p:childTnLst>
                          </p:cTn>
                        </p:par>
                        <p:par>
                          <p:cTn id="233" fill="hold">
                            <p:stCondLst>
                              <p:cond delay="700"/>
                            </p:stCondLst>
                            <p:childTnLst>
                              <p:par>
                                <p:cTn id="234" presetID="10" presetClass="exit" presetSubtype="0" fill="remove" grpId="6" nodeType="afterEffect">
                                  <p:stCondLst>
                                    <p:cond delay="0"/>
                                  </p:stCondLst>
                                  <p:childTnLst>
                                    <p:animEffect transition="out" filter="fade">
                                      <p:cBhvr>
                                        <p:cTn id="235" dur="100"/>
                                        <p:tgtEl>
                                          <p:spTgt spid="65"/>
                                        </p:tgtEl>
                                      </p:cBhvr>
                                    </p:animEffect>
                                    <p:set>
                                      <p:cBhvr>
                                        <p:cTn id="236"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234"/>
                                            </p:cond>
                                          </p:stCondLst>
                                          <p:endCondLst>
                                            <p:cond evt="onStopAudio" delay="0">
                                              <p:tgtEl>
                                                <p:sldTgt/>
                                              </p:tgtEl>
                                            </p:cond>
                                          </p:endCondLst>
                                        </p:cTn>
                                        <p:tgtEl>
                                          <p:sndTgt r:embed="rId3" name="buzztmemory3.wav"/>
                                        </p:tgtEl>
                                      </p:cMediaNode>
                                    </p:audio>
                                  </p:subTnLst>
                                </p:cTn>
                              </p:par>
                            </p:childTnLst>
                          </p:cTn>
                        </p:par>
                        <p:par>
                          <p:cTn id="237" fill="hold">
                            <p:stCondLst>
                              <p:cond delay="800"/>
                            </p:stCondLst>
                            <p:childTnLst>
                              <p:par>
                                <p:cTn id="238" presetID="10" presetClass="exit" presetSubtype="0" fill="remove" grpId="5" nodeType="afterEffect">
                                  <p:stCondLst>
                                    <p:cond delay="0"/>
                                  </p:stCondLst>
                                  <p:childTnLst>
                                    <p:animEffect transition="out" filter="fade">
                                      <p:cBhvr>
                                        <p:cTn id="239" dur="100"/>
                                        <p:tgtEl>
                                          <p:spTgt spid="73"/>
                                        </p:tgtEl>
                                      </p:cBhvr>
                                    </p:animEffect>
                                    <p:set>
                                      <p:cBhvr>
                                        <p:cTn id="240"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238"/>
                                            </p:cond>
                                          </p:stCondLst>
                                          <p:endCondLst>
                                            <p:cond evt="onStopAudio" delay="0">
                                              <p:tgtEl>
                                                <p:sldTgt/>
                                              </p:tgtEl>
                                            </p:cond>
                                          </p:endCondLst>
                                        </p:cTn>
                                        <p:tgtEl>
                                          <p:sndTgt r:embed="rId3" name="buzztmemory3.wav"/>
                                        </p:tgtEl>
                                      </p:cMediaNode>
                                    </p:audio>
                                  </p:subTnLst>
                                </p:cTn>
                              </p:par>
                            </p:childTnLst>
                          </p:cTn>
                        </p:par>
                        <p:par>
                          <p:cTn id="241" fill="hold">
                            <p:stCondLst>
                              <p:cond delay="900"/>
                            </p:stCondLst>
                            <p:childTnLst>
                              <p:par>
                                <p:cTn id="242" presetID="10" presetClass="exit" presetSubtype="0" fill="hold" grpId="5" nodeType="afterEffect">
                                  <p:stCondLst>
                                    <p:cond delay="0"/>
                                  </p:stCondLst>
                                  <p:childTnLst>
                                    <p:animEffect transition="out" filter="fade">
                                      <p:cBhvr>
                                        <p:cTn id="243" dur="100"/>
                                        <p:tgtEl>
                                          <p:spTgt spid="71"/>
                                        </p:tgtEl>
                                      </p:cBhvr>
                                    </p:animEffect>
                                    <p:set>
                                      <p:cBhvr>
                                        <p:cTn id="244"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242"/>
                                            </p:cond>
                                          </p:stCondLst>
                                          <p:endCondLst>
                                            <p:cond evt="onStopAudio" delay="0">
                                              <p:tgtEl>
                                                <p:sldTgt/>
                                              </p:tgtEl>
                                            </p:cond>
                                          </p:endCondLst>
                                        </p:cTn>
                                        <p:tgtEl>
                                          <p:sndTgt r:embed="rId3" name="buzztmemory3.wav"/>
                                        </p:tgtEl>
                                      </p:cMediaNode>
                                    </p:audio>
                                  </p:subTnLst>
                                </p:cTn>
                              </p:par>
                            </p:childTnLst>
                          </p:cTn>
                        </p:par>
                      </p:childTnLst>
                    </p:cTn>
                  </p:par>
                  <p:par>
                    <p:cTn id="245" fill="hold">
                      <p:stCondLst>
                        <p:cond delay="indefinite"/>
                      </p:stCondLst>
                      <p:childTnLst>
                        <p:par>
                          <p:cTn id="246" fill="hold">
                            <p:stCondLst>
                              <p:cond delay="0"/>
                            </p:stCondLst>
                            <p:childTnLst>
                              <p:par>
                                <p:cTn id="247" presetID="10" presetClass="entr" presetSubtype="0" fill="hold" grpId="6" nodeType="clickEffect">
                                  <p:stCondLst>
                                    <p:cond delay="0"/>
                                  </p:stCondLst>
                                  <p:childTnLst>
                                    <p:set>
                                      <p:cBhvr>
                                        <p:cTn id="248" dur="1" fill="hold">
                                          <p:stCondLst>
                                            <p:cond delay="0"/>
                                          </p:stCondLst>
                                        </p:cTn>
                                        <p:tgtEl>
                                          <p:spTgt spid="71"/>
                                        </p:tgtEl>
                                        <p:attrNameLst>
                                          <p:attrName>style.visibility</p:attrName>
                                        </p:attrNameLst>
                                      </p:cBhvr>
                                      <p:to>
                                        <p:strVal val="visible"/>
                                      </p:to>
                                    </p:set>
                                    <p:animEffect transition="in" filter="fade">
                                      <p:cBhvr>
                                        <p:cTn id="249" dur="100"/>
                                        <p:tgtEl>
                                          <p:spTgt spid="71"/>
                                        </p:tgtEl>
                                      </p:cBhvr>
                                    </p:animEffect>
                                  </p:childTnLst>
                                  <p:subTnLst>
                                    <p:audio>
                                      <p:cMediaNode>
                                        <p:cTn display="0" masterRel="sameClick">
                                          <p:stCondLst>
                                            <p:cond evt="begin" delay="0">
                                              <p:tn val="247"/>
                                            </p:cond>
                                          </p:stCondLst>
                                          <p:endCondLst>
                                            <p:cond evt="onStopAudio" delay="0">
                                              <p:tgtEl>
                                                <p:sldTgt/>
                                              </p:tgtEl>
                                            </p:cond>
                                          </p:endCondLst>
                                        </p:cTn>
                                        <p:tgtEl>
                                          <p:sndTgt r:embed="rId3" name="buzztmemory3.wav"/>
                                        </p:tgtEl>
                                      </p:cMediaNode>
                                    </p:audio>
                                  </p:subTnLst>
                                </p:cTn>
                              </p:par>
                            </p:childTnLst>
                          </p:cTn>
                        </p:par>
                        <p:par>
                          <p:cTn id="250" fill="hold">
                            <p:stCondLst>
                              <p:cond delay="100"/>
                            </p:stCondLst>
                            <p:childTnLst>
                              <p:par>
                                <p:cTn id="251" presetID="10" presetClass="exit" presetSubtype="0" fill="remove" grpId="7" nodeType="afterEffect">
                                  <p:stCondLst>
                                    <p:cond delay="0"/>
                                  </p:stCondLst>
                                  <p:childTnLst>
                                    <p:animEffect transition="out" filter="fade">
                                      <p:cBhvr>
                                        <p:cTn id="252" dur="100"/>
                                        <p:tgtEl>
                                          <p:spTgt spid="64"/>
                                        </p:tgtEl>
                                      </p:cBhvr>
                                    </p:animEffect>
                                    <p:set>
                                      <p:cBhvr>
                                        <p:cTn id="253"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251"/>
                                            </p:cond>
                                          </p:stCondLst>
                                          <p:endCondLst>
                                            <p:cond evt="onStopAudio" delay="0">
                                              <p:tgtEl>
                                                <p:sldTgt/>
                                              </p:tgtEl>
                                            </p:cond>
                                          </p:endCondLst>
                                        </p:cTn>
                                        <p:tgtEl>
                                          <p:sndTgt r:embed="rId3" name="buzztmemory3.wav"/>
                                        </p:tgtEl>
                                      </p:cMediaNode>
                                    </p:audio>
                                  </p:subTnLst>
                                </p:cTn>
                              </p:par>
                            </p:childTnLst>
                          </p:cTn>
                        </p:par>
                        <p:par>
                          <p:cTn id="254" fill="hold">
                            <p:stCondLst>
                              <p:cond delay="200"/>
                            </p:stCondLst>
                            <p:childTnLst>
                              <p:par>
                                <p:cTn id="255" presetID="10" presetClass="exit" presetSubtype="0" fill="remove" grpId="7" nodeType="afterEffect">
                                  <p:stCondLst>
                                    <p:cond delay="0"/>
                                  </p:stCondLst>
                                  <p:childTnLst>
                                    <p:animEffect transition="out" filter="fade">
                                      <p:cBhvr>
                                        <p:cTn id="256" dur="100"/>
                                        <p:tgtEl>
                                          <p:spTgt spid="72"/>
                                        </p:tgtEl>
                                      </p:cBhvr>
                                    </p:animEffect>
                                    <p:set>
                                      <p:cBhvr>
                                        <p:cTn id="257"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255"/>
                                            </p:cond>
                                          </p:stCondLst>
                                          <p:endCondLst>
                                            <p:cond evt="onStopAudio" delay="0">
                                              <p:tgtEl>
                                                <p:sldTgt/>
                                              </p:tgtEl>
                                            </p:cond>
                                          </p:endCondLst>
                                        </p:cTn>
                                        <p:tgtEl>
                                          <p:sndTgt r:embed="rId3" name="buzztmemory3.wav"/>
                                        </p:tgtEl>
                                      </p:cMediaNode>
                                    </p:audio>
                                  </p:subTnLst>
                                </p:cTn>
                              </p:par>
                            </p:childTnLst>
                          </p:cTn>
                        </p:par>
                        <p:par>
                          <p:cTn id="258" fill="hold">
                            <p:stCondLst>
                              <p:cond delay="300"/>
                            </p:stCondLst>
                            <p:childTnLst>
                              <p:par>
                                <p:cTn id="259" presetID="10" presetClass="exit" presetSubtype="0" fill="remove" grpId="7" nodeType="afterEffect">
                                  <p:stCondLst>
                                    <p:cond delay="0"/>
                                  </p:stCondLst>
                                  <p:childTnLst>
                                    <p:animEffect transition="out" filter="fade">
                                      <p:cBhvr>
                                        <p:cTn id="260" dur="100"/>
                                        <p:tgtEl>
                                          <p:spTgt spid="71"/>
                                        </p:tgtEl>
                                      </p:cBhvr>
                                    </p:animEffect>
                                    <p:set>
                                      <p:cBhvr>
                                        <p:cTn id="261"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259"/>
                                            </p:cond>
                                          </p:stCondLst>
                                          <p:endCondLst>
                                            <p:cond evt="onStopAudio" delay="0">
                                              <p:tgtEl>
                                                <p:sldTgt/>
                                              </p:tgtEl>
                                            </p:cond>
                                          </p:endCondLst>
                                        </p:cTn>
                                        <p:tgtEl>
                                          <p:sndTgt r:embed="rId3" name="buzztmemory3.wav"/>
                                        </p:tgtEl>
                                      </p:cMediaNode>
                                    </p:audio>
                                  </p:subTnLst>
                                </p:cTn>
                              </p:par>
                            </p:childTnLst>
                          </p:cTn>
                        </p:par>
                        <p:par>
                          <p:cTn id="262" fill="hold">
                            <p:stCondLst>
                              <p:cond delay="400"/>
                            </p:stCondLst>
                            <p:childTnLst>
                              <p:par>
                                <p:cTn id="263" presetID="10" presetClass="exit" presetSubtype="0" fill="remove" grpId="7" nodeType="afterEffect">
                                  <p:stCondLst>
                                    <p:cond delay="0"/>
                                  </p:stCondLst>
                                  <p:childTnLst>
                                    <p:animEffect transition="out" filter="fade">
                                      <p:cBhvr>
                                        <p:cTn id="264" dur="100"/>
                                        <p:tgtEl>
                                          <p:spTgt spid="66"/>
                                        </p:tgtEl>
                                      </p:cBhvr>
                                    </p:animEffect>
                                    <p:set>
                                      <p:cBhvr>
                                        <p:cTn id="265"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263"/>
                                            </p:cond>
                                          </p:stCondLst>
                                          <p:endCondLst>
                                            <p:cond evt="onStopAudio" delay="0">
                                              <p:tgtEl>
                                                <p:sldTgt/>
                                              </p:tgtEl>
                                            </p:cond>
                                          </p:endCondLst>
                                        </p:cTn>
                                        <p:tgtEl>
                                          <p:sndTgt r:embed="rId3" name="buzztmemory3.wav"/>
                                        </p:tgtEl>
                                      </p:cMediaNode>
                                    </p:audio>
                                  </p:subTnLst>
                                </p:cTn>
                              </p:par>
                            </p:childTnLst>
                          </p:cTn>
                        </p:par>
                        <p:par>
                          <p:cTn id="266" fill="hold">
                            <p:stCondLst>
                              <p:cond delay="500"/>
                            </p:stCondLst>
                            <p:childTnLst>
                              <p:par>
                                <p:cTn id="267" presetID="10" presetClass="exit" presetSubtype="0" fill="remove" grpId="6" nodeType="afterEffect">
                                  <p:stCondLst>
                                    <p:cond delay="0"/>
                                  </p:stCondLst>
                                  <p:childTnLst>
                                    <p:animEffect transition="out" filter="fade">
                                      <p:cBhvr>
                                        <p:cTn id="268" dur="100"/>
                                        <p:tgtEl>
                                          <p:spTgt spid="74"/>
                                        </p:tgtEl>
                                      </p:cBhvr>
                                    </p:animEffect>
                                    <p:set>
                                      <p:cBhvr>
                                        <p:cTn id="269"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267"/>
                                            </p:cond>
                                          </p:stCondLst>
                                          <p:endCondLst>
                                            <p:cond evt="onStopAudio" delay="0">
                                              <p:tgtEl>
                                                <p:sldTgt/>
                                              </p:tgtEl>
                                            </p:cond>
                                          </p:endCondLst>
                                        </p:cTn>
                                        <p:tgtEl>
                                          <p:sndTgt r:embed="rId3" name="buzztmemory3.wav"/>
                                        </p:tgtEl>
                                      </p:cMediaNode>
                                    </p:audio>
                                  </p:subTnLst>
                                </p:cTn>
                              </p:par>
                            </p:childTnLst>
                          </p:cTn>
                        </p:par>
                        <p:par>
                          <p:cTn id="270" fill="hold">
                            <p:stCondLst>
                              <p:cond delay="600"/>
                            </p:stCondLst>
                            <p:childTnLst>
                              <p:par>
                                <p:cTn id="271" presetID="10" presetClass="exit" presetSubtype="0" fill="remove" grpId="6" nodeType="afterEffect">
                                  <p:stCondLst>
                                    <p:cond delay="0"/>
                                  </p:stCondLst>
                                  <p:childTnLst>
                                    <p:animEffect transition="out" filter="fade">
                                      <p:cBhvr>
                                        <p:cTn id="272" dur="100"/>
                                        <p:tgtEl>
                                          <p:spTgt spid="70"/>
                                        </p:tgtEl>
                                      </p:cBhvr>
                                    </p:animEffect>
                                    <p:set>
                                      <p:cBhvr>
                                        <p:cTn id="273"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271"/>
                                            </p:cond>
                                          </p:stCondLst>
                                          <p:endCondLst>
                                            <p:cond evt="onStopAudio" delay="0">
                                              <p:tgtEl>
                                                <p:sldTgt/>
                                              </p:tgtEl>
                                            </p:cond>
                                          </p:endCondLst>
                                        </p:cTn>
                                        <p:tgtEl>
                                          <p:sndTgt r:embed="rId3" name="buzztmemory3.wav"/>
                                        </p:tgtEl>
                                      </p:cMediaNode>
                                    </p:audio>
                                  </p:subTnLst>
                                </p:cTn>
                              </p:par>
                            </p:childTnLst>
                          </p:cTn>
                        </p:par>
                        <p:par>
                          <p:cTn id="274" fill="hold">
                            <p:stCondLst>
                              <p:cond delay="700"/>
                            </p:stCondLst>
                            <p:childTnLst>
                              <p:par>
                                <p:cTn id="275" presetID="10" presetClass="exit" presetSubtype="0" fill="remove" grpId="7" nodeType="afterEffect">
                                  <p:stCondLst>
                                    <p:cond delay="0"/>
                                  </p:stCondLst>
                                  <p:childTnLst>
                                    <p:animEffect transition="out" filter="fade">
                                      <p:cBhvr>
                                        <p:cTn id="276" dur="100"/>
                                        <p:tgtEl>
                                          <p:spTgt spid="65"/>
                                        </p:tgtEl>
                                      </p:cBhvr>
                                    </p:animEffect>
                                    <p:set>
                                      <p:cBhvr>
                                        <p:cTn id="277"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275"/>
                                            </p:cond>
                                          </p:stCondLst>
                                          <p:endCondLst>
                                            <p:cond evt="onStopAudio" delay="0">
                                              <p:tgtEl>
                                                <p:sldTgt/>
                                              </p:tgtEl>
                                            </p:cond>
                                          </p:endCondLst>
                                        </p:cTn>
                                        <p:tgtEl>
                                          <p:sndTgt r:embed="rId3" name="buzztmemory3.wav"/>
                                        </p:tgtEl>
                                      </p:cMediaNode>
                                    </p:audio>
                                  </p:subTnLst>
                                </p:cTn>
                              </p:par>
                            </p:childTnLst>
                          </p:cTn>
                        </p:par>
                        <p:par>
                          <p:cTn id="278" fill="hold">
                            <p:stCondLst>
                              <p:cond delay="800"/>
                            </p:stCondLst>
                            <p:childTnLst>
                              <p:par>
                                <p:cTn id="279" presetID="10" presetClass="exit" presetSubtype="0" fill="remove" grpId="6" nodeType="afterEffect">
                                  <p:stCondLst>
                                    <p:cond delay="0"/>
                                  </p:stCondLst>
                                  <p:childTnLst>
                                    <p:animEffect transition="out" filter="fade">
                                      <p:cBhvr>
                                        <p:cTn id="280" dur="100"/>
                                        <p:tgtEl>
                                          <p:spTgt spid="73"/>
                                        </p:tgtEl>
                                      </p:cBhvr>
                                    </p:animEffect>
                                    <p:set>
                                      <p:cBhvr>
                                        <p:cTn id="281"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279"/>
                                            </p:cond>
                                          </p:stCondLst>
                                          <p:endCondLst>
                                            <p:cond evt="onStopAudio" delay="0">
                                              <p:tgtEl>
                                                <p:sldTgt/>
                                              </p:tgtEl>
                                            </p:cond>
                                          </p:endCondLst>
                                        </p:cTn>
                                        <p:tgtEl>
                                          <p:sndTgt r:embed="rId3" name="buzztmemory3.wav"/>
                                        </p:tgtEl>
                                      </p:cMediaNode>
                                    </p:audio>
                                  </p:subTnLst>
                                </p:cTn>
                              </p:par>
                            </p:childTnLst>
                          </p:cTn>
                        </p:par>
                        <p:par>
                          <p:cTn id="282" fill="hold">
                            <p:stCondLst>
                              <p:cond delay="900"/>
                            </p:stCondLst>
                            <p:childTnLst>
                              <p:par>
                                <p:cTn id="283" presetID="10" presetClass="exit" presetSubtype="0" fill="hold" grpId="7" nodeType="afterEffect">
                                  <p:stCondLst>
                                    <p:cond delay="0"/>
                                  </p:stCondLst>
                                  <p:childTnLst>
                                    <p:animEffect transition="out" filter="fade">
                                      <p:cBhvr>
                                        <p:cTn id="284" dur="100"/>
                                        <p:tgtEl>
                                          <p:spTgt spid="69"/>
                                        </p:tgtEl>
                                      </p:cBhvr>
                                    </p:animEffect>
                                    <p:set>
                                      <p:cBhvr>
                                        <p:cTn id="285"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283"/>
                                            </p:cond>
                                          </p:stCondLst>
                                          <p:endCondLst>
                                            <p:cond evt="onStopAudio" delay="0">
                                              <p:tgtEl>
                                                <p:sldTgt/>
                                              </p:tgtEl>
                                            </p:cond>
                                          </p:endCondLst>
                                        </p:cTn>
                                        <p:tgtEl>
                                          <p:sndTgt r:embed="rId3" name="buzztmemory3.wav"/>
                                        </p:tgtEl>
                                      </p:cMediaNode>
                                    </p:audio>
                                  </p:subTnLst>
                                </p:cTn>
                              </p:par>
                            </p:childTnLst>
                          </p:cTn>
                        </p:par>
                      </p:childTnLst>
                    </p:cTn>
                  </p:par>
                  <p:par>
                    <p:cTn id="286" fill="hold">
                      <p:stCondLst>
                        <p:cond delay="indefinite"/>
                      </p:stCondLst>
                      <p:childTnLst>
                        <p:par>
                          <p:cTn id="287" fill="hold">
                            <p:stCondLst>
                              <p:cond delay="0"/>
                            </p:stCondLst>
                            <p:childTnLst>
                              <p:par>
                                <p:cTn id="288" presetID="10" presetClass="entr" presetSubtype="0" fill="hold" grpId="9" nodeType="clickEffect">
                                  <p:stCondLst>
                                    <p:cond delay="0"/>
                                  </p:stCondLst>
                                  <p:childTnLst>
                                    <p:set>
                                      <p:cBhvr>
                                        <p:cTn id="289" dur="1" fill="hold">
                                          <p:stCondLst>
                                            <p:cond delay="0"/>
                                          </p:stCondLst>
                                        </p:cTn>
                                        <p:tgtEl>
                                          <p:spTgt spid="69"/>
                                        </p:tgtEl>
                                        <p:attrNameLst>
                                          <p:attrName>style.visibility</p:attrName>
                                        </p:attrNameLst>
                                      </p:cBhvr>
                                      <p:to>
                                        <p:strVal val="visible"/>
                                      </p:to>
                                    </p:set>
                                    <p:animEffect transition="in" filter="fade">
                                      <p:cBhvr>
                                        <p:cTn id="290" dur="100"/>
                                        <p:tgtEl>
                                          <p:spTgt spid="69"/>
                                        </p:tgtEl>
                                      </p:cBhvr>
                                    </p:animEffect>
                                  </p:childTnLst>
                                  <p:subTnLst>
                                    <p:audio>
                                      <p:cMediaNode>
                                        <p:cTn display="0" masterRel="sameClick">
                                          <p:stCondLst>
                                            <p:cond evt="begin" delay="0">
                                              <p:tn val="288"/>
                                            </p:cond>
                                          </p:stCondLst>
                                          <p:endCondLst>
                                            <p:cond evt="onStopAudio" delay="0">
                                              <p:tgtEl>
                                                <p:sldTgt/>
                                              </p:tgtEl>
                                            </p:cond>
                                          </p:endCondLst>
                                        </p:cTn>
                                        <p:tgtEl>
                                          <p:sndTgt r:embed="rId3" name="buzztmemory3.wav"/>
                                        </p:tgtEl>
                                      </p:cMediaNode>
                                    </p:audio>
                                  </p:subTnLst>
                                </p:cTn>
                              </p:par>
                            </p:childTnLst>
                          </p:cTn>
                        </p:par>
                        <p:par>
                          <p:cTn id="291" fill="hold">
                            <p:stCondLst>
                              <p:cond delay="100"/>
                            </p:stCondLst>
                            <p:childTnLst>
                              <p:par>
                                <p:cTn id="292" presetID="10" presetClass="exit" presetSubtype="0" fill="remove" grpId="8" nodeType="afterEffect">
                                  <p:stCondLst>
                                    <p:cond delay="0"/>
                                  </p:stCondLst>
                                  <p:childTnLst>
                                    <p:animEffect transition="out" filter="fade">
                                      <p:cBhvr>
                                        <p:cTn id="293" dur="100"/>
                                        <p:tgtEl>
                                          <p:spTgt spid="71"/>
                                        </p:tgtEl>
                                      </p:cBhvr>
                                    </p:animEffect>
                                    <p:set>
                                      <p:cBhvr>
                                        <p:cTn id="294"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292"/>
                                            </p:cond>
                                          </p:stCondLst>
                                          <p:endCondLst>
                                            <p:cond evt="onStopAudio" delay="0">
                                              <p:tgtEl>
                                                <p:sldTgt/>
                                              </p:tgtEl>
                                            </p:cond>
                                          </p:endCondLst>
                                        </p:cTn>
                                        <p:tgtEl>
                                          <p:sndTgt r:embed="rId3" name="buzztmemory3.wav"/>
                                        </p:tgtEl>
                                      </p:cMediaNode>
                                    </p:audio>
                                  </p:subTnLst>
                                </p:cTn>
                              </p:par>
                            </p:childTnLst>
                          </p:cTn>
                        </p:par>
                        <p:par>
                          <p:cTn id="295" fill="hold">
                            <p:stCondLst>
                              <p:cond delay="200"/>
                            </p:stCondLst>
                            <p:childTnLst>
                              <p:par>
                                <p:cTn id="296" presetID="10" presetClass="exit" presetSubtype="0" fill="remove" grpId="8" nodeType="afterEffect">
                                  <p:stCondLst>
                                    <p:cond delay="0"/>
                                  </p:stCondLst>
                                  <p:childTnLst>
                                    <p:animEffect transition="out" filter="fade">
                                      <p:cBhvr>
                                        <p:cTn id="297" dur="100"/>
                                        <p:tgtEl>
                                          <p:spTgt spid="69"/>
                                        </p:tgtEl>
                                      </p:cBhvr>
                                    </p:animEffect>
                                    <p:set>
                                      <p:cBhvr>
                                        <p:cTn id="298"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296"/>
                                            </p:cond>
                                          </p:stCondLst>
                                          <p:endCondLst>
                                            <p:cond evt="onStopAudio" delay="0">
                                              <p:tgtEl>
                                                <p:sldTgt/>
                                              </p:tgtEl>
                                            </p:cond>
                                          </p:endCondLst>
                                        </p:cTn>
                                        <p:tgtEl>
                                          <p:sndTgt r:embed="rId3" name="buzztmemory3.wav"/>
                                        </p:tgtEl>
                                      </p:cMediaNode>
                                    </p:audio>
                                  </p:subTnLst>
                                </p:cTn>
                              </p:par>
                            </p:childTnLst>
                          </p:cTn>
                        </p:par>
                        <p:par>
                          <p:cTn id="299" fill="hold">
                            <p:stCondLst>
                              <p:cond delay="300"/>
                            </p:stCondLst>
                            <p:childTnLst>
                              <p:par>
                                <p:cTn id="300" presetID="10" presetClass="exit" presetSubtype="0" fill="remove" grpId="8" nodeType="afterEffect">
                                  <p:stCondLst>
                                    <p:cond delay="0"/>
                                  </p:stCondLst>
                                  <p:childTnLst>
                                    <p:animEffect transition="out" filter="fade">
                                      <p:cBhvr>
                                        <p:cTn id="301" dur="100"/>
                                        <p:tgtEl>
                                          <p:spTgt spid="66"/>
                                        </p:tgtEl>
                                      </p:cBhvr>
                                    </p:animEffect>
                                    <p:set>
                                      <p:cBhvr>
                                        <p:cTn id="302"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300"/>
                                            </p:cond>
                                          </p:stCondLst>
                                          <p:endCondLst>
                                            <p:cond evt="onStopAudio" delay="0">
                                              <p:tgtEl>
                                                <p:sldTgt/>
                                              </p:tgtEl>
                                            </p:cond>
                                          </p:endCondLst>
                                        </p:cTn>
                                        <p:tgtEl>
                                          <p:sndTgt r:embed="rId3" name="buzztmemory3.wav"/>
                                        </p:tgtEl>
                                      </p:cMediaNode>
                                    </p:audio>
                                  </p:subTnLst>
                                </p:cTn>
                              </p:par>
                            </p:childTnLst>
                          </p:cTn>
                        </p:par>
                        <p:par>
                          <p:cTn id="303" fill="hold">
                            <p:stCondLst>
                              <p:cond delay="400"/>
                            </p:stCondLst>
                            <p:childTnLst>
                              <p:par>
                                <p:cTn id="304" presetID="10" presetClass="exit" presetSubtype="0" fill="remove" grpId="7" nodeType="afterEffect">
                                  <p:stCondLst>
                                    <p:cond delay="0"/>
                                  </p:stCondLst>
                                  <p:childTnLst>
                                    <p:animEffect transition="out" filter="fade">
                                      <p:cBhvr>
                                        <p:cTn id="305" dur="100"/>
                                        <p:tgtEl>
                                          <p:spTgt spid="74"/>
                                        </p:tgtEl>
                                      </p:cBhvr>
                                    </p:animEffect>
                                    <p:set>
                                      <p:cBhvr>
                                        <p:cTn id="306"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304"/>
                                            </p:cond>
                                          </p:stCondLst>
                                          <p:endCondLst>
                                            <p:cond evt="onStopAudio" delay="0">
                                              <p:tgtEl>
                                                <p:sldTgt/>
                                              </p:tgtEl>
                                            </p:cond>
                                          </p:endCondLst>
                                        </p:cTn>
                                        <p:tgtEl>
                                          <p:sndTgt r:embed="rId3" name="buzztmemory3.wav"/>
                                        </p:tgtEl>
                                      </p:cMediaNode>
                                    </p:audio>
                                  </p:subTnLst>
                                </p:cTn>
                              </p:par>
                            </p:childTnLst>
                          </p:cTn>
                        </p:par>
                        <p:par>
                          <p:cTn id="307" fill="hold">
                            <p:stCondLst>
                              <p:cond delay="500"/>
                            </p:stCondLst>
                            <p:childTnLst>
                              <p:par>
                                <p:cTn id="308" presetID="10" presetClass="exit" presetSubtype="0" fill="remove" grpId="7" nodeType="afterEffect">
                                  <p:stCondLst>
                                    <p:cond delay="0"/>
                                  </p:stCondLst>
                                  <p:childTnLst>
                                    <p:animEffect transition="out" filter="fade">
                                      <p:cBhvr>
                                        <p:cTn id="309" dur="100"/>
                                        <p:tgtEl>
                                          <p:spTgt spid="70"/>
                                        </p:tgtEl>
                                      </p:cBhvr>
                                    </p:animEffect>
                                    <p:set>
                                      <p:cBhvr>
                                        <p:cTn id="310"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308"/>
                                            </p:cond>
                                          </p:stCondLst>
                                          <p:endCondLst>
                                            <p:cond evt="onStopAudio" delay="0">
                                              <p:tgtEl>
                                                <p:sldTgt/>
                                              </p:tgtEl>
                                            </p:cond>
                                          </p:endCondLst>
                                        </p:cTn>
                                        <p:tgtEl>
                                          <p:sndTgt r:embed="rId3" name="buzztmemory3.wav"/>
                                        </p:tgtEl>
                                      </p:cMediaNode>
                                    </p:audio>
                                  </p:subTnLst>
                                </p:cTn>
                              </p:par>
                            </p:childTnLst>
                          </p:cTn>
                        </p:par>
                        <p:par>
                          <p:cTn id="311" fill="hold">
                            <p:stCondLst>
                              <p:cond delay="600"/>
                            </p:stCondLst>
                            <p:childTnLst>
                              <p:par>
                                <p:cTn id="312" presetID="10" presetClass="exit" presetSubtype="0" fill="remove" grpId="8" nodeType="afterEffect">
                                  <p:stCondLst>
                                    <p:cond delay="0"/>
                                  </p:stCondLst>
                                  <p:childTnLst>
                                    <p:animEffect transition="out" filter="fade">
                                      <p:cBhvr>
                                        <p:cTn id="313" dur="100"/>
                                        <p:tgtEl>
                                          <p:spTgt spid="65"/>
                                        </p:tgtEl>
                                      </p:cBhvr>
                                    </p:animEffect>
                                    <p:set>
                                      <p:cBhvr>
                                        <p:cTn id="314"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312"/>
                                            </p:cond>
                                          </p:stCondLst>
                                          <p:endCondLst>
                                            <p:cond evt="onStopAudio" delay="0">
                                              <p:tgtEl>
                                                <p:sldTgt/>
                                              </p:tgtEl>
                                            </p:cond>
                                          </p:endCondLst>
                                        </p:cTn>
                                        <p:tgtEl>
                                          <p:sndTgt r:embed="rId3" name="buzztmemory3.wav"/>
                                        </p:tgtEl>
                                      </p:cMediaNode>
                                    </p:audio>
                                  </p:subTnLst>
                                </p:cTn>
                              </p:par>
                            </p:childTnLst>
                          </p:cTn>
                        </p:par>
                        <p:par>
                          <p:cTn id="315" fill="hold">
                            <p:stCondLst>
                              <p:cond delay="700"/>
                            </p:stCondLst>
                            <p:childTnLst>
                              <p:par>
                                <p:cTn id="316" presetID="10" presetClass="exit" presetSubtype="0" fill="remove" grpId="7" nodeType="afterEffect">
                                  <p:stCondLst>
                                    <p:cond delay="0"/>
                                  </p:stCondLst>
                                  <p:childTnLst>
                                    <p:animEffect transition="out" filter="fade">
                                      <p:cBhvr>
                                        <p:cTn id="317" dur="100"/>
                                        <p:tgtEl>
                                          <p:spTgt spid="73"/>
                                        </p:tgtEl>
                                      </p:cBhvr>
                                    </p:animEffect>
                                    <p:set>
                                      <p:cBhvr>
                                        <p:cTn id="318"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316"/>
                                            </p:cond>
                                          </p:stCondLst>
                                          <p:endCondLst>
                                            <p:cond evt="onStopAudio" delay="0">
                                              <p:tgtEl>
                                                <p:sldTgt/>
                                              </p:tgtEl>
                                            </p:cond>
                                          </p:endCondLst>
                                        </p:cTn>
                                        <p:tgtEl>
                                          <p:sndTgt r:embed="rId3" name="buzztmemory3.wav"/>
                                        </p:tgtEl>
                                      </p:cMediaNode>
                                    </p:audio>
                                  </p:subTnLst>
                                </p:cTn>
                              </p:par>
                            </p:childTnLst>
                          </p:cTn>
                        </p:par>
                        <p:par>
                          <p:cTn id="319" fill="hold">
                            <p:stCondLst>
                              <p:cond delay="800"/>
                            </p:stCondLst>
                            <p:childTnLst>
                              <p:par>
                                <p:cTn id="320" presetID="10" presetClass="exit" presetSubtype="0" fill="remove" grpId="8" nodeType="afterEffect">
                                  <p:stCondLst>
                                    <p:cond delay="0"/>
                                  </p:stCondLst>
                                  <p:childTnLst>
                                    <p:animEffect transition="out" filter="fade">
                                      <p:cBhvr>
                                        <p:cTn id="321" dur="100"/>
                                        <p:tgtEl>
                                          <p:spTgt spid="72"/>
                                        </p:tgtEl>
                                      </p:cBhvr>
                                    </p:animEffect>
                                    <p:set>
                                      <p:cBhvr>
                                        <p:cTn id="322"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320"/>
                                            </p:cond>
                                          </p:stCondLst>
                                          <p:endCondLst>
                                            <p:cond evt="onStopAudio" delay="0">
                                              <p:tgtEl>
                                                <p:sldTgt/>
                                              </p:tgtEl>
                                            </p:cond>
                                          </p:endCondLst>
                                        </p:cTn>
                                        <p:tgtEl>
                                          <p:sndTgt r:embed="rId3" name="buzztmemory3.wav"/>
                                        </p:tgtEl>
                                      </p:cMediaNode>
                                    </p:audio>
                                  </p:subTnLst>
                                </p:cTn>
                              </p:par>
                            </p:childTnLst>
                          </p:cTn>
                        </p:par>
                        <p:par>
                          <p:cTn id="323" fill="hold">
                            <p:stCondLst>
                              <p:cond delay="900"/>
                            </p:stCondLst>
                            <p:childTnLst>
                              <p:par>
                                <p:cTn id="324" presetID="10" presetClass="exit" presetSubtype="0" fill="hold" grpId="8" nodeType="afterEffect">
                                  <p:stCondLst>
                                    <p:cond delay="0"/>
                                  </p:stCondLst>
                                  <p:childTnLst>
                                    <p:animEffect transition="out" filter="fade">
                                      <p:cBhvr>
                                        <p:cTn id="325" dur="100"/>
                                        <p:tgtEl>
                                          <p:spTgt spid="64"/>
                                        </p:tgtEl>
                                      </p:cBhvr>
                                    </p:animEffect>
                                    <p:set>
                                      <p:cBhvr>
                                        <p:cTn id="326"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324"/>
                                            </p:cond>
                                          </p:stCondLst>
                                          <p:endCondLst>
                                            <p:cond evt="onStopAudio" delay="0">
                                              <p:tgtEl>
                                                <p:sldTgt/>
                                              </p:tgtEl>
                                            </p:cond>
                                          </p:endCondLst>
                                        </p:cTn>
                                        <p:tgtEl>
                                          <p:sndTgt r:embed="rId3" name="buzztmemory3.wav"/>
                                        </p:tgtEl>
                                      </p:cMediaNode>
                                    </p:audio>
                                  </p:subTnLst>
                                </p:cTn>
                              </p:par>
                            </p:childTnLst>
                          </p:cTn>
                        </p:par>
                      </p:childTnLst>
                    </p:cTn>
                  </p:par>
                  <p:par>
                    <p:cTn id="327" fill="hold">
                      <p:stCondLst>
                        <p:cond delay="indefinite"/>
                      </p:stCondLst>
                      <p:childTnLst>
                        <p:par>
                          <p:cTn id="328" fill="hold">
                            <p:stCondLst>
                              <p:cond delay="0"/>
                            </p:stCondLst>
                            <p:childTnLst>
                              <p:par>
                                <p:cTn id="329" presetID="10" presetClass="entr" presetSubtype="0" fill="hold" grpId="9" nodeType="clickEffect">
                                  <p:stCondLst>
                                    <p:cond delay="0"/>
                                  </p:stCondLst>
                                  <p:childTnLst>
                                    <p:set>
                                      <p:cBhvr>
                                        <p:cTn id="330" dur="1" fill="hold">
                                          <p:stCondLst>
                                            <p:cond delay="0"/>
                                          </p:stCondLst>
                                        </p:cTn>
                                        <p:tgtEl>
                                          <p:spTgt spid="64"/>
                                        </p:tgtEl>
                                        <p:attrNameLst>
                                          <p:attrName>style.visibility</p:attrName>
                                        </p:attrNameLst>
                                      </p:cBhvr>
                                      <p:to>
                                        <p:strVal val="visible"/>
                                      </p:to>
                                    </p:set>
                                    <p:animEffect transition="in" filter="fade">
                                      <p:cBhvr>
                                        <p:cTn id="331" dur="100"/>
                                        <p:tgtEl>
                                          <p:spTgt spid="64"/>
                                        </p:tgtEl>
                                      </p:cBhvr>
                                    </p:animEffect>
                                  </p:childTnLst>
                                  <p:subTnLst>
                                    <p:audio>
                                      <p:cMediaNode>
                                        <p:cTn display="0" masterRel="sameClick">
                                          <p:stCondLst>
                                            <p:cond evt="begin" delay="0">
                                              <p:tn val="329"/>
                                            </p:cond>
                                          </p:stCondLst>
                                          <p:endCondLst>
                                            <p:cond evt="onStopAudio" delay="0">
                                              <p:tgtEl>
                                                <p:sldTgt/>
                                              </p:tgtEl>
                                            </p:cond>
                                          </p:endCondLst>
                                        </p:cTn>
                                        <p:tgtEl>
                                          <p:sndTgt r:embed="rId3" name="buzztmemory3.wav"/>
                                        </p:tgtEl>
                                      </p:cMediaNode>
                                    </p:audio>
                                  </p:subTnLst>
                                </p:cTn>
                              </p:par>
                            </p:childTnLst>
                          </p:cTn>
                        </p:par>
                        <p:par>
                          <p:cTn id="332" fill="hold">
                            <p:stCondLst>
                              <p:cond delay="100"/>
                            </p:stCondLst>
                            <p:childTnLst>
                              <p:par>
                                <p:cTn id="333" presetID="10" presetClass="exit" presetSubtype="0" fill="remove" grpId="10" nodeType="afterEffect">
                                  <p:stCondLst>
                                    <p:cond delay="0"/>
                                  </p:stCondLst>
                                  <p:childTnLst>
                                    <p:animEffect transition="out" filter="fade">
                                      <p:cBhvr>
                                        <p:cTn id="334" dur="100"/>
                                        <p:tgtEl>
                                          <p:spTgt spid="64"/>
                                        </p:tgtEl>
                                      </p:cBhvr>
                                    </p:animEffect>
                                    <p:set>
                                      <p:cBhvr>
                                        <p:cTn id="335" dur="1" fill="hold">
                                          <p:stCondLst>
                                            <p:cond delay="99"/>
                                          </p:stCondLst>
                                        </p:cTn>
                                        <p:tgtEl>
                                          <p:spTgt spid="64"/>
                                        </p:tgtEl>
                                        <p:attrNameLst>
                                          <p:attrName>style.visibility</p:attrName>
                                        </p:attrNameLst>
                                      </p:cBhvr>
                                      <p:to>
                                        <p:strVal val="hidden"/>
                                      </p:to>
                                    </p:set>
                                  </p:childTnLst>
                                  <p:subTnLst>
                                    <p:audio>
                                      <p:cMediaNode>
                                        <p:cTn display="0" masterRel="sameClick">
                                          <p:stCondLst>
                                            <p:cond evt="begin" delay="0">
                                              <p:tn val="333"/>
                                            </p:cond>
                                          </p:stCondLst>
                                          <p:endCondLst>
                                            <p:cond evt="onStopAudio" delay="0">
                                              <p:tgtEl>
                                                <p:sldTgt/>
                                              </p:tgtEl>
                                            </p:cond>
                                          </p:endCondLst>
                                        </p:cTn>
                                        <p:tgtEl>
                                          <p:sndTgt r:embed="rId3" name="buzztmemory3.wav"/>
                                        </p:tgtEl>
                                      </p:cMediaNode>
                                    </p:audio>
                                  </p:subTnLst>
                                </p:cTn>
                              </p:par>
                            </p:childTnLst>
                          </p:cTn>
                        </p:par>
                        <p:par>
                          <p:cTn id="336" fill="hold">
                            <p:stCondLst>
                              <p:cond delay="200"/>
                            </p:stCondLst>
                            <p:childTnLst>
                              <p:par>
                                <p:cTn id="337" presetID="10" presetClass="exit" presetSubtype="0" fill="remove" grpId="9" nodeType="afterEffect">
                                  <p:stCondLst>
                                    <p:cond delay="0"/>
                                  </p:stCondLst>
                                  <p:childTnLst>
                                    <p:animEffect transition="out" filter="fade">
                                      <p:cBhvr>
                                        <p:cTn id="338" dur="100"/>
                                        <p:tgtEl>
                                          <p:spTgt spid="71"/>
                                        </p:tgtEl>
                                      </p:cBhvr>
                                    </p:animEffect>
                                    <p:set>
                                      <p:cBhvr>
                                        <p:cTn id="339" dur="1" fill="hold">
                                          <p:stCondLst>
                                            <p:cond delay="99"/>
                                          </p:stCondLst>
                                        </p:cTn>
                                        <p:tgtEl>
                                          <p:spTgt spid="71"/>
                                        </p:tgtEl>
                                        <p:attrNameLst>
                                          <p:attrName>style.visibility</p:attrName>
                                        </p:attrNameLst>
                                      </p:cBhvr>
                                      <p:to>
                                        <p:strVal val="hidden"/>
                                      </p:to>
                                    </p:set>
                                  </p:childTnLst>
                                  <p:subTnLst>
                                    <p:audio>
                                      <p:cMediaNode>
                                        <p:cTn display="0" masterRel="sameClick">
                                          <p:stCondLst>
                                            <p:cond evt="begin" delay="0">
                                              <p:tn val="337"/>
                                            </p:cond>
                                          </p:stCondLst>
                                          <p:endCondLst>
                                            <p:cond evt="onStopAudio" delay="0">
                                              <p:tgtEl>
                                                <p:sldTgt/>
                                              </p:tgtEl>
                                            </p:cond>
                                          </p:endCondLst>
                                        </p:cTn>
                                        <p:tgtEl>
                                          <p:sndTgt r:embed="rId3" name="buzztmemory3.wav"/>
                                        </p:tgtEl>
                                      </p:cMediaNode>
                                    </p:audio>
                                  </p:subTnLst>
                                </p:cTn>
                              </p:par>
                            </p:childTnLst>
                          </p:cTn>
                        </p:par>
                        <p:par>
                          <p:cTn id="340" fill="hold">
                            <p:stCondLst>
                              <p:cond delay="300"/>
                            </p:stCondLst>
                            <p:childTnLst>
                              <p:par>
                                <p:cTn id="341" presetID="10" presetClass="exit" presetSubtype="0" fill="remove" grpId="10" nodeType="afterEffect">
                                  <p:stCondLst>
                                    <p:cond delay="0"/>
                                  </p:stCondLst>
                                  <p:childTnLst>
                                    <p:animEffect transition="out" filter="fade">
                                      <p:cBhvr>
                                        <p:cTn id="342" dur="100"/>
                                        <p:tgtEl>
                                          <p:spTgt spid="69"/>
                                        </p:tgtEl>
                                      </p:cBhvr>
                                    </p:animEffect>
                                    <p:set>
                                      <p:cBhvr>
                                        <p:cTn id="343" dur="1" fill="hold">
                                          <p:stCondLst>
                                            <p:cond delay="99"/>
                                          </p:stCondLst>
                                        </p:cTn>
                                        <p:tgtEl>
                                          <p:spTgt spid="69"/>
                                        </p:tgtEl>
                                        <p:attrNameLst>
                                          <p:attrName>style.visibility</p:attrName>
                                        </p:attrNameLst>
                                      </p:cBhvr>
                                      <p:to>
                                        <p:strVal val="hidden"/>
                                      </p:to>
                                    </p:set>
                                  </p:childTnLst>
                                  <p:subTnLst>
                                    <p:audio>
                                      <p:cMediaNode>
                                        <p:cTn display="0" masterRel="sameClick">
                                          <p:stCondLst>
                                            <p:cond evt="begin" delay="0">
                                              <p:tn val="341"/>
                                            </p:cond>
                                          </p:stCondLst>
                                          <p:endCondLst>
                                            <p:cond evt="onStopAudio" delay="0">
                                              <p:tgtEl>
                                                <p:sldTgt/>
                                              </p:tgtEl>
                                            </p:cond>
                                          </p:endCondLst>
                                        </p:cTn>
                                        <p:tgtEl>
                                          <p:sndTgt r:embed="rId3" name="buzztmemory3.wav"/>
                                        </p:tgtEl>
                                      </p:cMediaNode>
                                    </p:audio>
                                  </p:subTnLst>
                                </p:cTn>
                              </p:par>
                            </p:childTnLst>
                          </p:cTn>
                        </p:par>
                        <p:par>
                          <p:cTn id="344" fill="hold">
                            <p:stCondLst>
                              <p:cond delay="400"/>
                            </p:stCondLst>
                            <p:childTnLst>
                              <p:par>
                                <p:cTn id="345" presetID="10" presetClass="exit" presetSubtype="0" fill="remove" grpId="9" nodeType="afterEffect">
                                  <p:stCondLst>
                                    <p:cond delay="0"/>
                                  </p:stCondLst>
                                  <p:childTnLst>
                                    <p:animEffect transition="out" filter="fade">
                                      <p:cBhvr>
                                        <p:cTn id="346" dur="100"/>
                                        <p:tgtEl>
                                          <p:spTgt spid="66"/>
                                        </p:tgtEl>
                                      </p:cBhvr>
                                    </p:animEffect>
                                    <p:set>
                                      <p:cBhvr>
                                        <p:cTn id="347" dur="1" fill="hold">
                                          <p:stCondLst>
                                            <p:cond delay="99"/>
                                          </p:stCondLst>
                                        </p:cTn>
                                        <p:tgtEl>
                                          <p:spTgt spid="66"/>
                                        </p:tgtEl>
                                        <p:attrNameLst>
                                          <p:attrName>style.visibility</p:attrName>
                                        </p:attrNameLst>
                                      </p:cBhvr>
                                      <p:to>
                                        <p:strVal val="hidden"/>
                                      </p:to>
                                    </p:set>
                                  </p:childTnLst>
                                  <p:subTnLst>
                                    <p:audio>
                                      <p:cMediaNode>
                                        <p:cTn display="0" masterRel="sameClick">
                                          <p:stCondLst>
                                            <p:cond evt="begin" delay="0">
                                              <p:tn val="345"/>
                                            </p:cond>
                                          </p:stCondLst>
                                          <p:endCondLst>
                                            <p:cond evt="onStopAudio" delay="0">
                                              <p:tgtEl>
                                                <p:sldTgt/>
                                              </p:tgtEl>
                                            </p:cond>
                                          </p:endCondLst>
                                        </p:cTn>
                                        <p:tgtEl>
                                          <p:sndTgt r:embed="rId3" name="buzztmemory3.wav"/>
                                        </p:tgtEl>
                                      </p:cMediaNode>
                                    </p:audio>
                                  </p:subTnLst>
                                </p:cTn>
                              </p:par>
                            </p:childTnLst>
                          </p:cTn>
                        </p:par>
                        <p:par>
                          <p:cTn id="348" fill="hold">
                            <p:stCondLst>
                              <p:cond delay="500"/>
                            </p:stCondLst>
                            <p:childTnLst>
                              <p:par>
                                <p:cTn id="349" presetID="10" presetClass="exit" presetSubtype="0" fill="remove" grpId="8" nodeType="afterEffect">
                                  <p:stCondLst>
                                    <p:cond delay="0"/>
                                  </p:stCondLst>
                                  <p:childTnLst>
                                    <p:animEffect transition="out" filter="fade">
                                      <p:cBhvr>
                                        <p:cTn id="350" dur="100"/>
                                        <p:tgtEl>
                                          <p:spTgt spid="73"/>
                                        </p:tgtEl>
                                      </p:cBhvr>
                                    </p:animEffect>
                                    <p:set>
                                      <p:cBhvr>
                                        <p:cTn id="351" dur="1" fill="hold">
                                          <p:stCondLst>
                                            <p:cond delay="99"/>
                                          </p:stCondLst>
                                        </p:cTn>
                                        <p:tgtEl>
                                          <p:spTgt spid="73"/>
                                        </p:tgtEl>
                                        <p:attrNameLst>
                                          <p:attrName>style.visibility</p:attrName>
                                        </p:attrNameLst>
                                      </p:cBhvr>
                                      <p:to>
                                        <p:strVal val="hidden"/>
                                      </p:to>
                                    </p:set>
                                  </p:childTnLst>
                                  <p:subTnLst>
                                    <p:audio>
                                      <p:cMediaNode>
                                        <p:cTn display="0" masterRel="sameClick">
                                          <p:stCondLst>
                                            <p:cond evt="begin" delay="0">
                                              <p:tn val="349"/>
                                            </p:cond>
                                          </p:stCondLst>
                                          <p:endCondLst>
                                            <p:cond evt="onStopAudio" delay="0">
                                              <p:tgtEl>
                                                <p:sldTgt/>
                                              </p:tgtEl>
                                            </p:cond>
                                          </p:endCondLst>
                                        </p:cTn>
                                        <p:tgtEl>
                                          <p:sndTgt r:embed="rId3" name="buzztmemory3.wav"/>
                                        </p:tgtEl>
                                      </p:cMediaNode>
                                    </p:audio>
                                  </p:subTnLst>
                                </p:cTn>
                              </p:par>
                            </p:childTnLst>
                          </p:cTn>
                        </p:par>
                        <p:par>
                          <p:cTn id="352" fill="hold">
                            <p:stCondLst>
                              <p:cond delay="600"/>
                            </p:stCondLst>
                            <p:childTnLst>
                              <p:par>
                                <p:cTn id="353" presetID="10" presetClass="exit" presetSubtype="0" fill="remove" grpId="8" nodeType="afterEffect">
                                  <p:stCondLst>
                                    <p:cond delay="0"/>
                                  </p:stCondLst>
                                  <p:childTnLst>
                                    <p:animEffect transition="out" filter="fade">
                                      <p:cBhvr>
                                        <p:cTn id="354" dur="100"/>
                                        <p:tgtEl>
                                          <p:spTgt spid="74"/>
                                        </p:tgtEl>
                                      </p:cBhvr>
                                    </p:animEffect>
                                    <p:set>
                                      <p:cBhvr>
                                        <p:cTn id="355" dur="1" fill="hold">
                                          <p:stCondLst>
                                            <p:cond delay="99"/>
                                          </p:stCondLst>
                                        </p:cTn>
                                        <p:tgtEl>
                                          <p:spTgt spid="74"/>
                                        </p:tgtEl>
                                        <p:attrNameLst>
                                          <p:attrName>style.visibility</p:attrName>
                                        </p:attrNameLst>
                                      </p:cBhvr>
                                      <p:to>
                                        <p:strVal val="hidden"/>
                                      </p:to>
                                    </p:set>
                                  </p:childTnLst>
                                  <p:subTnLst>
                                    <p:audio>
                                      <p:cMediaNode>
                                        <p:cTn display="0" masterRel="sameClick">
                                          <p:stCondLst>
                                            <p:cond evt="begin" delay="0">
                                              <p:tn val="353"/>
                                            </p:cond>
                                          </p:stCondLst>
                                          <p:endCondLst>
                                            <p:cond evt="onStopAudio" delay="0">
                                              <p:tgtEl>
                                                <p:sldTgt/>
                                              </p:tgtEl>
                                            </p:cond>
                                          </p:endCondLst>
                                        </p:cTn>
                                        <p:tgtEl>
                                          <p:sndTgt r:embed="rId3" name="buzztmemory3.wav"/>
                                        </p:tgtEl>
                                      </p:cMediaNode>
                                    </p:audio>
                                  </p:subTnLst>
                                </p:cTn>
                              </p:par>
                            </p:childTnLst>
                          </p:cTn>
                        </p:par>
                        <p:par>
                          <p:cTn id="356" fill="hold">
                            <p:stCondLst>
                              <p:cond delay="700"/>
                            </p:stCondLst>
                            <p:childTnLst>
                              <p:par>
                                <p:cTn id="357" presetID="10" presetClass="exit" presetSubtype="0" fill="remove" grpId="9" nodeType="afterEffect">
                                  <p:stCondLst>
                                    <p:cond delay="0"/>
                                  </p:stCondLst>
                                  <p:childTnLst>
                                    <p:animEffect transition="out" filter="fade">
                                      <p:cBhvr>
                                        <p:cTn id="358" dur="100"/>
                                        <p:tgtEl>
                                          <p:spTgt spid="65"/>
                                        </p:tgtEl>
                                      </p:cBhvr>
                                    </p:animEffect>
                                    <p:set>
                                      <p:cBhvr>
                                        <p:cTn id="359" dur="1" fill="hold">
                                          <p:stCondLst>
                                            <p:cond delay="99"/>
                                          </p:stCondLst>
                                        </p:cTn>
                                        <p:tgtEl>
                                          <p:spTgt spid="65"/>
                                        </p:tgtEl>
                                        <p:attrNameLst>
                                          <p:attrName>style.visibility</p:attrName>
                                        </p:attrNameLst>
                                      </p:cBhvr>
                                      <p:to>
                                        <p:strVal val="hidden"/>
                                      </p:to>
                                    </p:set>
                                  </p:childTnLst>
                                  <p:subTnLst>
                                    <p:audio>
                                      <p:cMediaNode>
                                        <p:cTn display="0" masterRel="sameClick">
                                          <p:stCondLst>
                                            <p:cond evt="begin" delay="0">
                                              <p:tn val="357"/>
                                            </p:cond>
                                          </p:stCondLst>
                                          <p:endCondLst>
                                            <p:cond evt="onStopAudio" delay="0">
                                              <p:tgtEl>
                                                <p:sldTgt/>
                                              </p:tgtEl>
                                            </p:cond>
                                          </p:endCondLst>
                                        </p:cTn>
                                        <p:tgtEl>
                                          <p:sndTgt r:embed="rId3" name="buzztmemory3.wav"/>
                                        </p:tgtEl>
                                      </p:cMediaNode>
                                    </p:audio>
                                  </p:subTnLst>
                                </p:cTn>
                              </p:par>
                            </p:childTnLst>
                          </p:cTn>
                        </p:par>
                        <p:par>
                          <p:cTn id="360" fill="hold">
                            <p:stCondLst>
                              <p:cond delay="800"/>
                            </p:stCondLst>
                            <p:childTnLst>
                              <p:par>
                                <p:cTn id="361" presetID="10" presetClass="exit" presetSubtype="0" fill="remove" grpId="9" nodeType="afterEffect">
                                  <p:stCondLst>
                                    <p:cond delay="0"/>
                                  </p:stCondLst>
                                  <p:childTnLst>
                                    <p:animEffect transition="out" filter="fade">
                                      <p:cBhvr>
                                        <p:cTn id="362" dur="100"/>
                                        <p:tgtEl>
                                          <p:spTgt spid="72"/>
                                        </p:tgtEl>
                                      </p:cBhvr>
                                    </p:animEffect>
                                    <p:set>
                                      <p:cBhvr>
                                        <p:cTn id="363" dur="1" fill="hold">
                                          <p:stCondLst>
                                            <p:cond delay="99"/>
                                          </p:stCondLst>
                                        </p:cTn>
                                        <p:tgtEl>
                                          <p:spTgt spid="72"/>
                                        </p:tgtEl>
                                        <p:attrNameLst>
                                          <p:attrName>style.visibility</p:attrName>
                                        </p:attrNameLst>
                                      </p:cBhvr>
                                      <p:to>
                                        <p:strVal val="hidden"/>
                                      </p:to>
                                    </p:set>
                                  </p:childTnLst>
                                  <p:subTnLst>
                                    <p:audio>
                                      <p:cMediaNode>
                                        <p:cTn display="0" masterRel="sameClick">
                                          <p:stCondLst>
                                            <p:cond evt="begin" delay="0">
                                              <p:tn val="361"/>
                                            </p:cond>
                                          </p:stCondLst>
                                          <p:endCondLst>
                                            <p:cond evt="onStopAudio" delay="0">
                                              <p:tgtEl>
                                                <p:sldTgt/>
                                              </p:tgtEl>
                                            </p:cond>
                                          </p:endCondLst>
                                        </p:cTn>
                                        <p:tgtEl>
                                          <p:sndTgt r:embed="rId3" name="buzztmemory3.wav"/>
                                        </p:tgtEl>
                                      </p:cMediaNode>
                                    </p:audio>
                                  </p:subTnLst>
                                </p:cTn>
                              </p:par>
                            </p:childTnLst>
                          </p:cTn>
                        </p:par>
                        <p:par>
                          <p:cTn id="364" fill="hold">
                            <p:stCondLst>
                              <p:cond delay="900"/>
                            </p:stCondLst>
                            <p:childTnLst>
                              <p:par>
                                <p:cTn id="365" presetID="10" presetClass="exit" presetSubtype="0" fill="hold" grpId="8" nodeType="afterEffect">
                                  <p:stCondLst>
                                    <p:cond delay="0"/>
                                  </p:stCondLst>
                                  <p:childTnLst>
                                    <p:animEffect transition="out" filter="fade">
                                      <p:cBhvr>
                                        <p:cTn id="366" dur="100"/>
                                        <p:tgtEl>
                                          <p:spTgt spid="70"/>
                                        </p:tgtEl>
                                      </p:cBhvr>
                                    </p:animEffect>
                                    <p:set>
                                      <p:cBhvr>
                                        <p:cTn id="367" dur="1" fill="hold">
                                          <p:stCondLst>
                                            <p:cond delay="99"/>
                                          </p:stCondLst>
                                        </p:cTn>
                                        <p:tgtEl>
                                          <p:spTgt spid="70"/>
                                        </p:tgtEl>
                                        <p:attrNameLst>
                                          <p:attrName>style.visibility</p:attrName>
                                        </p:attrNameLst>
                                      </p:cBhvr>
                                      <p:to>
                                        <p:strVal val="hidden"/>
                                      </p:to>
                                    </p:set>
                                  </p:childTnLst>
                                  <p:subTnLst>
                                    <p:audio>
                                      <p:cMediaNode>
                                        <p:cTn display="0" masterRel="sameClick">
                                          <p:stCondLst>
                                            <p:cond evt="begin" delay="0">
                                              <p:tn val="365"/>
                                            </p:cond>
                                          </p:stCondLst>
                                          <p:endCondLst>
                                            <p:cond evt="onStopAudio" delay="0">
                                              <p:tgtEl>
                                                <p:sldTgt/>
                                              </p:tgtEl>
                                            </p:cond>
                                          </p:endCondLst>
                                        </p:cTn>
                                        <p:tgtEl>
                                          <p:sndTgt r:embed="rId3" name="buzztmemory3.wav"/>
                                        </p:tgtEl>
                                      </p:cMediaNode>
                                    </p:audio>
                                  </p:subTnLst>
                                </p:cTn>
                              </p:par>
                            </p:childTnLst>
                          </p:cTn>
                        </p:par>
                      </p:childTnLst>
                    </p:cTn>
                  </p:par>
                </p:childTnLst>
              </p:cTn>
              <p:nextCondLst>
                <p:cond evt="onClick" delay="0">
                  <p:tgtEl>
                    <p:spTgt spid="76"/>
                  </p:tgtEl>
                </p:cond>
              </p:nextCondLst>
            </p:seq>
          </p:childTnLst>
        </p:cTn>
      </p:par>
    </p:tnLst>
    <p:bldLst>
      <p:bldP spid="64" grpId="0" animBg="1"/>
      <p:bldP spid="64" grpId="1" animBg="1"/>
      <p:bldP spid="64" grpId="2" animBg="1"/>
      <p:bldP spid="64" grpId="3" animBg="1"/>
      <p:bldP spid="64" grpId="4" animBg="1"/>
      <p:bldP spid="64" grpId="5" animBg="1"/>
      <p:bldP spid="64" grpId="6" animBg="1"/>
      <p:bldP spid="64" grpId="7" animBg="1"/>
      <p:bldP spid="64" grpId="8" animBg="1"/>
      <p:bldP spid="64" grpId="9" animBg="1"/>
      <p:bldP spid="64" grpId="10" animBg="1"/>
      <p:bldP spid="65" grpId="0" animBg="1"/>
      <p:bldP spid="65" grpId="1" animBg="1"/>
      <p:bldP spid="65" grpId="2" animBg="1"/>
      <p:bldP spid="65" grpId="3" animBg="1"/>
      <p:bldP spid="65" grpId="4" animBg="1"/>
      <p:bldP spid="65" grpId="5" animBg="1"/>
      <p:bldP spid="65" grpId="6" animBg="1"/>
      <p:bldP spid="65" grpId="7" animBg="1"/>
      <p:bldP spid="65" grpId="8" animBg="1"/>
      <p:bldP spid="65" grpId="9" animBg="1"/>
      <p:bldP spid="66" grpId="0" animBg="1"/>
      <p:bldP spid="66" grpId="1" animBg="1"/>
      <p:bldP spid="66" grpId="2" animBg="1"/>
      <p:bldP spid="66" grpId="3" animBg="1"/>
      <p:bldP spid="66" grpId="4" animBg="1"/>
      <p:bldP spid="66" grpId="5" animBg="1"/>
      <p:bldP spid="66" grpId="6" animBg="1"/>
      <p:bldP spid="66" grpId="7" animBg="1"/>
      <p:bldP spid="66" grpId="8" animBg="1"/>
      <p:bldP spid="66" grpId="9" animBg="1"/>
      <p:bldP spid="69" grpId="0" animBg="1"/>
      <p:bldP spid="69" grpId="1" animBg="1"/>
      <p:bldP spid="69" grpId="2" animBg="1"/>
      <p:bldP spid="69" grpId="3" animBg="1"/>
      <p:bldP spid="69" grpId="4" animBg="1"/>
      <p:bldP spid="69" grpId="5" animBg="1"/>
      <p:bldP spid="69" grpId="6" animBg="1"/>
      <p:bldP spid="69" grpId="7" animBg="1"/>
      <p:bldP spid="69" grpId="8" animBg="1"/>
      <p:bldP spid="69" grpId="9" animBg="1"/>
      <p:bldP spid="69" grpId="10" animBg="1"/>
      <p:bldP spid="70" grpId="0" animBg="1"/>
      <p:bldP spid="70" grpId="1" animBg="1"/>
      <p:bldP spid="70" grpId="2" animBg="1"/>
      <p:bldP spid="70" grpId="3" animBg="1"/>
      <p:bldP spid="70" grpId="4" animBg="1"/>
      <p:bldP spid="70" grpId="5" animBg="1"/>
      <p:bldP spid="70" grpId="6" animBg="1"/>
      <p:bldP spid="70" grpId="7" animBg="1"/>
      <p:bldP spid="70" grpId="8" animBg="1"/>
      <p:bldP spid="71" grpId="0" animBg="1"/>
      <p:bldP spid="71" grpId="1" animBg="1"/>
      <p:bldP spid="71" grpId="2" animBg="1"/>
      <p:bldP spid="71" grpId="3" animBg="1"/>
      <p:bldP spid="71" grpId="4" animBg="1"/>
      <p:bldP spid="71" grpId="5" animBg="1"/>
      <p:bldP spid="71" grpId="6" animBg="1"/>
      <p:bldP spid="71" grpId="7" animBg="1"/>
      <p:bldP spid="71" grpId="8" animBg="1"/>
      <p:bldP spid="71" grpId="9" animBg="1"/>
      <p:bldP spid="72" grpId="0" animBg="1"/>
      <p:bldP spid="72" grpId="1" animBg="1"/>
      <p:bldP spid="72" grpId="2" animBg="1"/>
      <p:bldP spid="72" grpId="3" animBg="1"/>
      <p:bldP spid="72" grpId="4" animBg="1"/>
      <p:bldP spid="72" grpId="5" animBg="1"/>
      <p:bldP spid="72" grpId="6" animBg="1"/>
      <p:bldP spid="72" grpId="7" animBg="1"/>
      <p:bldP spid="72" grpId="8" animBg="1"/>
      <p:bldP spid="72" grpId="9" animBg="1"/>
      <p:bldP spid="73" grpId="0" animBg="1"/>
      <p:bldP spid="73" grpId="1" animBg="1"/>
      <p:bldP spid="73" grpId="2" animBg="1"/>
      <p:bldP spid="73" grpId="3" animBg="1"/>
      <p:bldP spid="73" grpId="4" animBg="1"/>
      <p:bldP spid="73" grpId="5" animBg="1"/>
      <p:bldP spid="73" grpId="6" animBg="1"/>
      <p:bldP spid="73" grpId="7" animBg="1"/>
      <p:bldP spid="73" grpId="8" animBg="1"/>
      <p:bldP spid="74" grpId="0" animBg="1"/>
      <p:bldP spid="74" grpId="1" animBg="1"/>
      <p:bldP spid="74" grpId="2" animBg="1"/>
      <p:bldP spid="74" grpId="3" animBg="1"/>
      <p:bldP spid="74" grpId="4" animBg="1"/>
      <p:bldP spid="74" grpId="5" animBg="1"/>
      <p:bldP spid="74" grpId="6" animBg="1"/>
      <p:bldP spid="74" grpId="7" animBg="1"/>
      <p:bldP spid="74" grpId="8"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1" name="Main_Board"/>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5831" y="31663"/>
            <a:ext cx="9017966" cy="708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16"/>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9712348" y="2343151"/>
            <a:ext cx="2647705" cy="4236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Metin kutusu 15"/>
          <p:cNvSpPr txBox="1"/>
          <p:nvPr/>
        </p:nvSpPr>
        <p:spPr>
          <a:xfrm>
            <a:off x="9746092" y="2761720"/>
            <a:ext cx="2228104" cy="646331"/>
          </a:xfrm>
          <a:prstGeom prst="rect">
            <a:avLst/>
          </a:prstGeom>
          <a:noFill/>
        </p:spPr>
        <p:txBody>
          <a:bodyPr wrap="square" rtlCol="0">
            <a:spAutoFit/>
          </a:bodyPr>
          <a:lstStyle/>
          <a:p>
            <a:pPr algn="ctr"/>
            <a:r>
              <a:rPr lang="tr-TR" b="1"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rPr>
              <a:t>TOPLAMA İŞLEMİ</a:t>
            </a:r>
          </a:p>
          <a:p>
            <a:pPr algn="ctr"/>
            <a:r>
              <a:rPr lang="tr-TR" b="1"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rPr>
              <a:t>YAPALIM</a:t>
            </a:r>
          </a:p>
        </p:txBody>
      </p:sp>
      <p:sp>
        <p:nvSpPr>
          <p:cNvPr id="17" name="Metin kutusu 16"/>
          <p:cNvSpPr txBox="1"/>
          <p:nvPr/>
        </p:nvSpPr>
        <p:spPr>
          <a:xfrm>
            <a:off x="10011687" y="3952837"/>
            <a:ext cx="1768882" cy="646331"/>
          </a:xfrm>
          <a:prstGeom prst="rect">
            <a:avLst/>
          </a:prstGeom>
          <a:noFill/>
        </p:spPr>
        <p:txBody>
          <a:bodyPr wrap="none" rtlCol="0">
            <a:spAutoFit/>
          </a:bodyPr>
          <a:lstStyle/>
          <a:p>
            <a:pPr algn="ctr"/>
            <a:r>
              <a:rPr lang="tr-TR" dirty="0">
                <a:solidFill>
                  <a:srgbClr val="523100"/>
                </a:solidFill>
              </a:rPr>
              <a:t>Problem Çözme</a:t>
            </a:r>
          </a:p>
          <a:p>
            <a:pPr algn="ctr"/>
            <a:r>
              <a:rPr lang="tr-TR" dirty="0">
                <a:solidFill>
                  <a:srgbClr val="523100"/>
                </a:solidFill>
              </a:rPr>
              <a:t>Basamakları</a:t>
            </a:r>
          </a:p>
        </p:txBody>
      </p:sp>
      <p:sp>
        <p:nvSpPr>
          <p:cNvPr id="30" name="Sağ Ok 29">
            <a:hlinkClick r:id="" action="ppaction://hlinkshowjump?jump=nextslide"/>
          </p:cNvPr>
          <p:cNvSpPr/>
          <p:nvPr/>
        </p:nvSpPr>
        <p:spPr>
          <a:xfrm>
            <a:off x="11279652" y="5391285"/>
            <a:ext cx="565061" cy="471607"/>
          </a:xfrm>
          <a:prstGeom prst="rightArrow">
            <a:avLst/>
          </a:prstGeom>
          <a:solidFill>
            <a:srgbClr val="D5953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solidFill>
                <a:srgbClr val="FFFFFF"/>
              </a:solidFill>
            </a:endParaRPr>
          </a:p>
        </p:txBody>
      </p:sp>
      <p:pic>
        <p:nvPicPr>
          <p:cNvPr id="31" name="Resim 30">
            <a:hlinkClick r:id="" action="ppaction://hlinkshowjump?jump=lastslide"/>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0663517" y="6075900"/>
            <a:ext cx="465223" cy="465223"/>
          </a:xfrm>
          <a:prstGeom prst="rect">
            <a:avLst/>
          </a:prstGeom>
        </p:spPr>
      </p:pic>
      <p:sp>
        <p:nvSpPr>
          <p:cNvPr id="36" name="Metin kutusu 35"/>
          <p:cNvSpPr txBox="1"/>
          <p:nvPr/>
        </p:nvSpPr>
        <p:spPr>
          <a:xfrm>
            <a:off x="10474019" y="4601365"/>
            <a:ext cx="922047" cy="369332"/>
          </a:xfrm>
          <a:prstGeom prst="rect">
            <a:avLst/>
          </a:prstGeom>
          <a:noFill/>
        </p:spPr>
        <p:txBody>
          <a:bodyPr wrap="square" rtlCol="0">
            <a:spAutoFit/>
          </a:bodyPr>
          <a:lstStyle/>
          <a:p>
            <a:r>
              <a:rPr lang="tr-TR" dirty="0">
                <a:solidFill>
                  <a:srgbClr val="523100"/>
                </a:solidFill>
              </a:rPr>
              <a:t>(2 – 7)</a:t>
            </a:r>
          </a:p>
        </p:txBody>
      </p:sp>
      <p:sp>
        <p:nvSpPr>
          <p:cNvPr id="42" name="Dikdörtgen 41"/>
          <p:cNvSpPr/>
          <p:nvPr/>
        </p:nvSpPr>
        <p:spPr>
          <a:xfrm>
            <a:off x="1322148" y="733199"/>
            <a:ext cx="5753989" cy="461665"/>
          </a:xfrm>
          <a:prstGeom prst="rect">
            <a:avLst/>
          </a:prstGeom>
          <a:noFill/>
        </p:spPr>
        <p:txBody>
          <a:bodyPr wrap="square" lIns="91440" tIns="45720" rIns="91440" bIns="45720">
            <a:spAutoFit/>
          </a:bodyPr>
          <a:lstStyle/>
          <a:p>
            <a:pPr marL="457200" indent="-457200" algn="just">
              <a:buFont typeface="Wingdings" panose="05000000000000000000" pitchFamily="2" charset="2"/>
              <a:buChar char="Ø"/>
            </a:pPr>
            <a:r>
              <a:rPr lang="tr-TR" sz="2400" dirty="0">
                <a:ln w="0"/>
                <a:solidFill>
                  <a:srgbClr val="FF0000"/>
                </a:solidFill>
                <a:effectLst>
                  <a:outerShdw blurRad="38100" dist="19050" dir="2700000" algn="tl" rotWithShape="0">
                    <a:srgbClr val="000000">
                      <a:alpha val="40000"/>
                    </a:srgbClr>
                  </a:outerShdw>
                </a:effectLst>
              </a:rPr>
              <a:t>Problem Çözme Basamakları</a:t>
            </a:r>
          </a:p>
        </p:txBody>
      </p:sp>
      <p:sp>
        <p:nvSpPr>
          <p:cNvPr id="73" name="Dikdörtgen 72">
            <a:extLst>
              <a:ext uri="{FF2B5EF4-FFF2-40B4-BE49-F238E27FC236}">
                <a16:creationId xmlns:a16="http://schemas.microsoft.com/office/drawing/2014/main" id="{59E2E87B-6D6E-41E2-B48D-AE5A5890AC6E}"/>
              </a:ext>
            </a:extLst>
          </p:cNvPr>
          <p:cNvSpPr/>
          <p:nvPr/>
        </p:nvSpPr>
        <p:spPr>
          <a:xfrm>
            <a:off x="1336488" y="1168737"/>
            <a:ext cx="3214534" cy="461665"/>
          </a:xfrm>
          <a:prstGeom prst="rect">
            <a:avLst/>
          </a:prstGeom>
          <a:noFill/>
        </p:spPr>
        <p:txBody>
          <a:bodyPr wrap="none" lIns="91440" tIns="45720" rIns="91440" bIns="45720">
            <a:spAutoFit/>
          </a:bodyPr>
          <a:lstStyle/>
          <a:p>
            <a:pPr marL="457200" indent="-457200" algn="ctr">
              <a:buFont typeface="+mj-lt"/>
              <a:buAutoNum type="arabicPeriod"/>
            </a:pPr>
            <a:r>
              <a:rPr lang="tr-TR" sz="2400" b="0" cap="none" spc="0" dirty="0">
                <a:ln w="0"/>
                <a:solidFill>
                  <a:srgbClr val="000099"/>
                </a:solidFill>
                <a:effectLst>
                  <a:outerShdw blurRad="38100" dist="19050" dir="2700000" algn="tl" rotWithShape="0">
                    <a:schemeClr val="dk1">
                      <a:alpha val="40000"/>
                    </a:schemeClr>
                  </a:outerShdw>
                </a:effectLst>
              </a:rPr>
              <a:t>Problemi Anlayalım</a:t>
            </a:r>
          </a:p>
        </p:txBody>
      </p:sp>
      <p:sp>
        <p:nvSpPr>
          <p:cNvPr id="75" name="Dikdörtgen 74">
            <a:extLst>
              <a:ext uri="{FF2B5EF4-FFF2-40B4-BE49-F238E27FC236}">
                <a16:creationId xmlns:a16="http://schemas.microsoft.com/office/drawing/2014/main" id="{6E6533E3-E04C-48D4-92E4-2CE9B8C027D0}"/>
              </a:ext>
            </a:extLst>
          </p:cNvPr>
          <p:cNvSpPr/>
          <p:nvPr/>
        </p:nvSpPr>
        <p:spPr>
          <a:xfrm>
            <a:off x="3344654" y="5969957"/>
            <a:ext cx="3980320" cy="338554"/>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Not : Klavyeden </a:t>
            </a:r>
            <a:r>
              <a:rPr kumimoji="0" lang="tr-TR" sz="1600" b="0" i="0" u="none" strike="noStrike" kern="1200" cap="none" spc="0" normalizeH="0" baseline="0" noProof="0" dirty="0" err="1">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entera</a:t>
            </a: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 basarak ilerleyiniz.</a:t>
            </a:r>
          </a:p>
        </p:txBody>
      </p:sp>
      <p:sp>
        <p:nvSpPr>
          <p:cNvPr id="44" name="Dikdörtgen 43">
            <a:extLst>
              <a:ext uri="{FF2B5EF4-FFF2-40B4-BE49-F238E27FC236}">
                <a16:creationId xmlns:a16="http://schemas.microsoft.com/office/drawing/2014/main" id="{D2BC924C-063C-4976-856A-C04F98F29E11}"/>
              </a:ext>
            </a:extLst>
          </p:cNvPr>
          <p:cNvSpPr/>
          <p:nvPr/>
        </p:nvSpPr>
        <p:spPr>
          <a:xfrm>
            <a:off x="1721331" y="1630402"/>
            <a:ext cx="7315736" cy="830997"/>
          </a:xfrm>
          <a:prstGeom prst="rect">
            <a:avLst/>
          </a:prstGeom>
          <a:noFill/>
        </p:spPr>
        <p:txBody>
          <a:bodyPr wrap="square" lIns="91440" tIns="45720" rIns="91440" bIns="45720">
            <a:spAutoFit/>
          </a:bodyPr>
          <a:lstStyle/>
          <a:p>
            <a:pPr marL="457200" indent="-457200">
              <a:buFont typeface="Wingdings" panose="05000000000000000000" pitchFamily="2" charset="2"/>
              <a:buChar char="ü"/>
            </a:pPr>
            <a:r>
              <a:rPr lang="tr-TR" sz="2400" b="0" cap="none" spc="0" dirty="0">
                <a:ln w="0"/>
                <a:solidFill>
                  <a:schemeClr val="tx1"/>
                </a:solidFill>
                <a:effectLst>
                  <a:outerShdw blurRad="38100" dist="19050" dir="2700000" algn="tl" rotWithShape="0">
                    <a:schemeClr val="dk1">
                      <a:alpha val="40000"/>
                    </a:schemeClr>
                  </a:outerShdw>
                </a:effectLst>
              </a:rPr>
              <a:t>Bu aşamada problemi tekrar okuyunuz. Kendi cümlelerinizle bizden ne istendiğini açıklayın.</a:t>
            </a:r>
          </a:p>
        </p:txBody>
      </p:sp>
      <p:sp>
        <p:nvSpPr>
          <p:cNvPr id="45" name="Dikdörtgen 44">
            <a:extLst>
              <a:ext uri="{FF2B5EF4-FFF2-40B4-BE49-F238E27FC236}">
                <a16:creationId xmlns:a16="http://schemas.microsoft.com/office/drawing/2014/main" id="{A5DDDE5B-E5B2-456F-99C0-CF91ECEA3C5E}"/>
              </a:ext>
            </a:extLst>
          </p:cNvPr>
          <p:cNvSpPr/>
          <p:nvPr/>
        </p:nvSpPr>
        <p:spPr>
          <a:xfrm>
            <a:off x="1322148" y="2459947"/>
            <a:ext cx="2359492" cy="461665"/>
          </a:xfrm>
          <a:prstGeom prst="rect">
            <a:avLst/>
          </a:prstGeom>
          <a:noFill/>
        </p:spPr>
        <p:txBody>
          <a:bodyPr wrap="none" lIns="91440" tIns="45720" rIns="91440" bIns="45720">
            <a:spAutoFit/>
          </a:bodyPr>
          <a:lstStyle/>
          <a:p>
            <a:r>
              <a:rPr lang="tr-TR" sz="2400" b="0" cap="none" spc="0" dirty="0">
                <a:ln w="0"/>
                <a:solidFill>
                  <a:srgbClr val="000099"/>
                </a:solidFill>
                <a:effectLst>
                  <a:outerShdw blurRad="38100" dist="19050" dir="2700000" algn="tl" rotWithShape="0">
                    <a:schemeClr val="dk1">
                      <a:alpha val="40000"/>
                    </a:schemeClr>
                  </a:outerShdw>
                </a:effectLst>
              </a:rPr>
              <a:t>2.  Plan Yapalım</a:t>
            </a:r>
          </a:p>
        </p:txBody>
      </p:sp>
      <p:sp>
        <p:nvSpPr>
          <p:cNvPr id="47" name="Dikdörtgen 46">
            <a:extLst>
              <a:ext uri="{FF2B5EF4-FFF2-40B4-BE49-F238E27FC236}">
                <a16:creationId xmlns:a16="http://schemas.microsoft.com/office/drawing/2014/main" id="{B339CAC0-2E8D-4DD6-8B12-9B5478338A3D}"/>
              </a:ext>
            </a:extLst>
          </p:cNvPr>
          <p:cNvSpPr/>
          <p:nvPr/>
        </p:nvSpPr>
        <p:spPr>
          <a:xfrm>
            <a:off x="1703015" y="2941817"/>
            <a:ext cx="7409008" cy="830997"/>
          </a:xfrm>
          <a:prstGeom prst="rect">
            <a:avLst/>
          </a:prstGeom>
          <a:noFill/>
        </p:spPr>
        <p:txBody>
          <a:bodyPr wrap="square" lIns="91440" tIns="45720" rIns="91440" bIns="45720">
            <a:spAutoFit/>
          </a:bodyPr>
          <a:lstStyle/>
          <a:p>
            <a:pPr marL="457200" indent="-457200">
              <a:buFont typeface="Wingdings" panose="05000000000000000000" pitchFamily="2" charset="2"/>
              <a:buChar char="ü"/>
            </a:pPr>
            <a:r>
              <a:rPr lang="tr-TR" sz="2400" b="0" cap="none" spc="0" dirty="0">
                <a:ln w="0"/>
                <a:solidFill>
                  <a:schemeClr val="tx1"/>
                </a:solidFill>
                <a:effectLst>
                  <a:outerShdw blurRad="38100" dist="19050" dir="2700000" algn="tl" rotWithShape="0">
                    <a:schemeClr val="dk1">
                      <a:alpha val="40000"/>
                    </a:schemeClr>
                  </a:outerShdw>
                </a:effectLst>
              </a:rPr>
              <a:t>Problemi çözmek için hangi </a:t>
            </a:r>
            <a:r>
              <a:rPr lang="tr-TR" sz="2400" b="0" cap="none" spc="0" dirty="0" err="1">
                <a:ln w="0"/>
                <a:solidFill>
                  <a:schemeClr val="tx1"/>
                </a:solidFill>
                <a:effectLst>
                  <a:outerShdw blurRad="38100" dist="19050" dir="2700000" algn="tl" rotWithShape="0">
                    <a:schemeClr val="dk1">
                      <a:alpha val="40000"/>
                    </a:schemeClr>
                  </a:outerShdw>
                </a:effectLst>
              </a:rPr>
              <a:t>hangi</a:t>
            </a:r>
            <a:r>
              <a:rPr lang="tr-TR" sz="2400" b="0" cap="none" spc="0" dirty="0">
                <a:ln w="0"/>
                <a:solidFill>
                  <a:schemeClr val="tx1"/>
                </a:solidFill>
                <a:effectLst>
                  <a:outerShdw blurRad="38100" dist="19050" dir="2700000" algn="tl" rotWithShape="0">
                    <a:schemeClr val="dk1">
                      <a:alpha val="40000"/>
                    </a:schemeClr>
                  </a:outerShdw>
                </a:effectLst>
              </a:rPr>
              <a:t> işlemleri hangi sırayla yapacağımızı belirleyelim.</a:t>
            </a:r>
          </a:p>
        </p:txBody>
      </p:sp>
      <p:sp>
        <p:nvSpPr>
          <p:cNvPr id="51" name="Dikdörtgen 50">
            <a:extLst>
              <a:ext uri="{FF2B5EF4-FFF2-40B4-BE49-F238E27FC236}">
                <a16:creationId xmlns:a16="http://schemas.microsoft.com/office/drawing/2014/main" id="{DA8A7C65-15B2-437B-A789-6DABF6E970AC}"/>
              </a:ext>
            </a:extLst>
          </p:cNvPr>
          <p:cNvSpPr/>
          <p:nvPr/>
        </p:nvSpPr>
        <p:spPr>
          <a:xfrm>
            <a:off x="1322148" y="3747587"/>
            <a:ext cx="3014158" cy="461665"/>
          </a:xfrm>
          <a:prstGeom prst="rect">
            <a:avLst/>
          </a:prstGeom>
          <a:noFill/>
        </p:spPr>
        <p:txBody>
          <a:bodyPr wrap="none" lIns="91440" tIns="45720" rIns="91440" bIns="45720">
            <a:spAutoFit/>
          </a:bodyPr>
          <a:lstStyle/>
          <a:p>
            <a:r>
              <a:rPr lang="tr-TR" sz="2400" b="0" cap="none" spc="0" dirty="0">
                <a:ln w="0"/>
                <a:solidFill>
                  <a:srgbClr val="000099"/>
                </a:solidFill>
                <a:effectLst>
                  <a:outerShdw blurRad="38100" dist="19050" dir="2700000" algn="tl" rotWithShape="0">
                    <a:schemeClr val="dk1">
                      <a:alpha val="40000"/>
                    </a:schemeClr>
                  </a:outerShdw>
                </a:effectLst>
              </a:rPr>
              <a:t>3.  Planı Uygulayalım</a:t>
            </a:r>
          </a:p>
        </p:txBody>
      </p:sp>
      <p:sp>
        <p:nvSpPr>
          <p:cNvPr id="52" name="Dikdörtgen 51">
            <a:extLst>
              <a:ext uri="{FF2B5EF4-FFF2-40B4-BE49-F238E27FC236}">
                <a16:creationId xmlns:a16="http://schemas.microsoft.com/office/drawing/2014/main" id="{85E23D8A-6559-4C47-AABE-D57E0B3BA2CE}"/>
              </a:ext>
            </a:extLst>
          </p:cNvPr>
          <p:cNvSpPr/>
          <p:nvPr/>
        </p:nvSpPr>
        <p:spPr>
          <a:xfrm>
            <a:off x="1721331" y="4259653"/>
            <a:ext cx="6181697" cy="461665"/>
          </a:xfrm>
          <a:prstGeom prst="rect">
            <a:avLst/>
          </a:prstGeom>
          <a:noFill/>
        </p:spPr>
        <p:txBody>
          <a:bodyPr wrap="square" lIns="91440" tIns="45720" rIns="91440" bIns="45720">
            <a:spAutoFit/>
          </a:bodyPr>
          <a:lstStyle/>
          <a:p>
            <a:pPr marL="457200" indent="-457200">
              <a:buFont typeface="Wingdings" panose="05000000000000000000" pitchFamily="2" charset="2"/>
              <a:buChar char="ü"/>
            </a:pPr>
            <a:r>
              <a:rPr lang="tr-TR" sz="2400" b="0" cap="none" spc="0" dirty="0">
                <a:ln w="0"/>
                <a:solidFill>
                  <a:schemeClr val="tx1"/>
                </a:solidFill>
                <a:effectLst>
                  <a:outerShdw blurRad="38100" dist="19050" dir="2700000" algn="tl" rotWithShape="0">
                    <a:schemeClr val="dk1">
                      <a:alpha val="40000"/>
                    </a:schemeClr>
                  </a:outerShdw>
                </a:effectLst>
              </a:rPr>
              <a:t>Plana göre çözmeye başla.</a:t>
            </a:r>
          </a:p>
        </p:txBody>
      </p:sp>
      <p:sp>
        <p:nvSpPr>
          <p:cNvPr id="58" name="Dikdörtgen 57">
            <a:extLst>
              <a:ext uri="{FF2B5EF4-FFF2-40B4-BE49-F238E27FC236}">
                <a16:creationId xmlns:a16="http://schemas.microsoft.com/office/drawing/2014/main" id="{B34A5C82-A489-472F-B9F0-066B86FB2381}"/>
              </a:ext>
            </a:extLst>
          </p:cNvPr>
          <p:cNvSpPr/>
          <p:nvPr/>
        </p:nvSpPr>
        <p:spPr>
          <a:xfrm>
            <a:off x="1322148" y="4756501"/>
            <a:ext cx="2595647" cy="461665"/>
          </a:xfrm>
          <a:prstGeom prst="rect">
            <a:avLst/>
          </a:prstGeom>
          <a:noFill/>
        </p:spPr>
        <p:txBody>
          <a:bodyPr wrap="none" lIns="91440" tIns="45720" rIns="91440" bIns="45720">
            <a:spAutoFit/>
          </a:bodyPr>
          <a:lstStyle/>
          <a:p>
            <a:r>
              <a:rPr lang="tr-TR" sz="2400" b="0" cap="none" spc="0" dirty="0">
                <a:ln w="0"/>
                <a:solidFill>
                  <a:srgbClr val="000099"/>
                </a:solidFill>
                <a:effectLst>
                  <a:outerShdw blurRad="38100" dist="19050" dir="2700000" algn="tl" rotWithShape="0">
                    <a:schemeClr val="dk1">
                      <a:alpha val="40000"/>
                    </a:schemeClr>
                  </a:outerShdw>
                </a:effectLst>
              </a:rPr>
              <a:t>4.  Kontrol Edelim</a:t>
            </a:r>
          </a:p>
        </p:txBody>
      </p:sp>
      <p:sp>
        <p:nvSpPr>
          <p:cNvPr id="59" name="Dikdörtgen 58">
            <a:extLst>
              <a:ext uri="{FF2B5EF4-FFF2-40B4-BE49-F238E27FC236}">
                <a16:creationId xmlns:a16="http://schemas.microsoft.com/office/drawing/2014/main" id="{2A6482CB-9332-4706-A362-8FDBC4740AD4}"/>
              </a:ext>
            </a:extLst>
          </p:cNvPr>
          <p:cNvSpPr/>
          <p:nvPr/>
        </p:nvSpPr>
        <p:spPr>
          <a:xfrm>
            <a:off x="1721331" y="5244792"/>
            <a:ext cx="7315736" cy="461665"/>
          </a:xfrm>
          <a:prstGeom prst="rect">
            <a:avLst/>
          </a:prstGeom>
          <a:noFill/>
        </p:spPr>
        <p:txBody>
          <a:bodyPr wrap="square" lIns="91440" tIns="45720" rIns="91440" bIns="45720">
            <a:spAutoFit/>
          </a:bodyPr>
          <a:lstStyle/>
          <a:p>
            <a:pPr marL="457200" indent="-457200">
              <a:buFont typeface="Wingdings" panose="05000000000000000000" pitchFamily="2" charset="2"/>
              <a:buChar char="ü"/>
            </a:pPr>
            <a:r>
              <a:rPr lang="tr-TR" sz="2400" b="0" cap="none" spc="0" dirty="0">
                <a:ln w="0"/>
                <a:solidFill>
                  <a:schemeClr val="tx1"/>
                </a:solidFill>
                <a:effectLst>
                  <a:outerShdw blurRad="38100" dist="19050" dir="2700000" algn="tl" rotWithShape="0">
                    <a:schemeClr val="dk1">
                      <a:alpha val="40000"/>
                    </a:schemeClr>
                  </a:outerShdw>
                </a:effectLst>
              </a:rPr>
              <a:t>Çözümünü kontrol et, farklı çözüm yolları türet.</a:t>
            </a:r>
          </a:p>
        </p:txBody>
      </p:sp>
    </p:spTree>
    <p:custDataLst>
      <p:tags r:id="rId1"/>
    </p:custDataLst>
    <p:extLst>
      <p:ext uri="{BB962C8B-B14F-4D97-AF65-F5344CB8AC3E}">
        <p14:creationId xmlns:p14="http://schemas.microsoft.com/office/powerpoint/2010/main" val="15182904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wipe(left)">
                                      <p:cBhvr>
                                        <p:cTn id="7" dur="2000"/>
                                        <p:tgtEl>
                                          <p:spTgt spid="7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Effect transition="in" filter="fade">
                                      <p:cBhvr>
                                        <p:cTn id="11" dur="1500"/>
                                        <p:tgtEl>
                                          <p:spTgt spid="4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5"/>
                                        </p:tgtEl>
                                        <p:attrNameLst>
                                          <p:attrName>style.visibility</p:attrName>
                                        </p:attrNameLst>
                                      </p:cBhvr>
                                      <p:to>
                                        <p:strVal val="visible"/>
                                      </p:to>
                                    </p:set>
                                    <p:animEffect transition="in" filter="wipe(left)">
                                      <p:cBhvr>
                                        <p:cTn id="16" dur="2000"/>
                                        <p:tgtEl>
                                          <p:spTgt spid="45"/>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47"/>
                                        </p:tgtEl>
                                        <p:attrNameLst>
                                          <p:attrName>style.visibility</p:attrName>
                                        </p:attrNameLst>
                                      </p:cBhvr>
                                      <p:to>
                                        <p:strVal val="visible"/>
                                      </p:to>
                                    </p:set>
                                    <p:animEffect transition="in" filter="fade">
                                      <p:cBhvr>
                                        <p:cTn id="20" dur="1500"/>
                                        <p:tgtEl>
                                          <p:spTgt spid="4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animEffect transition="in" filter="wipe(left)">
                                      <p:cBhvr>
                                        <p:cTn id="25" dur="2000"/>
                                        <p:tgtEl>
                                          <p:spTgt spid="51"/>
                                        </p:tgtEl>
                                      </p:cBhvr>
                                    </p:animEffect>
                                  </p:childTnLst>
                                </p:cTn>
                              </p:par>
                            </p:childTnLst>
                          </p:cTn>
                        </p:par>
                        <p:par>
                          <p:cTn id="26" fill="hold">
                            <p:stCondLst>
                              <p:cond delay="2000"/>
                            </p:stCondLst>
                            <p:childTnLst>
                              <p:par>
                                <p:cTn id="27" presetID="10" presetClass="entr" presetSubtype="0" fill="hold" grpId="0" nodeType="afterEffect">
                                  <p:stCondLst>
                                    <p:cond delay="0"/>
                                  </p:stCondLst>
                                  <p:childTnLst>
                                    <p:set>
                                      <p:cBhvr>
                                        <p:cTn id="28" dur="1" fill="hold">
                                          <p:stCondLst>
                                            <p:cond delay="0"/>
                                          </p:stCondLst>
                                        </p:cTn>
                                        <p:tgtEl>
                                          <p:spTgt spid="52"/>
                                        </p:tgtEl>
                                        <p:attrNameLst>
                                          <p:attrName>style.visibility</p:attrName>
                                        </p:attrNameLst>
                                      </p:cBhvr>
                                      <p:to>
                                        <p:strVal val="visible"/>
                                      </p:to>
                                    </p:set>
                                    <p:animEffect transition="in" filter="fade">
                                      <p:cBhvr>
                                        <p:cTn id="29" dur="1500"/>
                                        <p:tgtEl>
                                          <p:spTgt spid="5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58"/>
                                        </p:tgtEl>
                                        <p:attrNameLst>
                                          <p:attrName>style.visibility</p:attrName>
                                        </p:attrNameLst>
                                      </p:cBhvr>
                                      <p:to>
                                        <p:strVal val="visible"/>
                                      </p:to>
                                    </p:set>
                                    <p:animEffect transition="in" filter="wipe(left)">
                                      <p:cBhvr>
                                        <p:cTn id="34" dur="2000"/>
                                        <p:tgtEl>
                                          <p:spTgt spid="58"/>
                                        </p:tgtEl>
                                      </p:cBhvr>
                                    </p:animEffect>
                                  </p:childTnLst>
                                </p:cTn>
                              </p:par>
                            </p:childTnLst>
                          </p:cTn>
                        </p:par>
                        <p:par>
                          <p:cTn id="35" fill="hold">
                            <p:stCondLst>
                              <p:cond delay="2000"/>
                            </p:stCondLst>
                            <p:childTnLst>
                              <p:par>
                                <p:cTn id="36" presetID="10" presetClass="entr" presetSubtype="0" fill="hold" grpId="0" nodeType="afterEffect">
                                  <p:stCondLst>
                                    <p:cond delay="0"/>
                                  </p:stCondLst>
                                  <p:childTnLst>
                                    <p:set>
                                      <p:cBhvr>
                                        <p:cTn id="37" dur="1" fill="hold">
                                          <p:stCondLst>
                                            <p:cond delay="0"/>
                                          </p:stCondLst>
                                        </p:cTn>
                                        <p:tgtEl>
                                          <p:spTgt spid="59"/>
                                        </p:tgtEl>
                                        <p:attrNameLst>
                                          <p:attrName>style.visibility</p:attrName>
                                        </p:attrNameLst>
                                      </p:cBhvr>
                                      <p:to>
                                        <p:strVal val="visible"/>
                                      </p:to>
                                    </p:set>
                                    <p:animEffect transition="in" filter="fade">
                                      <p:cBhvr>
                                        <p:cTn id="38" dur="1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44" grpId="0"/>
      <p:bldP spid="45" grpId="0"/>
      <p:bldP spid="47" grpId="0"/>
      <p:bldP spid="51" grpId="0"/>
      <p:bldP spid="52" grpId="0"/>
      <p:bldP spid="58" grpId="0"/>
      <p:bldP spid="5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rgbClr val="BABABA"/>
            </a:gs>
            <a:gs pos="3000">
              <a:srgbClr val="BABABA"/>
            </a:gs>
            <a:gs pos="56000">
              <a:srgbClr val="FFFFFF"/>
            </a:gs>
            <a:gs pos="63000">
              <a:srgbClr val="D1D1D1"/>
            </a:gs>
            <a:gs pos="100000">
              <a:schemeClr val="bg1"/>
            </a:gs>
          </a:gsLst>
          <a:lin ang="5400000"/>
        </a:gradFill>
        <a:effectLst/>
      </p:bgPr>
    </p:bg>
    <p:spTree>
      <p:nvGrpSpPr>
        <p:cNvPr id="1" name=""/>
        <p:cNvGrpSpPr/>
        <p:nvPr/>
      </p:nvGrpSpPr>
      <p:grpSpPr>
        <a:xfrm>
          <a:off x="0" y="0"/>
          <a:ext cx="0" cy="0"/>
          <a:chOff x="0" y="0"/>
          <a:chExt cx="0" cy="0"/>
        </a:xfrm>
      </p:grpSpPr>
      <p:sp>
        <p:nvSpPr>
          <p:cNvPr id="33" name="Yuvarlatılmış Dikdörtgen 32">
            <a:hlinkClick r:id="" action="ppaction://hlinkshowjump?jump=nextslide"/>
          </p:cNvPr>
          <p:cNvSpPr/>
          <p:nvPr/>
        </p:nvSpPr>
        <p:spPr>
          <a:xfrm>
            <a:off x="10649877" y="6110232"/>
            <a:ext cx="1296365" cy="46298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a:noFill/>
                </a:ln>
                <a:solidFill>
                  <a:srgbClr val="000000"/>
                </a:solidFill>
                <a:effectLst/>
                <a:uLnTx/>
                <a:uFillTx/>
                <a:latin typeface="Tahoma"/>
                <a:ea typeface="Tahoma" panose="020B0604030504040204" pitchFamily="34" charset="0"/>
                <a:cs typeface="Tahoma" panose="020B0604030504040204" pitchFamily="34" charset="0"/>
              </a:rPr>
              <a:t>Devam et</a:t>
            </a:r>
          </a:p>
        </p:txBody>
      </p:sp>
      <p:sp>
        <p:nvSpPr>
          <p:cNvPr id="34" name="Dikdörtgen 33"/>
          <p:cNvSpPr/>
          <p:nvPr/>
        </p:nvSpPr>
        <p:spPr>
          <a:xfrm>
            <a:off x="312128" y="245920"/>
            <a:ext cx="1938223" cy="523220"/>
          </a:xfrm>
          <a:prstGeom prst="rect">
            <a:avLst/>
          </a:prstGeom>
          <a:noFill/>
        </p:spPr>
        <p:txBody>
          <a:bodyPr wrap="non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800" b="0" i="0" u="none" strike="noStrike" kern="1200" cap="none" spc="0" normalizeH="0" baseline="0" noProof="0" dirty="0">
                <a:ln w="0"/>
                <a:solidFill>
                  <a:srgbClr val="FF0000"/>
                </a:solidFill>
                <a:effectLst>
                  <a:outerShdw blurRad="38100" dist="19050" dir="2700000" algn="tl" rotWithShape="0">
                    <a:srgbClr val="000000">
                      <a:alpha val="40000"/>
                    </a:srgbClr>
                  </a:outerShdw>
                </a:effectLst>
                <a:uLnTx/>
                <a:uFillTx/>
                <a:latin typeface="Tahoma"/>
                <a:ea typeface="+mn-ea"/>
                <a:cs typeface="+mn-cs"/>
              </a:rPr>
              <a:t>Problem</a:t>
            </a:r>
          </a:p>
        </p:txBody>
      </p:sp>
      <p:sp>
        <p:nvSpPr>
          <p:cNvPr id="26" name="Dikdörtgen 25"/>
          <p:cNvSpPr/>
          <p:nvPr/>
        </p:nvSpPr>
        <p:spPr>
          <a:xfrm>
            <a:off x="134226" y="6450758"/>
            <a:ext cx="3980320" cy="338554"/>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Not : Klavyeden </a:t>
            </a:r>
            <a:r>
              <a:rPr kumimoji="0" lang="tr-TR" sz="1600" b="0" i="0" u="none" strike="noStrike" kern="1200" cap="none" spc="0" normalizeH="0" baseline="0" noProof="0" dirty="0" err="1">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entera</a:t>
            </a: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 basarak ilerleyiniz.</a:t>
            </a:r>
          </a:p>
        </p:txBody>
      </p:sp>
      <p:sp>
        <p:nvSpPr>
          <p:cNvPr id="10" name="Rectangle 2">
            <a:extLst>
              <a:ext uri="{FF2B5EF4-FFF2-40B4-BE49-F238E27FC236}">
                <a16:creationId xmlns:a16="http://schemas.microsoft.com/office/drawing/2014/main" id="{D5EB6CBC-9C97-47EA-9E01-A4002B625846}"/>
              </a:ext>
            </a:extLst>
          </p:cNvPr>
          <p:cNvSpPr/>
          <p:nvPr/>
        </p:nvSpPr>
        <p:spPr>
          <a:xfrm>
            <a:off x="756384" y="769140"/>
            <a:ext cx="11272330" cy="1200329"/>
          </a:xfrm>
          <a:prstGeom prst="rect">
            <a:avLst/>
          </a:prstGeom>
          <a:noFill/>
        </p:spPr>
        <p:txBody>
          <a:bodyPr wrap="square" lIns="91440" tIns="45720" rIns="91440" bIns="45720">
            <a:spAutoFit/>
          </a:bodyPr>
          <a:lstStyle/>
          <a:p>
            <a:pPr marL="342900" lvl="0" indent="-342900">
              <a:buFont typeface="Wingdings" panose="05000000000000000000" pitchFamily="2" charset="2"/>
              <a:buChar char="Ø"/>
              <a:defRPr/>
            </a:pPr>
            <a:r>
              <a:rPr lang="tr-TR" sz="2400" dirty="0">
                <a:ln w="0"/>
                <a:solidFill>
                  <a:srgbClr val="000000"/>
                </a:solidFill>
                <a:effectLst>
                  <a:outerShdw blurRad="38100" dist="19050" dir="2700000" algn="tl" rotWithShape="0">
                    <a:srgbClr val="000000">
                      <a:alpha val="40000"/>
                    </a:srgbClr>
                  </a:outerShdw>
                </a:effectLst>
              </a:rPr>
              <a:t>Atatürk İlkokulu sene başında 318 erkek, 325 kız öğrenci ile eğitim öğretime başlamıştı. Bir ay içerisinde 73 erkek, 39 kız öğrenci başka okullardan nakil geldi. Buna göre Atatürk İlkokulu’na kayıtlı toplam öğrenci sayısını bulalım.</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47" name="Dikdörtgen 46">
            <a:extLst>
              <a:ext uri="{FF2B5EF4-FFF2-40B4-BE49-F238E27FC236}">
                <a16:creationId xmlns:a16="http://schemas.microsoft.com/office/drawing/2014/main" id="{B93A4A10-1712-438A-A6B9-DF772817F677}"/>
              </a:ext>
            </a:extLst>
          </p:cNvPr>
          <p:cNvSpPr/>
          <p:nvPr/>
        </p:nvSpPr>
        <p:spPr>
          <a:xfrm>
            <a:off x="312128" y="2054691"/>
            <a:ext cx="1720343" cy="523220"/>
          </a:xfrm>
          <a:prstGeom prst="rect">
            <a:avLst/>
          </a:prstGeom>
          <a:noFill/>
        </p:spPr>
        <p:txBody>
          <a:bodyPr wrap="non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800" b="0" i="0" u="none" strike="noStrike" kern="1200" cap="none" spc="0" normalizeH="0" baseline="0" noProof="0" dirty="0">
                <a:ln w="0"/>
                <a:solidFill>
                  <a:srgbClr val="000099"/>
                </a:solidFill>
                <a:effectLst>
                  <a:outerShdw blurRad="38100" dist="19050" dir="2700000" algn="tl" rotWithShape="0">
                    <a:srgbClr val="000000">
                      <a:alpha val="40000"/>
                    </a:srgbClr>
                  </a:outerShdw>
                </a:effectLst>
                <a:uLnTx/>
                <a:uFillTx/>
                <a:latin typeface="Tahoma"/>
                <a:ea typeface="+mn-ea"/>
                <a:cs typeface="+mn-cs"/>
              </a:rPr>
              <a:t>Çözüm</a:t>
            </a:r>
          </a:p>
        </p:txBody>
      </p:sp>
      <p:sp>
        <p:nvSpPr>
          <p:cNvPr id="48" name="Rectangle 2">
            <a:extLst>
              <a:ext uri="{FF2B5EF4-FFF2-40B4-BE49-F238E27FC236}">
                <a16:creationId xmlns:a16="http://schemas.microsoft.com/office/drawing/2014/main" id="{444F66B1-C374-4FC0-B9DA-275CAC8576BC}"/>
              </a:ext>
            </a:extLst>
          </p:cNvPr>
          <p:cNvSpPr/>
          <p:nvPr/>
        </p:nvSpPr>
        <p:spPr>
          <a:xfrm>
            <a:off x="312128" y="2548119"/>
            <a:ext cx="3201402" cy="461665"/>
          </a:xfrm>
          <a:prstGeom prst="rect">
            <a:avLst/>
          </a:prstGeom>
          <a:noFill/>
        </p:spPr>
        <p:txBody>
          <a:bodyPr wrap="square" lIns="91440" tIns="45720" rIns="91440" bIns="45720">
            <a:spAutoFit/>
          </a:bodyPr>
          <a:lstStyle/>
          <a:p>
            <a:pPr marL="457200" lvl="0" indent="-457200">
              <a:buFont typeface="+mj-lt"/>
              <a:buAutoNum type="arabicPeriod"/>
              <a:defRPr/>
            </a:pPr>
            <a:r>
              <a:rPr lang="tr-TR" sz="2400" dirty="0">
                <a:ln w="0"/>
                <a:solidFill>
                  <a:schemeClr val="accent3">
                    <a:lumMod val="50000"/>
                  </a:schemeClr>
                </a:solidFill>
                <a:effectLst>
                  <a:outerShdw blurRad="38100" dist="19050" dir="2700000" algn="tl" rotWithShape="0">
                    <a:srgbClr val="000000">
                      <a:alpha val="40000"/>
                    </a:srgbClr>
                  </a:outerShdw>
                </a:effectLst>
              </a:rPr>
              <a:t>Problemi Anlayalım</a:t>
            </a:r>
            <a:endParaRPr kumimoji="0" lang="en-US" sz="2400" b="0" i="0" u="none" strike="noStrike" kern="1200" cap="none" spc="0" normalizeH="0" baseline="0" noProof="0" dirty="0">
              <a:ln w="0"/>
              <a:solidFill>
                <a:schemeClr val="accent3">
                  <a:lumMod val="50000"/>
                </a:schemeClr>
              </a:solidFill>
              <a:effectLst>
                <a:outerShdw blurRad="38100" dist="19050" dir="2700000" algn="tl" rotWithShape="0">
                  <a:srgbClr val="000000">
                    <a:alpha val="40000"/>
                  </a:srgbClr>
                </a:outerShdw>
              </a:effectLst>
              <a:uLnTx/>
              <a:uFillTx/>
              <a:latin typeface="Tahoma"/>
            </a:endParaRPr>
          </a:p>
        </p:txBody>
      </p:sp>
      <p:sp>
        <p:nvSpPr>
          <p:cNvPr id="49" name="Rectangle 2">
            <a:extLst>
              <a:ext uri="{FF2B5EF4-FFF2-40B4-BE49-F238E27FC236}">
                <a16:creationId xmlns:a16="http://schemas.microsoft.com/office/drawing/2014/main" id="{81778121-99C3-4836-B98C-A22D65C13F83}"/>
              </a:ext>
            </a:extLst>
          </p:cNvPr>
          <p:cNvSpPr/>
          <p:nvPr/>
        </p:nvSpPr>
        <p:spPr>
          <a:xfrm>
            <a:off x="312128" y="3071339"/>
            <a:ext cx="11716586" cy="830997"/>
          </a:xfrm>
          <a:prstGeom prst="rect">
            <a:avLst/>
          </a:prstGeom>
          <a:noFill/>
        </p:spPr>
        <p:txBody>
          <a:bodyPr wrap="square" lIns="91440" tIns="45720" rIns="91440" bIns="45720">
            <a:spAutoFit/>
          </a:bodyPr>
          <a:lstStyle/>
          <a:p>
            <a:pPr lvl="0">
              <a:defRPr/>
            </a:pPr>
            <a:r>
              <a:rPr lang="tr-TR" sz="2400" dirty="0">
                <a:ln w="0"/>
                <a:solidFill>
                  <a:srgbClr val="000000"/>
                </a:solidFill>
                <a:effectLst>
                  <a:outerShdw blurRad="38100" dist="19050" dir="2700000" algn="tl" rotWithShape="0">
                    <a:srgbClr val="000000">
                      <a:alpha val="40000"/>
                    </a:srgbClr>
                  </a:outerShdw>
                </a:effectLst>
              </a:rPr>
              <a:t>Atatürk İlkokulu’nda 318 erkek, 325 kız öğrenci kayıtlıdır. Daha sonra 73 erkek, 39 kız öğrenci daha geliyor. Okulda toplam kaç öğrenci olduğunu bulmamız isteniyor.</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50" name="Rectangle 2">
            <a:extLst>
              <a:ext uri="{FF2B5EF4-FFF2-40B4-BE49-F238E27FC236}">
                <a16:creationId xmlns:a16="http://schemas.microsoft.com/office/drawing/2014/main" id="{80E197DD-068A-42B9-B685-1048F3F6EB0E}"/>
              </a:ext>
            </a:extLst>
          </p:cNvPr>
          <p:cNvSpPr/>
          <p:nvPr/>
        </p:nvSpPr>
        <p:spPr>
          <a:xfrm>
            <a:off x="312128" y="4162590"/>
            <a:ext cx="3201402" cy="461665"/>
          </a:xfrm>
          <a:prstGeom prst="rect">
            <a:avLst/>
          </a:prstGeom>
          <a:noFill/>
        </p:spPr>
        <p:txBody>
          <a:bodyPr wrap="square" lIns="91440" tIns="45720" rIns="91440" bIns="45720">
            <a:spAutoFit/>
          </a:bodyPr>
          <a:lstStyle/>
          <a:p>
            <a:pPr lvl="0">
              <a:defRPr/>
            </a:pPr>
            <a:r>
              <a:rPr lang="tr-TR" sz="2400" dirty="0">
                <a:ln w="0"/>
                <a:solidFill>
                  <a:schemeClr val="accent3">
                    <a:lumMod val="50000"/>
                  </a:schemeClr>
                </a:solidFill>
                <a:effectLst>
                  <a:outerShdw blurRad="38100" dist="19050" dir="2700000" algn="tl" rotWithShape="0">
                    <a:srgbClr val="000000">
                      <a:alpha val="40000"/>
                    </a:srgbClr>
                  </a:outerShdw>
                </a:effectLst>
              </a:rPr>
              <a:t>2.  Plan Yapalım</a:t>
            </a:r>
            <a:endParaRPr kumimoji="0" lang="en-US" sz="2400" b="0" i="0" u="none" strike="noStrike" kern="1200" cap="none" spc="0" normalizeH="0" baseline="0" noProof="0" dirty="0">
              <a:ln w="0"/>
              <a:solidFill>
                <a:schemeClr val="accent3">
                  <a:lumMod val="50000"/>
                </a:schemeClr>
              </a:solidFill>
              <a:effectLst>
                <a:outerShdw blurRad="38100" dist="19050" dir="2700000" algn="tl" rotWithShape="0">
                  <a:srgbClr val="000000">
                    <a:alpha val="40000"/>
                  </a:srgbClr>
                </a:outerShdw>
              </a:effectLst>
              <a:uLnTx/>
              <a:uFillTx/>
              <a:latin typeface="Tahoma"/>
            </a:endParaRPr>
          </a:p>
        </p:txBody>
      </p:sp>
      <p:sp>
        <p:nvSpPr>
          <p:cNvPr id="51" name="Rectangle 2">
            <a:extLst>
              <a:ext uri="{FF2B5EF4-FFF2-40B4-BE49-F238E27FC236}">
                <a16:creationId xmlns:a16="http://schemas.microsoft.com/office/drawing/2014/main" id="{7FFE5A38-A1CB-4D74-BFB8-09C308147A55}"/>
              </a:ext>
            </a:extLst>
          </p:cNvPr>
          <p:cNvSpPr/>
          <p:nvPr/>
        </p:nvSpPr>
        <p:spPr>
          <a:xfrm>
            <a:off x="312128" y="4685810"/>
            <a:ext cx="11716586" cy="830997"/>
          </a:xfrm>
          <a:prstGeom prst="rect">
            <a:avLst/>
          </a:prstGeom>
          <a:noFill/>
        </p:spPr>
        <p:txBody>
          <a:bodyPr wrap="square" lIns="91440" tIns="45720" rIns="91440" bIns="45720">
            <a:spAutoFit/>
          </a:bodyPr>
          <a:lstStyle/>
          <a:p>
            <a:pPr lvl="0">
              <a:defRPr/>
            </a:pPr>
            <a:r>
              <a:rPr lang="tr-TR" sz="2400" dirty="0">
                <a:ln w="0"/>
                <a:solidFill>
                  <a:srgbClr val="000000"/>
                </a:solidFill>
                <a:effectLst>
                  <a:outerShdw blurRad="38100" dist="19050" dir="2700000" algn="tl" rotWithShape="0">
                    <a:srgbClr val="000000">
                      <a:alpha val="40000"/>
                    </a:srgbClr>
                  </a:outerShdw>
                </a:effectLst>
              </a:rPr>
              <a:t>Önce sene başındaki toplam öğrenci sayısını bulalım. Sonra nakil gelen öğrenci sayılarını sene başındaki öğrenci sayısına ekleyelim.</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Tree>
    <p:custDataLst>
      <p:tags r:id="rId1"/>
    </p:custDataLst>
    <p:extLst>
      <p:ext uri="{BB962C8B-B14F-4D97-AF65-F5344CB8AC3E}">
        <p14:creationId xmlns:p14="http://schemas.microsoft.com/office/powerpoint/2010/main" val="11961338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wd">
                                    <p:tmPct val="50000"/>
                                  </p:iterate>
                                  <p:childTnLst>
                                    <p:set>
                                      <p:cBhvr>
                                        <p:cTn id="6" dur="1" fill="hold">
                                          <p:stCondLst>
                                            <p:cond delay="0"/>
                                          </p:stCondLst>
                                        </p:cTn>
                                        <p:tgtEl>
                                          <p:spTgt spid="10"/>
                                        </p:tgtEl>
                                        <p:attrNameLst>
                                          <p:attrName>style.visibility</p:attrName>
                                        </p:attrNameLst>
                                      </p:cBhvr>
                                      <p:to>
                                        <p:strVal val="visible"/>
                                      </p:to>
                                    </p:set>
                                    <p:set>
                                      <p:cBhvr>
                                        <p:cTn id="7" dur="227" fill="hold">
                                          <p:stCondLst>
                                            <p:cond delay="0"/>
                                          </p:stCondLst>
                                        </p:cTn>
                                        <p:tgtEl>
                                          <p:spTgt spid="10"/>
                                        </p:tgtEl>
                                        <p:attrNameLst>
                                          <p:attrName>style.rotation</p:attrName>
                                        </p:attrNameLst>
                                      </p:cBhvr>
                                      <p:to>
                                        <p:strVal val="-45.0"/>
                                      </p:to>
                                    </p:set>
                                    <p:anim calcmode="lin" valueType="num">
                                      <p:cBhvr>
                                        <p:cTn id="8" dur="227" fill="hold">
                                          <p:stCondLst>
                                            <p:cond delay="227"/>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227"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7"/>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10"/>
                                        </p:tgtEl>
                                        <p:attrNameLst>
                                          <p:attrName>ppt_y</p:attrName>
                                        </p:attrNameLst>
                                      </p:cBhvr>
                                      <p:tavLst>
                                        <p:tav tm="0">
                                          <p:val>
                                            <p:strVal val="#ppt_y-(0.354*#ppt_w-0.172*#ppt_h)"/>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7"/>
                                        </p:tgtEl>
                                        <p:attrNameLst>
                                          <p:attrName>style.visibility</p:attrName>
                                        </p:attrNameLst>
                                      </p:cBhvr>
                                      <p:to>
                                        <p:strVal val="visible"/>
                                      </p:to>
                                    </p:set>
                                    <p:animEffect transition="in" filter="wipe(left)">
                                      <p:cBhvr>
                                        <p:cTn id="16" dur="1000"/>
                                        <p:tgtEl>
                                          <p:spTgt spid="4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8"/>
                                        </p:tgtEl>
                                        <p:attrNameLst>
                                          <p:attrName>style.visibility</p:attrName>
                                        </p:attrNameLst>
                                      </p:cBhvr>
                                      <p:to>
                                        <p:strVal val="visible"/>
                                      </p:to>
                                    </p:set>
                                    <p:animEffect transition="in" filter="wipe(left)">
                                      <p:cBhvr>
                                        <p:cTn id="21" dur="1000"/>
                                        <p:tgtEl>
                                          <p:spTgt spid="4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9"/>
                                        </p:tgtEl>
                                        <p:attrNameLst>
                                          <p:attrName>style.visibility</p:attrName>
                                        </p:attrNameLst>
                                      </p:cBhvr>
                                      <p:to>
                                        <p:strVal val="visible"/>
                                      </p:to>
                                    </p:set>
                                    <p:animEffect transition="in" filter="wipe(left)">
                                      <p:cBhvr>
                                        <p:cTn id="26" dur="2000"/>
                                        <p:tgtEl>
                                          <p:spTgt spid="4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0"/>
                                        </p:tgtEl>
                                        <p:attrNameLst>
                                          <p:attrName>style.visibility</p:attrName>
                                        </p:attrNameLst>
                                      </p:cBhvr>
                                      <p:to>
                                        <p:strVal val="visible"/>
                                      </p:to>
                                    </p:set>
                                    <p:animEffect transition="in" filter="wipe(left)">
                                      <p:cBhvr>
                                        <p:cTn id="31" dur="1000"/>
                                        <p:tgtEl>
                                          <p:spTgt spid="5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51"/>
                                        </p:tgtEl>
                                        <p:attrNameLst>
                                          <p:attrName>style.visibility</p:attrName>
                                        </p:attrNameLst>
                                      </p:cBhvr>
                                      <p:to>
                                        <p:strVal val="visible"/>
                                      </p:to>
                                    </p:set>
                                    <p:animEffect transition="in" filter="wipe(left)">
                                      <p:cBhvr>
                                        <p:cTn id="36" dur="2000"/>
                                        <p:tgtEl>
                                          <p:spTgt spid="51"/>
                                        </p:tgtEl>
                                      </p:cBhvr>
                                    </p:animEffect>
                                  </p:childTnLst>
                                </p:cTn>
                              </p:par>
                            </p:childTnLst>
                          </p:cTn>
                        </p:par>
                        <p:par>
                          <p:cTn id="37" fill="hold">
                            <p:stCondLst>
                              <p:cond delay="2000"/>
                            </p:stCondLst>
                            <p:childTnLst>
                              <p:par>
                                <p:cTn id="38" presetID="2" presetClass="entr" presetSubtype="4" fill="hold" grpId="0" nodeType="afterEffect">
                                  <p:stCondLst>
                                    <p:cond delay="0"/>
                                  </p:stCondLst>
                                  <p:childTnLst>
                                    <p:set>
                                      <p:cBhvr>
                                        <p:cTn id="39" dur="1" fill="hold">
                                          <p:stCondLst>
                                            <p:cond delay="0"/>
                                          </p:stCondLst>
                                        </p:cTn>
                                        <p:tgtEl>
                                          <p:spTgt spid="33"/>
                                        </p:tgtEl>
                                        <p:attrNameLst>
                                          <p:attrName>style.visibility</p:attrName>
                                        </p:attrNameLst>
                                      </p:cBhvr>
                                      <p:to>
                                        <p:strVal val="visible"/>
                                      </p:to>
                                    </p:set>
                                    <p:anim calcmode="lin" valueType="num">
                                      <p:cBhvr additive="base">
                                        <p:cTn id="40" dur="1000" fill="hold"/>
                                        <p:tgtEl>
                                          <p:spTgt spid="33"/>
                                        </p:tgtEl>
                                        <p:attrNameLst>
                                          <p:attrName>ppt_x</p:attrName>
                                        </p:attrNameLst>
                                      </p:cBhvr>
                                      <p:tavLst>
                                        <p:tav tm="0">
                                          <p:val>
                                            <p:strVal val="#ppt_x"/>
                                          </p:val>
                                        </p:tav>
                                        <p:tav tm="100000">
                                          <p:val>
                                            <p:strVal val="#ppt_x"/>
                                          </p:val>
                                        </p:tav>
                                      </p:tavLst>
                                    </p:anim>
                                    <p:anim calcmode="lin" valueType="num">
                                      <p:cBhvr additive="base">
                                        <p:cTn id="41" dur="10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10" grpId="0"/>
      <p:bldP spid="47" grpId="0"/>
      <p:bldP spid="48" grpId="0"/>
      <p:bldP spid="49" grpId="0"/>
      <p:bldP spid="50" grpId="0"/>
      <p:bldP spid="51"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BABABA"/>
            </a:gs>
            <a:gs pos="3000">
              <a:srgbClr val="BABABA"/>
            </a:gs>
            <a:gs pos="56000">
              <a:srgbClr val="FFFFFF"/>
            </a:gs>
            <a:gs pos="63000">
              <a:srgbClr val="D1D1D1"/>
            </a:gs>
            <a:gs pos="100000">
              <a:schemeClr val="bg1"/>
            </a:gs>
          </a:gsLst>
          <a:lin ang="5400000"/>
        </a:gradFill>
        <a:effectLst/>
      </p:bgPr>
    </p:bg>
    <p:spTree>
      <p:nvGrpSpPr>
        <p:cNvPr id="1" name=""/>
        <p:cNvGrpSpPr/>
        <p:nvPr/>
      </p:nvGrpSpPr>
      <p:grpSpPr>
        <a:xfrm>
          <a:off x="0" y="0"/>
          <a:ext cx="0" cy="0"/>
          <a:chOff x="0" y="0"/>
          <a:chExt cx="0" cy="0"/>
        </a:xfrm>
      </p:grpSpPr>
      <p:sp>
        <p:nvSpPr>
          <p:cNvPr id="34" name="Dikdörtgen 33"/>
          <p:cNvSpPr/>
          <p:nvPr/>
        </p:nvSpPr>
        <p:spPr>
          <a:xfrm>
            <a:off x="245758" y="27600"/>
            <a:ext cx="1938223" cy="523220"/>
          </a:xfrm>
          <a:prstGeom prst="rect">
            <a:avLst/>
          </a:prstGeom>
          <a:noFill/>
        </p:spPr>
        <p:txBody>
          <a:bodyPr wrap="non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800" b="0" i="0" u="none" strike="noStrike" kern="1200" cap="none" spc="0" normalizeH="0" baseline="0" noProof="0" dirty="0">
                <a:ln w="0"/>
                <a:solidFill>
                  <a:srgbClr val="FF0000"/>
                </a:solidFill>
                <a:effectLst>
                  <a:outerShdw blurRad="38100" dist="19050" dir="2700000" algn="tl" rotWithShape="0">
                    <a:srgbClr val="000000">
                      <a:alpha val="40000"/>
                    </a:srgbClr>
                  </a:outerShdw>
                </a:effectLst>
                <a:uLnTx/>
                <a:uFillTx/>
                <a:latin typeface="Tahoma"/>
                <a:ea typeface="+mn-ea"/>
                <a:cs typeface="+mn-cs"/>
              </a:rPr>
              <a:t>Problem</a:t>
            </a:r>
          </a:p>
        </p:txBody>
      </p:sp>
      <p:sp>
        <p:nvSpPr>
          <p:cNvPr id="26" name="Dikdörtgen 25"/>
          <p:cNvSpPr/>
          <p:nvPr/>
        </p:nvSpPr>
        <p:spPr>
          <a:xfrm>
            <a:off x="138400" y="6547943"/>
            <a:ext cx="3980320" cy="338554"/>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Not : Klavyeden </a:t>
            </a:r>
            <a:r>
              <a:rPr kumimoji="0" lang="tr-TR" sz="1600" b="0" i="0" u="none" strike="noStrike" kern="1200" cap="none" spc="0" normalizeH="0" baseline="0" noProof="0" dirty="0" err="1">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entera</a:t>
            </a: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 basarak ilerleyiniz.</a:t>
            </a:r>
          </a:p>
        </p:txBody>
      </p:sp>
      <p:sp>
        <p:nvSpPr>
          <p:cNvPr id="10" name="Rectangle 2">
            <a:extLst>
              <a:ext uri="{FF2B5EF4-FFF2-40B4-BE49-F238E27FC236}">
                <a16:creationId xmlns:a16="http://schemas.microsoft.com/office/drawing/2014/main" id="{D5EB6CBC-9C97-47EA-9E01-A4002B625846}"/>
              </a:ext>
            </a:extLst>
          </p:cNvPr>
          <p:cNvSpPr/>
          <p:nvPr/>
        </p:nvSpPr>
        <p:spPr>
          <a:xfrm>
            <a:off x="690014" y="550820"/>
            <a:ext cx="11272330" cy="1107996"/>
          </a:xfrm>
          <a:prstGeom prst="rect">
            <a:avLst/>
          </a:prstGeom>
          <a:noFill/>
        </p:spPr>
        <p:txBody>
          <a:bodyPr wrap="square" lIns="91440" tIns="45720" rIns="91440" bIns="4572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2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Atatürk İlkokulu sene başında 318 erkek, 325 kız öğrenci ile eğitim öğretime başlamıştı. Bir ay içerisinde 73 erkek, 39 kız öğrenci başka okullardan nakil geldi. Buna göre Atatürk İlkokulu’na kayıtlı toplam öğrenci sayısını bulalım.</a:t>
            </a:r>
            <a:endParaRPr kumimoji="0" lang="en-US" sz="22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47" name="Dikdörtgen 46">
            <a:extLst>
              <a:ext uri="{FF2B5EF4-FFF2-40B4-BE49-F238E27FC236}">
                <a16:creationId xmlns:a16="http://schemas.microsoft.com/office/drawing/2014/main" id="{B93A4A10-1712-438A-A6B9-DF772817F677}"/>
              </a:ext>
            </a:extLst>
          </p:cNvPr>
          <p:cNvSpPr/>
          <p:nvPr/>
        </p:nvSpPr>
        <p:spPr>
          <a:xfrm>
            <a:off x="367549" y="1579009"/>
            <a:ext cx="1720343" cy="523220"/>
          </a:xfrm>
          <a:prstGeom prst="rect">
            <a:avLst/>
          </a:prstGeom>
          <a:noFill/>
        </p:spPr>
        <p:txBody>
          <a:bodyPr wrap="non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800" b="0" i="0" u="none" strike="noStrike" kern="1200" cap="none" spc="0" normalizeH="0" baseline="0" noProof="0" dirty="0">
                <a:ln w="0"/>
                <a:solidFill>
                  <a:srgbClr val="000099"/>
                </a:solidFill>
                <a:effectLst>
                  <a:outerShdw blurRad="38100" dist="19050" dir="2700000" algn="tl" rotWithShape="0">
                    <a:srgbClr val="000000">
                      <a:alpha val="40000"/>
                    </a:srgbClr>
                  </a:outerShdw>
                </a:effectLst>
                <a:uLnTx/>
                <a:uFillTx/>
                <a:latin typeface="Tahoma"/>
                <a:ea typeface="+mn-ea"/>
                <a:cs typeface="+mn-cs"/>
              </a:rPr>
              <a:t>Çözüm</a:t>
            </a:r>
          </a:p>
        </p:txBody>
      </p:sp>
      <p:sp>
        <p:nvSpPr>
          <p:cNvPr id="48" name="Rectangle 2">
            <a:extLst>
              <a:ext uri="{FF2B5EF4-FFF2-40B4-BE49-F238E27FC236}">
                <a16:creationId xmlns:a16="http://schemas.microsoft.com/office/drawing/2014/main" id="{444F66B1-C374-4FC0-B9DA-275CAC8576BC}"/>
              </a:ext>
            </a:extLst>
          </p:cNvPr>
          <p:cNvSpPr/>
          <p:nvPr/>
        </p:nvSpPr>
        <p:spPr>
          <a:xfrm>
            <a:off x="367549" y="2072437"/>
            <a:ext cx="3201402" cy="461665"/>
          </a:xfrm>
          <a:prstGeom prst="rect">
            <a:avLst/>
          </a:prstGeom>
          <a:noFill/>
        </p:spPr>
        <p:txBody>
          <a:bodyPr wrap="square" lIns="91440" tIns="45720" rIns="91440" bIns="45720">
            <a:spAutoFit/>
          </a:bodyPr>
          <a:lstStyle/>
          <a:p>
            <a:pPr marR="0" lvl="0" algn="l" defTabSz="914400" rtl="0" eaLnBrk="1" fontAlgn="auto" latinLnBrk="0" hangingPunct="1">
              <a:lnSpc>
                <a:spcPct val="100000"/>
              </a:lnSpc>
              <a:spcBef>
                <a:spcPts val="0"/>
              </a:spcBef>
              <a:spcAft>
                <a:spcPts val="0"/>
              </a:spcAft>
              <a:buClrTx/>
              <a:buSzTx/>
              <a:tabLst/>
              <a:defRPr/>
            </a:pPr>
            <a:r>
              <a:rPr kumimoji="0" lang="tr-TR"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rPr>
              <a:t>3. </a:t>
            </a:r>
            <a:r>
              <a:rPr lang="tr-TR" sz="2400" dirty="0">
                <a:ln w="0"/>
                <a:solidFill>
                  <a:srgbClr val="53B558">
                    <a:lumMod val="50000"/>
                  </a:srgbClr>
                </a:solidFill>
                <a:effectLst>
                  <a:outerShdw blurRad="38100" dist="19050" dir="2700000" algn="tl" rotWithShape="0">
                    <a:srgbClr val="000000">
                      <a:alpha val="40000"/>
                    </a:srgbClr>
                  </a:outerShdw>
                </a:effectLst>
                <a:latin typeface="Tahoma"/>
              </a:rPr>
              <a:t> </a:t>
            </a:r>
            <a:r>
              <a:rPr kumimoji="0" lang="tr-TR"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rPr>
              <a:t>Planı Uygulayalım</a:t>
            </a:r>
            <a:endParaRPr kumimoji="0" lang="en-US"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endParaRPr>
          </a:p>
        </p:txBody>
      </p:sp>
      <p:sp>
        <p:nvSpPr>
          <p:cNvPr id="49" name="Rectangle 2">
            <a:extLst>
              <a:ext uri="{FF2B5EF4-FFF2-40B4-BE49-F238E27FC236}">
                <a16:creationId xmlns:a16="http://schemas.microsoft.com/office/drawing/2014/main" id="{81778121-99C3-4836-B98C-A22D65C13F83}"/>
              </a:ext>
            </a:extLst>
          </p:cNvPr>
          <p:cNvSpPr/>
          <p:nvPr/>
        </p:nvSpPr>
        <p:spPr>
          <a:xfrm>
            <a:off x="796257" y="2585579"/>
            <a:ext cx="2343986" cy="830997"/>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Sene başındaki</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2400" dirty="0">
                <a:ln w="0"/>
                <a:solidFill>
                  <a:srgbClr val="000000"/>
                </a:solidFill>
                <a:effectLst>
                  <a:outerShdw blurRad="38100" dist="19050" dir="2700000" algn="tl" rotWithShape="0">
                    <a:srgbClr val="000000">
                      <a:alpha val="40000"/>
                    </a:srgbClr>
                  </a:outerShdw>
                </a:effectLst>
                <a:latin typeface="Tahoma"/>
              </a:rPr>
              <a:t>öğrenci sayısı</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50" name="Rectangle 2">
            <a:extLst>
              <a:ext uri="{FF2B5EF4-FFF2-40B4-BE49-F238E27FC236}">
                <a16:creationId xmlns:a16="http://schemas.microsoft.com/office/drawing/2014/main" id="{80E197DD-068A-42B9-B685-1048F3F6EB0E}"/>
              </a:ext>
            </a:extLst>
          </p:cNvPr>
          <p:cNvSpPr/>
          <p:nvPr/>
        </p:nvSpPr>
        <p:spPr>
          <a:xfrm>
            <a:off x="312128" y="4896467"/>
            <a:ext cx="3201402"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rPr>
              <a:t>4.  Kontrol Edelim</a:t>
            </a:r>
            <a:endParaRPr kumimoji="0" lang="en-US"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endParaRPr>
          </a:p>
        </p:txBody>
      </p:sp>
      <p:sp>
        <p:nvSpPr>
          <p:cNvPr id="51" name="Rectangle 2">
            <a:extLst>
              <a:ext uri="{FF2B5EF4-FFF2-40B4-BE49-F238E27FC236}">
                <a16:creationId xmlns:a16="http://schemas.microsoft.com/office/drawing/2014/main" id="{7FFE5A38-A1CB-4D74-BFB8-09C308147A55}"/>
              </a:ext>
            </a:extLst>
          </p:cNvPr>
          <p:cNvSpPr/>
          <p:nvPr/>
        </p:nvSpPr>
        <p:spPr>
          <a:xfrm>
            <a:off x="245758" y="5331708"/>
            <a:ext cx="12104914" cy="646331"/>
          </a:xfrm>
          <a:prstGeom prst="rect">
            <a:avLst/>
          </a:prstGeom>
          <a:noFill/>
        </p:spPr>
        <p:txBody>
          <a:bodyPr wrap="square" lIns="91440" tIns="45720" rIns="91440" bIns="45720">
            <a:spAutoFit/>
          </a:bodyPr>
          <a:lstStyle/>
          <a:p>
            <a:pPr lvl="0">
              <a:defRPr/>
            </a:pPr>
            <a:r>
              <a:rPr lang="tr-TR" dirty="0">
                <a:ln w="0"/>
                <a:solidFill>
                  <a:srgbClr val="000000"/>
                </a:solidFill>
                <a:effectLst>
                  <a:outerShdw blurRad="38100" dist="19050" dir="2700000" algn="tl" rotWithShape="0">
                    <a:srgbClr val="000000">
                      <a:alpha val="40000"/>
                    </a:srgbClr>
                  </a:outerShdw>
                </a:effectLst>
              </a:rPr>
              <a:t>Nakil gelenlerle birlikte erkek öğrenci ve kız öğrenci sayılarını ayrı ayrı bulalım. Daha sonra bulduğumuz iki sayıyı toplayalım.</a:t>
            </a:r>
            <a:endParaRPr kumimoji="0" lang="en-US"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1" name="Rectangle 2">
            <a:extLst>
              <a:ext uri="{FF2B5EF4-FFF2-40B4-BE49-F238E27FC236}">
                <a16:creationId xmlns:a16="http://schemas.microsoft.com/office/drawing/2014/main" id="{2A2344A3-AA3D-49F7-BB35-808BD79BD227}"/>
              </a:ext>
            </a:extLst>
          </p:cNvPr>
          <p:cNvSpPr/>
          <p:nvPr/>
        </p:nvSpPr>
        <p:spPr>
          <a:xfrm>
            <a:off x="1233291" y="3468053"/>
            <a:ext cx="734959"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318</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2" name="Rectangle 2">
            <a:extLst>
              <a:ext uri="{FF2B5EF4-FFF2-40B4-BE49-F238E27FC236}">
                <a16:creationId xmlns:a16="http://schemas.microsoft.com/office/drawing/2014/main" id="{13223A96-712B-41EB-8A51-93A318BD6DD1}"/>
              </a:ext>
            </a:extLst>
          </p:cNvPr>
          <p:cNvSpPr/>
          <p:nvPr/>
        </p:nvSpPr>
        <p:spPr>
          <a:xfrm>
            <a:off x="1227720" y="3856419"/>
            <a:ext cx="734959"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325</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cxnSp>
        <p:nvCxnSpPr>
          <p:cNvPr id="13" name="Düz Bağlayıcı 12">
            <a:extLst>
              <a:ext uri="{FF2B5EF4-FFF2-40B4-BE49-F238E27FC236}">
                <a16:creationId xmlns:a16="http://schemas.microsoft.com/office/drawing/2014/main" id="{15FAFD28-F6E6-48A9-99E2-C9CCF57C2BD0}"/>
              </a:ext>
            </a:extLst>
          </p:cNvPr>
          <p:cNvCxnSpPr>
            <a:cxnSpLocks/>
          </p:cNvCxnSpPr>
          <p:nvPr/>
        </p:nvCxnSpPr>
        <p:spPr>
          <a:xfrm flipV="1">
            <a:off x="1002664" y="4347263"/>
            <a:ext cx="960015" cy="1"/>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Rectangle 2">
            <a:extLst>
              <a:ext uri="{FF2B5EF4-FFF2-40B4-BE49-F238E27FC236}">
                <a16:creationId xmlns:a16="http://schemas.microsoft.com/office/drawing/2014/main" id="{F18A4DD0-D3B6-4F79-AC58-5516793D0906}"/>
              </a:ext>
            </a:extLst>
          </p:cNvPr>
          <p:cNvSpPr/>
          <p:nvPr/>
        </p:nvSpPr>
        <p:spPr>
          <a:xfrm>
            <a:off x="796257" y="3829915"/>
            <a:ext cx="521297"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6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a:t>
            </a:r>
            <a:endParaRPr kumimoji="0" lang="en-US" sz="36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6" name="Rectangle 2">
            <a:extLst>
              <a:ext uri="{FF2B5EF4-FFF2-40B4-BE49-F238E27FC236}">
                <a16:creationId xmlns:a16="http://schemas.microsoft.com/office/drawing/2014/main" id="{1E50C76D-53AA-4F9C-9F42-4CAA1A7070B2}"/>
              </a:ext>
            </a:extLst>
          </p:cNvPr>
          <p:cNvSpPr/>
          <p:nvPr/>
        </p:nvSpPr>
        <p:spPr>
          <a:xfrm>
            <a:off x="1227719" y="4376443"/>
            <a:ext cx="1912524"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643 öğrenci</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7" name="Rectangle 2">
            <a:extLst>
              <a:ext uri="{FF2B5EF4-FFF2-40B4-BE49-F238E27FC236}">
                <a16:creationId xmlns:a16="http://schemas.microsoft.com/office/drawing/2014/main" id="{076D5176-B83D-4818-9A6C-6732F2026183}"/>
              </a:ext>
            </a:extLst>
          </p:cNvPr>
          <p:cNvSpPr/>
          <p:nvPr/>
        </p:nvSpPr>
        <p:spPr>
          <a:xfrm>
            <a:off x="4573600" y="2507502"/>
            <a:ext cx="2343986" cy="830997"/>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Nakil gelen</a:t>
            </a:r>
          </a:p>
          <a:p>
            <a:pPr marL="0" marR="0" lvl="0" indent="0" algn="l" defTabSz="914400" rtl="0" eaLnBrk="1" fontAlgn="auto" latinLnBrk="0" hangingPunct="1">
              <a:lnSpc>
                <a:spcPct val="100000"/>
              </a:lnSpc>
              <a:spcBef>
                <a:spcPts val="0"/>
              </a:spcBef>
              <a:spcAft>
                <a:spcPts val="0"/>
              </a:spcAft>
              <a:buClrTx/>
              <a:buSzTx/>
              <a:buFontTx/>
              <a:buNone/>
              <a:tabLst/>
              <a:defRPr/>
            </a:pPr>
            <a:r>
              <a:rPr lang="tr-TR" sz="2400" dirty="0">
                <a:ln w="0"/>
                <a:solidFill>
                  <a:srgbClr val="000000"/>
                </a:solidFill>
                <a:effectLst>
                  <a:outerShdw blurRad="38100" dist="19050" dir="2700000" algn="tl" rotWithShape="0">
                    <a:srgbClr val="000000">
                      <a:alpha val="40000"/>
                    </a:srgbClr>
                  </a:outerShdw>
                </a:effectLst>
                <a:latin typeface="Tahoma"/>
              </a:rPr>
              <a:t>öğrenci sayısı</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8" name="Rectangle 2">
            <a:extLst>
              <a:ext uri="{FF2B5EF4-FFF2-40B4-BE49-F238E27FC236}">
                <a16:creationId xmlns:a16="http://schemas.microsoft.com/office/drawing/2014/main" id="{C4E9A487-9B8E-484D-9EEA-338C603E01D5}"/>
              </a:ext>
            </a:extLst>
          </p:cNvPr>
          <p:cNvSpPr/>
          <p:nvPr/>
        </p:nvSpPr>
        <p:spPr>
          <a:xfrm>
            <a:off x="4573600" y="3500328"/>
            <a:ext cx="2200867"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73 ve 39’ dur.</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9" name="Rectangle 2">
            <a:extLst>
              <a:ext uri="{FF2B5EF4-FFF2-40B4-BE49-F238E27FC236}">
                <a16:creationId xmlns:a16="http://schemas.microsoft.com/office/drawing/2014/main" id="{0C547278-8F0C-4DFB-9061-A650B2798386}"/>
              </a:ext>
            </a:extLst>
          </p:cNvPr>
          <p:cNvSpPr/>
          <p:nvPr/>
        </p:nvSpPr>
        <p:spPr>
          <a:xfrm>
            <a:off x="8064233" y="2354746"/>
            <a:ext cx="3511315"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Toplam </a:t>
            </a:r>
            <a:r>
              <a:rPr lang="tr-TR" sz="2400" dirty="0">
                <a:ln w="0"/>
                <a:solidFill>
                  <a:srgbClr val="000000"/>
                </a:solidFill>
                <a:effectLst>
                  <a:outerShdw blurRad="38100" dist="19050" dir="2700000" algn="tl" rotWithShape="0">
                    <a:srgbClr val="000000">
                      <a:alpha val="40000"/>
                    </a:srgbClr>
                  </a:outerShdw>
                </a:effectLst>
                <a:latin typeface="Tahoma"/>
              </a:rPr>
              <a:t>öğrenci sayısı</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0" name="Rectangle 2">
            <a:extLst>
              <a:ext uri="{FF2B5EF4-FFF2-40B4-BE49-F238E27FC236}">
                <a16:creationId xmlns:a16="http://schemas.microsoft.com/office/drawing/2014/main" id="{B652A00A-58F5-4F0F-991E-384D90F599F9}"/>
              </a:ext>
            </a:extLst>
          </p:cNvPr>
          <p:cNvSpPr/>
          <p:nvPr/>
        </p:nvSpPr>
        <p:spPr>
          <a:xfrm>
            <a:off x="9580442" y="3320274"/>
            <a:ext cx="641346"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73</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1" name="Rectangle 2">
            <a:extLst>
              <a:ext uri="{FF2B5EF4-FFF2-40B4-BE49-F238E27FC236}">
                <a16:creationId xmlns:a16="http://schemas.microsoft.com/office/drawing/2014/main" id="{4E55E77B-F080-4D16-8DC8-09F09B50301E}"/>
              </a:ext>
            </a:extLst>
          </p:cNvPr>
          <p:cNvSpPr/>
          <p:nvPr/>
        </p:nvSpPr>
        <p:spPr>
          <a:xfrm>
            <a:off x="9580442" y="3722093"/>
            <a:ext cx="734959"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39</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cxnSp>
        <p:nvCxnSpPr>
          <p:cNvPr id="22" name="Düz Bağlayıcı 21">
            <a:extLst>
              <a:ext uri="{FF2B5EF4-FFF2-40B4-BE49-F238E27FC236}">
                <a16:creationId xmlns:a16="http://schemas.microsoft.com/office/drawing/2014/main" id="{528F564A-E75B-49A4-97A8-A04A53261134}"/>
              </a:ext>
            </a:extLst>
          </p:cNvPr>
          <p:cNvCxnSpPr>
            <a:cxnSpLocks/>
          </p:cNvCxnSpPr>
          <p:nvPr/>
        </p:nvCxnSpPr>
        <p:spPr>
          <a:xfrm flipV="1">
            <a:off x="9154762" y="4236776"/>
            <a:ext cx="960015" cy="1"/>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3" name="Rectangle 2">
            <a:extLst>
              <a:ext uri="{FF2B5EF4-FFF2-40B4-BE49-F238E27FC236}">
                <a16:creationId xmlns:a16="http://schemas.microsoft.com/office/drawing/2014/main" id="{565EBA61-0AD3-4397-B31E-3F93A6FA6E66}"/>
              </a:ext>
            </a:extLst>
          </p:cNvPr>
          <p:cNvSpPr/>
          <p:nvPr/>
        </p:nvSpPr>
        <p:spPr>
          <a:xfrm>
            <a:off x="8948355" y="3704265"/>
            <a:ext cx="521297" cy="646331"/>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36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a:t>
            </a:r>
            <a:endParaRPr kumimoji="0" lang="en-US" sz="36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4" name="Rectangle 2">
            <a:extLst>
              <a:ext uri="{FF2B5EF4-FFF2-40B4-BE49-F238E27FC236}">
                <a16:creationId xmlns:a16="http://schemas.microsoft.com/office/drawing/2014/main" id="{3B676AAE-449B-4ED7-97EB-CBC085229125}"/>
              </a:ext>
            </a:extLst>
          </p:cNvPr>
          <p:cNvSpPr/>
          <p:nvPr/>
        </p:nvSpPr>
        <p:spPr>
          <a:xfrm>
            <a:off x="9438342" y="4284806"/>
            <a:ext cx="1912524"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755 öğrenci</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5" name="Rectangle 2">
            <a:extLst>
              <a:ext uri="{FF2B5EF4-FFF2-40B4-BE49-F238E27FC236}">
                <a16:creationId xmlns:a16="http://schemas.microsoft.com/office/drawing/2014/main" id="{23B9E505-2D63-42E7-B580-24F744014483}"/>
              </a:ext>
            </a:extLst>
          </p:cNvPr>
          <p:cNvSpPr/>
          <p:nvPr/>
        </p:nvSpPr>
        <p:spPr>
          <a:xfrm>
            <a:off x="9406598" y="2948681"/>
            <a:ext cx="734959"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643</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7" name="Rectangle 2">
            <a:extLst>
              <a:ext uri="{FF2B5EF4-FFF2-40B4-BE49-F238E27FC236}">
                <a16:creationId xmlns:a16="http://schemas.microsoft.com/office/drawing/2014/main" id="{5448A9E2-D47B-45B8-BDC0-35F647982DE6}"/>
              </a:ext>
            </a:extLst>
          </p:cNvPr>
          <p:cNvSpPr/>
          <p:nvPr/>
        </p:nvSpPr>
        <p:spPr>
          <a:xfrm>
            <a:off x="501920" y="6046403"/>
            <a:ext cx="4071680" cy="400110"/>
          </a:xfrm>
          <a:prstGeom prst="rect">
            <a:avLst/>
          </a:prstGeom>
          <a:noFill/>
        </p:spPr>
        <p:txBody>
          <a:bodyPr wrap="square" lIns="91440" tIns="45720" rIns="91440" bIns="45720">
            <a:spAutoFit/>
          </a:bodyPr>
          <a:lstStyle/>
          <a:p>
            <a:pPr lvl="0">
              <a:defRPr/>
            </a:pPr>
            <a:r>
              <a:rPr lang="tr-TR" sz="2000" dirty="0">
                <a:ln w="0"/>
                <a:solidFill>
                  <a:srgbClr val="000000"/>
                </a:solidFill>
                <a:effectLst>
                  <a:outerShdw blurRad="38100" dist="19050" dir="2700000" algn="tl" rotWithShape="0">
                    <a:srgbClr val="000000">
                      <a:alpha val="40000"/>
                    </a:srgbClr>
                  </a:outerShdw>
                </a:effectLst>
              </a:rPr>
              <a:t>318 + 73 = 391 erkek öğrenci</a:t>
            </a:r>
            <a:endParaRPr kumimoji="0" lang="en-US" sz="20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8" name="Rectangle 2">
            <a:extLst>
              <a:ext uri="{FF2B5EF4-FFF2-40B4-BE49-F238E27FC236}">
                <a16:creationId xmlns:a16="http://schemas.microsoft.com/office/drawing/2014/main" id="{9F804CF6-AF44-43FF-B296-1051C703D100}"/>
              </a:ext>
            </a:extLst>
          </p:cNvPr>
          <p:cNvSpPr/>
          <p:nvPr/>
        </p:nvSpPr>
        <p:spPr>
          <a:xfrm>
            <a:off x="4440550" y="6046403"/>
            <a:ext cx="3556287" cy="400110"/>
          </a:xfrm>
          <a:prstGeom prst="rect">
            <a:avLst/>
          </a:prstGeom>
          <a:noFill/>
        </p:spPr>
        <p:txBody>
          <a:bodyPr wrap="square" lIns="91440" tIns="45720" rIns="91440" bIns="45720">
            <a:spAutoFit/>
          </a:bodyPr>
          <a:lstStyle/>
          <a:p>
            <a:pPr lvl="0">
              <a:defRPr/>
            </a:pPr>
            <a:r>
              <a:rPr lang="pl-PL" sz="2000" dirty="0">
                <a:ln w="0"/>
                <a:solidFill>
                  <a:srgbClr val="000000"/>
                </a:solidFill>
                <a:effectLst>
                  <a:outerShdw blurRad="38100" dist="19050" dir="2700000" algn="tl" rotWithShape="0">
                    <a:srgbClr val="000000">
                      <a:alpha val="40000"/>
                    </a:srgbClr>
                  </a:outerShdw>
                </a:effectLst>
              </a:rPr>
              <a:t>325 + 39 = 364 kız ö</a:t>
            </a:r>
            <a:r>
              <a:rPr lang="tr-TR" sz="2000" dirty="0">
                <a:ln w="0"/>
                <a:solidFill>
                  <a:srgbClr val="000000"/>
                </a:solidFill>
                <a:effectLst>
                  <a:outerShdw blurRad="38100" dist="19050" dir="2700000" algn="tl" rotWithShape="0">
                    <a:srgbClr val="000000">
                      <a:alpha val="40000"/>
                    </a:srgbClr>
                  </a:outerShdw>
                </a:effectLst>
              </a:rPr>
              <a:t>ğ</a:t>
            </a:r>
            <a:r>
              <a:rPr lang="pl-PL" sz="2000" dirty="0">
                <a:ln w="0"/>
                <a:solidFill>
                  <a:srgbClr val="000000"/>
                </a:solidFill>
                <a:effectLst>
                  <a:outerShdw blurRad="38100" dist="19050" dir="2700000" algn="tl" rotWithShape="0">
                    <a:srgbClr val="000000">
                      <a:alpha val="40000"/>
                    </a:srgbClr>
                  </a:outerShdw>
                </a:effectLst>
              </a:rPr>
              <a:t>renci</a:t>
            </a:r>
            <a:endParaRPr kumimoji="0" lang="en-US" sz="20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29" name="Rectangle 2">
            <a:extLst>
              <a:ext uri="{FF2B5EF4-FFF2-40B4-BE49-F238E27FC236}">
                <a16:creationId xmlns:a16="http://schemas.microsoft.com/office/drawing/2014/main" id="{E0343F5A-7E9F-47BD-A897-1C9C48F2C50A}"/>
              </a:ext>
            </a:extLst>
          </p:cNvPr>
          <p:cNvSpPr/>
          <p:nvPr/>
        </p:nvSpPr>
        <p:spPr>
          <a:xfrm>
            <a:off x="8019261" y="6029931"/>
            <a:ext cx="3556287" cy="400110"/>
          </a:xfrm>
          <a:prstGeom prst="rect">
            <a:avLst/>
          </a:prstGeom>
          <a:noFill/>
        </p:spPr>
        <p:txBody>
          <a:bodyPr wrap="square" lIns="91440" tIns="45720" rIns="91440" bIns="45720">
            <a:spAutoFit/>
          </a:bodyPr>
          <a:lstStyle/>
          <a:p>
            <a:pPr lvl="0">
              <a:defRPr/>
            </a:pPr>
            <a:r>
              <a:rPr lang="pl-PL" sz="2000" dirty="0">
                <a:ln w="0"/>
                <a:solidFill>
                  <a:srgbClr val="000000"/>
                </a:solidFill>
                <a:effectLst>
                  <a:outerShdw blurRad="38100" dist="19050" dir="2700000" algn="tl" rotWithShape="0">
                    <a:srgbClr val="000000">
                      <a:alpha val="40000"/>
                    </a:srgbClr>
                  </a:outerShdw>
                </a:effectLst>
              </a:rPr>
              <a:t>391 + 364 = 755 ö</a:t>
            </a:r>
            <a:r>
              <a:rPr lang="tr-TR" sz="2000" dirty="0">
                <a:ln w="0"/>
                <a:solidFill>
                  <a:srgbClr val="000000"/>
                </a:solidFill>
                <a:effectLst>
                  <a:outerShdw blurRad="38100" dist="19050" dir="2700000" algn="tl" rotWithShape="0">
                    <a:srgbClr val="000000">
                      <a:alpha val="40000"/>
                    </a:srgbClr>
                  </a:outerShdw>
                </a:effectLst>
              </a:rPr>
              <a:t>ğ</a:t>
            </a:r>
            <a:r>
              <a:rPr lang="pl-PL" sz="2000" dirty="0">
                <a:ln w="0"/>
                <a:solidFill>
                  <a:srgbClr val="000000"/>
                </a:solidFill>
                <a:effectLst>
                  <a:outerShdw blurRad="38100" dist="19050" dir="2700000" algn="tl" rotWithShape="0">
                    <a:srgbClr val="000000">
                      <a:alpha val="40000"/>
                    </a:srgbClr>
                  </a:outerShdw>
                </a:effectLst>
              </a:rPr>
              <a:t>renci</a:t>
            </a:r>
            <a:endParaRPr kumimoji="0" lang="en-US" sz="20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33" name="Yuvarlatılmış Dikdörtgen 32">
            <a:hlinkClick r:id="" action="ppaction://hlinkshowjump?jump=nextslide"/>
          </p:cNvPr>
          <p:cNvSpPr/>
          <p:nvPr/>
        </p:nvSpPr>
        <p:spPr>
          <a:xfrm>
            <a:off x="10757235" y="6387730"/>
            <a:ext cx="1296365" cy="46298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a:noFill/>
                </a:ln>
                <a:solidFill>
                  <a:srgbClr val="000000"/>
                </a:solidFill>
                <a:effectLst/>
                <a:uLnTx/>
                <a:uFillTx/>
                <a:latin typeface="Tahoma"/>
                <a:ea typeface="Tahoma" panose="020B0604030504040204" pitchFamily="34" charset="0"/>
                <a:cs typeface="Tahoma" panose="020B0604030504040204" pitchFamily="34" charset="0"/>
              </a:rPr>
              <a:t>Devam et</a:t>
            </a:r>
          </a:p>
        </p:txBody>
      </p:sp>
    </p:spTree>
    <p:custDataLst>
      <p:tags r:id="rId1"/>
    </p:custDataLst>
    <p:extLst>
      <p:ext uri="{BB962C8B-B14F-4D97-AF65-F5344CB8AC3E}">
        <p14:creationId xmlns:p14="http://schemas.microsoft.com/office/powerpoint/2010/main" val="7803860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ipe(left)">
                                      <p:cBhvr>
                                        <p:cTn id="7" dur="10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
                                        </p:tgtEl>
                                        <p:attrNameLst>
                                          <p:attrName>style.visibility</p:attrName>
                                        </p:attrNameLst>
                                      </p:cBhvr>
                                      <p:to>
                                        <p:strVal val="visible"/>
                                      </p:to>
                                    </p:set>
                                    <p:animEffect transition="in" filter="fade">
                                      <p:cBhvr>
                                        <p:cTn id="12" dur="1000"/>
                                        <p:tgtEl>
                                          <p:spTgt spid="49"/>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1000"/>
                                        <p:tgtEl>
                                          <p:spTgt spid="11"/>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1000"/>
                                        <p:tgtEl>
                                          <p:spTgt spid="12"/>
                                        </p:tgtEl>
                                      </p:cBhvr>
                                    </p:animEffect>
                                  </p:childTnLst>
                                </p:cTn>
                              </p:par>
                            </p:childTnLst>
                          </p:cTn>
                        </p:par>
                        <p:par>
                          <p:cTn id="21" fill="hold">
                            <p:stCondLst>
                              <p:cond delay="3000"/>
                            </p:stCondLst>
                            <p:childTnLst>
                              <p:par>
                                <p:cTn id="22" presetID="22" presetClass="entr" presetSubtype="8"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left)">
                                      <p:cBhvr>
                                        <p:cTn id="24" dur="1000"/>
                                        <p:tgtEl>
                                          <p:spTgt spid="13"/>
                                        </p:tgtEl>
                                      </p:cBhvr>
                                    </p:animEffect>
                                  </p:childTnLst>
                                </p:cTn>
                              </p:par>
                            </p:childTnLst>
                          </p:cTn>
                        </p:par>
                        <p:par>
                          <p:cTn id="25" fill="hold">
                            <p:stCondLst>
                              <p:cond delay="4000"/>
                            </p:stCondLst>
                            <p:childTnLst>
                              <p:par>
                                <p:cTn id="26" presetID="10" presetClass="entr" presetSubtype="0" fill="hold" grpId="0" nodeType="after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childTnLst>
                          </p:cTn>
                        </p:par>
                        <p:par>
                          <p:cTn id="29" fill="hold">
                            <p:stCondLst>
                              <p:cond delay="4500"/>
                            </p:stCondLst>
                            <p:childTnLst>
                              <p:par>
                                <p:cTn id="30" presetID="10" presetClass="entr" presetSubtype="0" fill="hold" grpId="0" nodeType="after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10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1000"/>
                                        <p:tgtEl>
                                          <p:spTgt spid="17"/>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10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fade">
                                      <p:cBhvr>
                                        <p:cTn id="46" dur="1000"/>
                                        <p:tgtEl>
                                          <p:spTgt spid="19"/>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1000"/>
                                        <p:tgtEl>
                                          <p:spTgt spid="25"/>
                                        </p:tgtEl>
                                      </p:cBhvr>
                                    </p:animEffect>
                                  </p:childTnLst>
                                </p:cTn>
                              </p:par>
                            </p:childTnLst>
                          </p:cTn>
                        </p:par>
                        <p:par>
                          <p:cTn id="51" fill="hold">
                            <p:stCondLst>
                              <p:cond delay="2000"/>
                            </p:stCondLst>
                            <p:childTnLst>
                              <p:par>
                                <p:cTn id="52" presetID="10" presetClass="entr" presetSubtype="0" fill="hold" grpId="0" nodeType="after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fade">
                                      <p:cBhvr>
                                        <p:cTn id="54" dur="1000"/>
                                        <p:tgtEl>
                                          <p:spTgt spid="20"/>
                                        </p:tgtEl>
                                      </p:cBhvr>
                                    </p:animEffect>
                                  </p:childTnLst>
                                </p:cTn>
                              </p:par>
                            </p:childTnLst>
                          </p:cTn>
                        </p:par>
                        <p:par>
                          <p:cTn id="55" fill="hold">
                            <p:stCondLst>
                              <p:cond delay="3000"/>
                            </p:stCondLst>
                            <p:childTnLst>
                              <p:par>
                                <p:cTn id="56" presetID="10" presetClass="entr" presetSubtype="0" fill="hold" grpId="0" nodeType="after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1000"/>
                                        <p:tgtEl>
                                          <p:spTgt spid="21"/>
                                        </p:tgtEl>
                                      </p:cBhvr>
                                    </p:animEffect>
                                  </p:childTnLst>
                                </p:cTn>
                              </p:par>
                            </p:childTnLst>
                          </p:cTn>
                        </p:par>
                        <p:par>
                          <p:cTn id="59" fill="hold">
                            <p:stCondLst>
                              <p:cond delay="4000"/>
                            </p:stCondLst>
                            <p:childTnLst>
                              <p:par>
                                <p:cTn id="60" presetID="22" presetClass="entr" presetSubtype="8" fill="hold" nodeType="after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wipe(left)">
                                      <p:cBhvr>
                                        <p:cTn id="62" dur="1000"/>
                                        <p:tgtEl>
                                          <p:spTgt spid="22"/>
                                        </p:tgtEl>
                                      </p:cBhvr>
                                    </p:animEffect>
                                  </p:childTnLst>
                                </p:cTn>
                              </p:par>
                            </p:childTnLst>
                          </p:cTn>
                        </p:par>
                        <p:par>
                          <p:cTn id="63" fill="hold">
                            <p:stCondLst>
                              <p:cond delay="5000"/>
                            </p:stCondLst>
                            <p:childTnLst>
                              <p:par>
                                <p:cTn id="64" presetID="10" presetClass="entr" presetSubtype="0" fill="hold" grpId="0" nodeType="afterEffect">
                                  <p:stCondLst>
                                    <p:cond delay="0"/>
                                  </p:stCondLst>
                                  <p:childTnLst>
                                    <p:set>
                                      <p:cBhvr>
                                        <p:cTn id="65" dur="1" fill="hold">
                                          <p:stCondLst>
                                            <p:cond delay="0"/>
                                          </p:stCondLst>
                                        </p:cTn>
                                        <p:tgtEl>
                                          <p:spTgt spid="23"/>
                                        </p:tgtEl>
                                        <p:attrNameLst>
                                          <p:attrName>style.visibility</p:attrName>
                                        </p:attrNameLst>
                                      </p:cBhvr>
                                      <p:to>
                                        <p:strVal val="visible"/>
                                      </p:to>
                                    </p:set>
                                    <p:animEffect transition="in" filter="fade">
                                      <p:cBhvr>
                                        <p:cTn id="66" dur="500"/>
                                        <p:tgtEl>
                                          <p:spTgt spid="23"/>
                                        </p:tgtEl>
                                      </p:cBhvr>
                                    </p:animEffect>
                                  </p:childTnLst>
                                </p:cTn>
                              </p:par>
                            </p:childTnLst>
                          </p:cTn>
                        </p:par>
                        <p:par>
                          <p:cTn id="67" fill="hold">
                            <p:stCondLst>
                              <p:cond delay="5500"/>
                            </p:stCondLst>
                            <p:childTnLst>
                              <p:par>
                                <p:cTn id="68" presetID="10" presetClass="entr" presetSubtype="0" fill="hold" grpId="0" nodeType="after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fade">
                                      <p:cBhvr>
                                        <p:cTn id="70" dur="1000"/>
                                        <p:tgtEl>
                                          <p:spTgt spid="24"/>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50"/>
                                        </p:tgtEl>
                                        <p:attrNameLst>
                                          <p:attrName>style.visibility</p:attrName>
                                        </p:attrNameLst>
                                      </p:cBhvr>
                                      <p:to>
                                        <p:strVal val="visible"/>
                                      </p:to>
                                    </p:set>
                                    <p:animEffect transition="in" filter="wipe(left)">
                                      <p:cBhvr>
                                        <p:cTn id="75" dur="1000"/>
                                        <p:tgtEl>
                                          <p:spTgt spid="5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51"/>
                                        </p:tgtEl>
                                        <p:attrNameLst>
                                          <p:attrName>style.visibility</p:attrName>
                                        </p:attrNameLst>
                                      </p:cBhvr>
                                      <p:to>
                                        <p:strVal val="visible"/>
                                      </p:to>
                                    </p:set>
                                    <p:animEffect transition="in" filter="fade">
                                      <p:cBhvr>
                                        <p:cTn id="80" dur="1000"/>
                                        <p:tgtEl>
                                          <p:spTgt spid="51"/>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grpId="0" nodeType="clickEffect">
                                  <p:stCondLst>
                                    <p:cond delay="0"/>
                                  </p:stCondLst>
                                  <p:childTnLst>
                                    <p:set>
                                      <p:cBhvr>
                                        <p:cTn id="84" dur="1" fill="hold">
                                          <p:stCondLst>
                                            <p:cond delay="0"/>
                                          </p:stCondLst>
                                        </p:cTn>
                                        <p:tgtEl>
                                          <p:spTgt spid="27"/>
                                        </p:tgtEl>
                                        <p:attrNameLst>
                                          <p:attrName>style.visibility</p:attrName>
                                        </p:attrNameLst>
                                      </p:cBhvr>
                                      <p:to>
                                        <p:strVal val="visible"/>
                                      </p:to>
                                    </p:set>
                                    <p:animEffect transition="in" filter="fade">
                                      <p:cBhvr>
                                        <p:cTn id="85" dur="1000"/>
                                        <p:tgtEl>
                                          <p:spTgt spid="27"/>
                                        </p:tgtEl>
                                      </p:cBhvr>
                                    </p:animEffect>
                                  </p:childTnLst>
                                </p:cTn>
                              </p:par>
                            </p:childTnLst>
                          </p:cTn>
                        </p:par>
                        <p:par>
                          <p:cTn id="86" fill="hold">
                            <p:stCondLst>
                              <p:cond delay="1000"/>
                            </p:stCondLst>
                            <p:childTnLst>
                              <p:par>
                                <p:cTn id="87" presetID="10" presetClass="entr" presetSubtype="0" fill="hold" grpId="0" nodeType="afterEffect">
                                  <p:stCondLst>
                                    <p:cond delay="0"/>
                                  </p:stCondLst>
                                  <p:childTnLst>
                                    <p:set>
                                      <p:cBhvr>
                                        <p:cTn id="88" dur="1" fill="hold">
                                          <p:stCondLst>
                                            <p:cond delay="0"/>
                                          </p:stCondLst>
                                        </p:cTn>
                                        <p:tgtEl>
                                          <p:spTgt spid="28"/>
                                        </p:tgtEl>
                                        <p:attrNameLst>
                                          <p:attrName>style.visibility</p:attrName>
                                        </p:attrNameLst>
                                      </p:cBhvr>
                                      <p:to>
                                        <p:strVal val="visible"/>
                                      </p:to>
                                    </p:set>
                                    <p:animEffect transition="in" filter="fade">
                                      <p:cBhvr>
                                        <p:cTn id="89" dur="1000"/>
                                        <p:tgtEl>
                                          <p:spTgt spid="28"/>
                                        </p:tgtEl>
                                      </p:cBhvr>
                                    </p:animEffect>
                                  </p:childTnLst>
                                </p:cTn>
                              </p:par>
                            </p:childTnLst>
                          </p:cTn>
                        </p:par>
                        <p:par>
                          <p:cTn id="90" fill="hold">
                            <p:stCondLst>
                              <p:cond delay="2000"/>
                            </p:stCondLst>
                            <p:childTnLst>
                              <p:par>
                                <p:cTn id="91" presetID="10" presetClass="entr" presetSubtype="0" fill="hold" grpId="0" nodeType="afterEffect">
                                  <p:stCondLst>
                                    <p:cond delay="0"/>
                                  </p:stCondLst>
                                  <p:childTnLst>
                                    <p:set>
                                      <p:cBhvr>
                                        <p:cTn id="92" dur="1" fill="hold">
                                          <p:stCondLst>
                                            <p:cond delay="0"/>
                                          </p:stCondLst>
                                        </p:cTn>
                                        <p:tgtEl>
                                          <p:spTgt spid="29"/>
                                        </p:tgtEl>
                                        <p:attrNameLst>
                                          <p:attrName>style.visibility</p:attrName>
                                        </p:attrNameLst>
                                      </p:cBhvr>
                                      <p:to>
                                        <p:strVal val="visible"/>
                                      </p:to>
                                    </p:set>
                                    <p:animEffect transition="in" filter="fade">
                                      <p:cBhvr>
                                        <p:cTn id="93" dur="1000"/>
                                        <p:tgtEl>
                                          <p:spTgt spid="29"/>
                                        </p:tgtEl>
                                      </p:cBhvr>
                                    </p:animEffect>
                                  </p:childTnLst>
                                </p:cTn>
                              </p:par>
                            </p:childTnLst>
                          </p:cTn>
                        </p:par>
                        <p:par>
                          <p:cTn id="94" fill="hold">
                            <p:stCondLst>
                              <p:cond delay="3000"/>
                            </p:stCondLst>
                            <p:childTnLst>
                              <p:par>
                                <p:cTn id="95" presetID="2" presetClass="entr" presetSubtype="4" fill="hold" grpId="0" nodeType="afterEffect">
                                  <p:stCondLst>
                                    <p:cond delay="0"/>
                                  </p:stCondLst>
                                  <p:childTnLst>
                                    <p:set>
                                      <p:cBhvr>
                                        <p:cTn id="96" dur="1" fill="hold">
                                          <p:stCondLst>
                                            <p:cond delay="0"/>
                                          </p:stCondLst>
                                        </p:cTn>
                                        <p:tgtEl>
                                          <p:spTgt spid="33"/>
                                        </p:tgtEl>
                                        <p:attrNameLst>
                                          <p:attrName>style.visibility</p:attrName>
                                        </p:attrNameLst>
                                      </p:cBhvr>
                                      <p:to>
                                        <p:strVal val="visible"/>
                                      </p:to>
                                    </p:set>
                                    <p:anim calcmode="lin" valueType="num">
                                      <p:cBhvr additive="base">
                                        <p:cTn id="97" dur="500" fill="hold"/>
                                        <p:tgtEl>
                                          <p:spTgt spid="33"/>
                                        </p:tgtEl>
                                        <p:attrNameLst>
                                          <p:attrName>ppt_x</p:attrName>
                                        </p:attrNameLst>
                                      </p:cBhvr>
                                      <p:tavLst>
                                        <p:tav tm="0">
                                          <p:val>
                                            <p:strVal val="#ppt_x"/>
                                          </p:val>
                                        </p:tav>
                                        <p:tav tm="100000">
                                          <p:val>
                                            <p:strVal val="#ppt_x"/>
                                          </p:val>
                                        </p:tav>
                                      </p:tavLst>
                                    </p:anim>
                                    <p:anim calcmode="lin" valueType="num">
                                      <p:cBhvr additive="base">
                                        <p:cTn id="9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p:bldP spid="50" grpId="0"/>
      <p:bldP spid="51" grpId="0"/>
      <p:bldP spid="11" grpId="0"/>
      <p:bldP spid="12" grpId="0"/>
      <p:bldP spid="15" grpId="0"/>
      <p:bldP spid="16" grpId="0"/>
      <p:bldP spid="17" grpId="0"/>
      <p:bldP spid="18" grpId="0"/>
      <p:bldP spid="19" grpId="0"/>
      <p:bldP spid="20" grpId="0"/>
      <p:bldP spid="21" grpId="0"/>
      <p:bldP spid="23" grpId="0"/>
      <p:bldP spid="24" grpId="0"/>
      <p:bldP spid="25" grpId="0"/>
      <p:bldP spid="27" grpId="0"/>
      <p:bldP spid="28" grpId="0"/>
      <p:bldP spid="29" grpId="0"/>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1" name="Main_Board"/>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825831" y="31663"/>
            <a:ext cx="9017966" cy="708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16"/>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9712348" y="2343151"/>
            <a:ext cx="2647705" cy="4236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Metin kutusu 15"/>
          <p:cNvSpPr txBox="1"/>
          <p:nvPr/>
        </p:nvSpPr>
        <p:spPr>
          <a:xfrm>
            <a:off x="9746092" y="2761720"/>
            <a:ext cx="2228104"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uLnTx/>
                <a:uFillTx/>
                <a:latin typeface="Tahoma"/>
                <a:ea typeface="+mn-ea"/>
                <a:cs typeface="+mn-cs"/>
              </a:rPr>
              <a:t>TOPLAMA İŞLEMİ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uLnTx/>
                <a:uFillTx/>
                <a:latin typeface="Tahoma"/>
                <a:ea typeface="+mn-ea"/>
                <a:cs typeface="+mn-cs"/>
              </a:rPr>
              <a:t>YAPALIM</a:t>
            </a:r>
          </a:p>
        </p:txBody>
      </p:sp>
      <p:sp>
        <p:nvSpPr>
          <p:cNvPr id="17" name="Metin kutusu 16"/>
          <p:cNvSpPr txBox="1"/>
          <p:nvPr/>
        </p:nvSpPr>
        <p:spPr>
          <a:xfrm>
            <a:off x="10022813" y="3952837"/>
            <a:ext cx="1746632" cy="64633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srgbClr val="523100"/>
                </a:solidFill>
                <a:effectLst/>
                <a:uLnTx/>
                <a:uFillTx/>
                <a:latin typeface="Tahoma"/>
                <a:ea typeface="+mn-ea"/>
                <a:cs typeface="+mn-cs"/>
              </a:rPr>
              <a:t>Problem Kurma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srgbClr val="523100"/>
                </a:solidFill>
                <a:effectLst/>
                <a:uLnTx/>
                <a:uFillTx/>
                <a:latin typeface="Tahoma"/>
                <a:ea typeface="+mn-ea"/>
                <a:cs typeface="+mn-cs"/>
              </a:rPr>
              <a:t>Basamakları</a:t>
            </a:r>
          </a:p>
        </p:txBody>
      </p:sp>
      <p:sp>
        <p:nvSpPr>
          <p:cNvPr id="30" name="Sağ Ok 29">
            <a:hlinkClick r:id="" action="ppaction://hlinkshowjump?jump=nextslide"/>
          </p:cNvPr>
          <p:cNvSpPr/>
          <p:nvPr/>
        </p:nvSpPr>
        <p:spPr>
          <a:xfrm>
            <a:off x="11279652" y="5391285"/>
            <a:ext cx="565061" cy="471607"/>
          </a:xfrm>
          <a:prstGeom prst="rightArrow">
            <a:avLst/>
          </a:prstGeom>
          <a:solidFill>
            <a:srgbClr val="D5953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dirty="0">
              <a:ln>
                <a:noFill/>
              </a:ln>
              <a:solidFill>
                <a:srgbClr val="FFFFFF"/>
              </a:solidFill>
              <a:effectLst/>
              <a:uLnTx/>
              <a:uFillTx/>
              <a:latin typeface="Tahoma"/>
              <a:ea typeface="+mn-ea"/>
              <a:cs typeface="+mn-cs"/>
            </a:endParaRPr>
          </a:p>
        </p:txBody>
      </p:sp>
      <p:pic>
        <p:nvPicPr>
          <p:cNvPr id="31" name="Resim 30">
            <a:hlinkClick r:id="" action="ppaction://hlinkshowjump?jump=lastslide"/>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0663517" y="6075900"/>
            <a:ext cx="465223" cy="465223"/>
          </a:xfrm>
          <a:prstGeom prst="rect">
            <a:avLst/>
          </a:prstGeom>
        </p:spPr>
      </p:pic>
      <p:sp>
        <p:nvSpPr>
          <p:cNvPr id="36" name="Metin kutusu 35"/>
          <p:cNvSpPr txBox="1"/>
          <p:nvPr/>
        </p:nvSpPr>
        <p:spPr>
          <a:xfrm>
            <a:off x="10474019" y="4601365"/>
            <a:ext cx="92204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srgbClr val="523100"/>
                </a:solidFill>
                <a:effectLst/>
                <a:uLnTx/>
                <a:uFillTx/>
                <a:latin typeface="Tahoma"/>
                <a:ea typeface="+mn-ea"/>
                <a:cs typeface="+mn-cs"/>
              </a:rPr>
              <a:t>(5 – 7)</a:t>
            </a:r>
          </a:p>
        </p:txBody>
      </p:sp>
      <p:sp>
        <p:nvSpPr>
          <p:cNvPr id="42" name="Dikdörtgen 41"/>
          <p:cNvSpPr/>
          <p:nvPr/>
        </p:nvSpPr>
        <p:spPr>
          <a:xfrm>
            <a:off x="1322148" y="733199"/>
            <a:ext cx="5753989" cy="461665"/>
          </a:xfrm>
          <a:prstGeom prst="rect">
            <a:avLst/>
          </a:prstGeom>
          <a:noFill/>
        </p:spPr>
        <p:txBody>
          <a:bodyPr wrap="square" lIns="91440" tIns="45720" rIns="91440" bIns="45720">
            <a:spAutoFit/>
          </a:bodyPr>
          <a:lstStyle/>
          <a:p>
            <a:pPr marL="457200" marR="0" lvl="0" indent="-45720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400" b="0" i="0" u="none" strike="noStrike" kern="1200" cap="none" spc="0" normalizeH="0" baseline="0" noProof="0" dirty="0">
                <a:ln w="0"/>
                <a:solidFill>
                  <a:srgbClr val="FF0000"/>
                </a:solidFill>
                <a:effectLst>
                  <a:outerShdw blurRad="38100" dist="19050" dir="2700000" algn="tl" rotWithShape="0">
                    <a:srgbClr val="000000">
                      <a:alpha val="40000"/>
                    </a:srgbClr>
                  </a:outerShdw>
                </a:effectLst>
                <a:uLnTx/>
                <a:uFillTx/>
                <a:latin typeface="Tahoma"/>
                <a:ea typeface="+mn-ea"/>
                <a:cs typeface="+mn-cs"/>
              </a:rPr>
              <a:t>Problem Kurma Basamakları</a:t>
            </a:r>
          </a:p>
        </p:txBody>
      </p:sp>
      <p:sp>
        <p:nvSpPr>
          <p:cNvPr id="73" name="Dikdörtgen 72">
            <a:extLst>
              <a:ext uri="{FF2B5EF4-FFF2-40B4-BE49-F238E27FC236}">
                <a16:creationId xmlns:a16="http://schemas.microsoft.com/office/drawing/2014/main" id="{59E2E87B-6D6E-41E2-B48D-AE5A5890AC6E}"/>
              </a:ext>
            </a:extLst>
          </p:cNvPr>
          <p:cNvSpPr/>
          <p:nvPr/>
        </p:nvSpPr>
        <p:spPr>
          <a:xfrm>
            <a:off x="1341203" y="1168737"/>
            <a:ext cx="3205109" cy="461665"/>
          </a:xfrm>
          <a:prstGeom prst="rect">
            <a:avLst/>
          </a:prstGeom>
          <a:noFill/>
        </p:spPr>
        <p:txBody>
          <a:bodyPr wrap="none" lIns="91440" tIns="45720" rIns="91440" bIns="45720">
            <a:spAutoFit/>
          </a:bodyPr>
          <a:lstStyle/>
          <a:p>
            <a:pPr marL="457200" marR="0" lvl="0" indent="-457200" algn="ctr" defTabSz="914400" rtl="0" eaLnBrk="1" fontAlgn="auto" latinLnBrk="0" hangingPunct="1">
              <a:lnSpc>
                <a:spcPct val="100000"/>
              </a:lnSpc>
              <a:spcBef>
                <a:spcPts val="0"/>
              </a:spcBef>
              <a:spcAft>
                <a:spcPts val="0"/>
              </a:spcAft>
              <a:buClrTx/>
              <a:buSzTx/>
              <a:buFont typeface="+mj-lt"/>
              <a:buAutoNum type="arabicPeriod"/>
              <a:tabLst/>
              <a:defRPr/>
            </a:pPr>
            <a:r>
              <a:rPr kumimoji="0" lang="tr-TR" sz="2400" b="0" i="0" u="none" strike="noStrike" kern="1200" cap="none" spc="0" normalizeH="0" baseline="0" noProof="0" dirty="0">
                <a:ln w="0"/>
                <a:solidFill>
                  <a:srgbClr val="000099"/>
                </a:solidFill>
                <a:effectLst>
                  <a:outerShdw blurRad="38100" dist="19050" dir="2700000" algn="tl" rotWithShape="0">
                    <a:srgbClr val="000000">
                      <a:alpha val="40000"/>
                    </a:srgbClr>
                  </a:outerShdw>
                </a:effectLst>
                <a:uLnTx/>
                <a:uFillTx/>
                <a:latin typeface="Tahoma"/>
                <a:ea typeface="+mn-ea"/>
                <a:cs typeface="+mn-cs"/>
              </a:rPr>
              <a:t>Problemin Hikayesi</a:t>
            </a:r>
          </a:p>
        </p:txBody>
      </p:sp>
      <p:sp>
        <p:nvSpPr>
          <p:cNvPr id="75" name="Dikdörtgen 74">
            <a:extLst>
              <a:ext uri="{FF2B5EF4-FFF2-40B4-BE49-F238E27FC236}">
                <a16:creationId xmlns:a16="http://schemas.microsoft.com/office/drawing/2014/main" id="{6E6533E3-E04C-48D4-92E4-2CE9B8C027D0}"/>
              </a:ext>
            </a:extLst>
          </p:cNvPr>
          <p:cNvSpPr/>
          <p:nvPr/>
        </p:nvSpPr>
        <p:spPr>
          <a:xfrm>
            <a:off x="3344654" y="5969957"/>
            <a:ext cx="3980320" cy="338554"/>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Not : Klavyeden </a:t>
            </a:r>
            <a:r>
              <a:rPr kumimoji="0" lang="tr-TR" sz="1600" b="0" i="0" u="none" strike="noStrike" kern="1200" cap="none" spc="0" normalizeH="0" baseline="0" noProof="0" dirty="0" err="1">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entera</a:t>
            </a: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 basarak ilerleyiniz.</a:t>
            </a:r>
          </a:p>
        </p:txBody>
      </p:sp>
      <p:sp>
        <p:nvSpPr>
          <p:cNvPr id="44" name="Dikdörtgen 43">
            <a:extLst>
              <a:ext uri="{FF2B5EF4-FFF2-40B4-BE49-F238E27FC236}">
                <a16:creationId xmlns:a16="http://schemas.microsoft.com/office/drawing/2014/main" id="{D2BC924C-063C-4976-856A-C04F98F29E11}"/>
              </a:ext>
            </a:extLst>
          </p:cNvPr>
          <p:cNvSpPr/>
          <p:nvPr/>
        </p:nvSpPr>
        <p:spPr>
          <a:xfrm>
            <a:off x="1721331" y="1630402"/>
            <a:ext cx="7315736" cy="830997"/>
          </a:xfrm>
          <a:prstGeom prst="rect">
            <a:avLst/>
          </a:prstGeom>
          <a:noFill/>
        </p:spPr>
        <p:txBody>
          <a:bodyPr wrap="squar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Verilere uygun bir hikaye oluşturulur, bir aile bütçesinin harcama miktarı gibi..</a:t>
            </a:r>
          </a:p>
        </p:txBody>
      </p:sp>
      <p:sp>
        <p:nvSpPr>
          <p:cNvPr id="45" name="Dikdörtgen 44">
            <a:extLst>
              <a:ext uri="{FF2B5EF4-FFF2-40B4-BE49-F238E27FC236}">
                <a16:creationId xmlns:a16="http://schemas.microsoft.com/office/drawing/2014/main" id="{A5DDDE5B-E5B2-456F-99C0-CF91ECEA3C5E}"/>
              </a:ext>
            </a:extLst>
          </p:cNvPr>
          <p:cNvSpPr/>
          <p:nvPr/>
        </p:nvSpPr>
        <p:spPr>
          <a:xfrm>
            <a:off x="1322148" y="2459947"/>
            <a:ext cx="3013069" cy="461665"/>
          </a:xfrm>
          <a:prstGeom prst="rect">
            <a:avLst/>
          </a:prstGeom>
          <a:noFill/>
        </p:spPr>
        <p:txBody>
          <a:bodyPr wrap="non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99"/>
                </a:solidFill>
                <a:effectLst>
                  <a:outerShdw blurRad="38100" dist="19050" dir="2700000" algn="tl" rotWithShape="0">
                    <a:srgbClr val="000000">
                      <a:alpha val="40000"/>
                    </a:srgbClr>
                  </a:outerShdw>
                </a:effectLst>
                <a:uLnTx/>
                <a:uFillTx/>
                <a:latin typeface="Tahoma"/>
                <a:ea typeface="+mn-ea"/>
                <a:cs typeface="+mn-cs"/>
              </a:rPr>
              <a:t>2.  Problemin Sorusu</a:t>
            </a:r>
          </a:p>
        </p:txBody>
      </p:sp>
      <p:sp>
        <p:nvSpPr>
          <p:cNvPr id="47" name="Dikdörtgen 46">
            <a:extLst>
              <a:ext uri="{FF2B5EF4-FFF2-40B4-BE49-F238E27FC236}">
                <a16:creationId xmlns:a16="http://schemas.microsoft.com/office/drawing/2014/main" id="{B339CAC0-2E8D-4DD6-8B12-9B5478338A3D}"/>
              </a:ext>
            </a:extLst>
          </p:cNvPr>
          <p:cNvSpPr/>
          <p:nvPr/>
        </p:nvSpPr>
        <p:spPr>
          <a:xfrm>
            <a:off x="1703015" y="2941817"/>
            <a:ext cx="7409008" cy="830997"/>
          </a:xfrm>
          <a:prstGeom prst="rect">
            <a:avLst/>
          </a:prstGeom>
          <a:noFill/>
        </p:spPr>
        <p:txBody>
          <a:bodyPr wrap="squar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2400" dirty="0">
                <a:ln w="0"/>
                <a:solidFill>
                  <a:srgbClr val="000000"/>
                </a:solidFill>
                <a:effectLst>
                  <a:outerShdw blurRad="38100" dist="19050" dir="2700000" algn="tl" rotWithShape="0">
                    <a:srgbClr val="000000">
                      <a:alpha val="40000"/>
                    </a:srgbClr>
                  </a:outerShdw>
                </a:effectLst>
                <a:latin typeface="Tahoma"/>
              </a:rPr>
              <a:t>Ulaşmak istediğimiz sonuca uygun bir soru oluşturulur.</a:t>
            </a:r>
            <a:endPar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51" name="Dikdörtgen 50">
            <a:extLst>
              <a:ext uri="{FF2B5EF4-FFF2-40B4-BE49-F238E27FC236}">
                <a16:creationId xmlns:a16="http://schemas.microsoft.com/office/drawing/2014/main" id="{DA8A7C65-15B2-437B-A789-6DABF6E970AC}"/>
              </a:ext>
            </a:extLst>
          </p:cNvPr>
          <p:cNvSpPr/>
          <p:nvPr/>
        </p:nvSpPr>
        <p:spPr>
          <a:xfrm>
            <a:off x="1322148" y="3747587"/>
            <a:ext cx="1744517" cy="461665"/>
          </a:xfrm>
          <a:prstGeom prst="rect">
            <a:avLst/>
          </a:prstGeom>
          <a:noFill/>
        </p:spPr>
        <p:txBody>
          <a:bodyPr wrap="non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000099"/>
                </a:solidFill>
                <a:effectLst>
                  <a:outerShdw blurRad="38100" dist="19050" dir="2700000" algn="tl" rotWithShape="0">
                    <a:srgbClr val="000000">
                      <a:alpha val="40000"/>
                    </a:srgbClr>
                  </a:outerShdw>
                </a:effectLst>
                <a:uLnTx/>
                <a:uFillTx/>
                <a:latin typeface="Tahoma"/>
                <a:ea typeface="+mn-ea"/>
                <a:cs typeface="+mn-cs"/>
              </a:rPr>
              <a:t>3.  Problem</a:t>
            </a:r>
          </a:p>
        </p:txBody>
      </p:sp>
      <p:sp>
        <p:nvSpPr>
          <p:cNvPr id="52" name="Dikdörtgen 51">
            <a:extLst>
              <a:ext uri="{FF2B5EF4-FFF2-40B4-BE49-F238E27FC236}">
                <a16:creationId xmlns:a16="http://schemas.microsoft.com/office/drawing/2014/main" id="{85E23D8A-6559-4C47-AABE-D57E0B3BA2CE}"/>
              </a:ext>
            </a:extLst>
          </p:cNvPr>
          <p:cNvSpPr/>
          <p:nvPr/>
        </p:nvSpPr>
        <p:spPr>
          <a:xfrm>
            <a:off x="1721331" y="4259653"/>
            <a:ext cx="6181697" cy="830997"/>
          </a:xfrm>
          <a:prstGeom prst="rect">
            <a:avLst/>
          </a:prstGeom>
          <a:noFill/>
        </p:spPr>
        <p:txBody>
          <a:bodyPr wrap="squar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Oluşturulan hikaye ve soru problemde birleştirilir.</a:t>
            </a:r>
          </a:p>
        </p:txBody>
      </p:sp>
    </p:spTree>
    <p:custDataLst>
      <p:tags r:id="rId1"/>
    </p:custDataLst>
    <p:extLst>
      <p:ext uri="{BB962C8B-B14F-4D97-AF65-F5344CB8AC3E}">
        <p14:creationId xmlns:p14="http://schemas.microsoft.com/office/powerpoint/2010/main" val="15055874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wipe(left)">
                                      <p:cBhvr>
                                        <p:cTn id="7" dur="2000"/>
                                        <p:tgtEl>
                                          <p:spTgt spid="7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Effect transition="in" filter="fade">
                                      <p:cBhvr>
                                        <p:cTn id="11" dur="1500"/>
                                        <p:tgtEl>
                                          <p:spTgt spid="4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5"/>
                                        </p:tgtEl>
                                        <p:attrNameLst>
                                          <p:attrName>style.visibility</p:attrName>
                                        </p:attrNameLst>
                                      </p:cBhvr>
                                      <p:to>
                                        <p:strVal val="visible"/>
                                      </p:to>
                                    </p:set>
                                    <p:animEffect transition="in" filter="wipe(left)">
                                      <p:cBhvr>
                                        <p:cTn id="16" dur="2000"/>
                                        <p:tgtEl>
                                          <p:spTgt spid="45"/>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47"/>
                                        </p:tgtEl>
                                        <p:attrNameLst>
                                          <p:attrName>style.visibility</p:attrName>
                                        </p:attrNameLst>
                                      </p:cBhvr>
                                      <p:to>
                                        <p:strVal val="visible"/>
                                      </p:to>
                                    </p:set>
                                    <p:animEffect transition="in" filter="fade">
                                      <p:cBhvr>
                                        <p:cTn id="20" dur="1500"/>
                                        <p:tgtEl>
                                          <p:spTgt spid="4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1"/>
                                        </p:tgtEl>
                                        <p:attrNameLst>
                                          <p:attrName>style.visibility</p:attrName>
                                        </p:attrNameLst>
                                      </p:cBhvr>
                                      <p:to>
                                        <p:strVal val="visible"/>
                                      </p:to>
                                    </p:set>
                                    <p:animEffect transition="in" filter="wipe(left)">
                                      <p:cBhvr>
                                        <p:cTn id="25" dur="2000"/>
                                        <p:tgtEl>
                                          <p:spTgt spid="51"/>
                                        </p:tgtEl>
                                      </p:cBhvr>
                                    </p:animEffect>
                                  </p:childTnLst>
                                </p:cTn>
                              </p:par>
                            </p:childTnLst>
                          </p:cTn>
                        </p:par>
                        <p:par>
                          <p:cTn id="26" fill="hold">
                            <p:stCondLst>
                              <p:cond delay="2000"/>
                            </p:stCondLst>
                            <p:childTnLst>
                              <p:par>
                                <p:cTn id="27" presetID="10" presetClass="entr" presetSubtype="0" fill="hold" grpId="0" nodeType="afterEffect">
                                  <p:stCondLst>
                                    <p:cond delay="0"/>
                                  </p:stCondLst>
                                  <p:childTnLst>
                                    <p:set>
                                      <p:cBhvr>
                                        <p:cTn id="28" dur="1" fill="hold">
                                          <p:stCondLst>
                                            <p:cond delay="0"/>
                                          </p:stCondLst>
                                        </p:cTn>
                                        <p:tgtEl>
                                          <p:spTgt spid="52"/>
                                        </p:tgtEl>
                                        <p:attrNameLst>
                                          <p:attrName>style.visibility</p:attrName>
                                        </p:attrNameLst>
                                      </p:cBhvr>
                                      <p:to>
                                        <p:strVal val="visible"/>
                                      </p:to>
                                    </p:set>
                                    <p:animEffect transition="in" filter="fade">
                                      <p:cBhvr>
                                        <p:cTn id="29" dur="1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P spid="44" grpId="0"/>
      <p:bldP spid="45" grpId="0"/>
      <p:bldP spid="47" grpId="0"/>
      <p:bldP spid="51" grpId="0"/>
      <p:bldP spid="5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BABABA"/>
            </a:gs>
            <a:gs pos="3000">
              <a:srgbClr val="BABABA"/>
            </a:gs>
            <a:gs pos="56000">
              <a:srgbClr val="FFFFFF"/>
            </a:gs>
            <a:gs pos="63000">
              <a:srgbClr val="D1D1D1"/>
            </a:gs>
            <a:gs pos="100000">
              <a:schemeClr val="bg1"/>
            </a:gs>
          </a:gsLst>
          <a:lin ang="5400000"/>
        </a:gradFill>
        <a:effectLst/>
      </p:bgPr>
    </p:bg>
    <p:spTree>
      <p:nvGrpSpPr>
        <p:cNvPr id="1" name=""/>
        <p:cNvGrpSpPr/>
        <p:nvPr/>
      </p:nvGrpSpPr>
      <p:grpSpPr>
        <a:xfrm>
          <a:off x="0" y="0"/>
          <a:ext cx="0" cy="0"/>
          <a:chOff x="0" y="0"/>
          <a:chExt cx="0" cy="0"/>
        </a:xfrm>
      </p:grpSpPr>
      <p:sp>
        <p:nvSpPr>
          <p:cNvPr id="34" name="Dikdörtgen 33"/>
          <p:cNvSpPr/>
          <p:nvPr/>
        </p:nvSpPr>
        <p:spPr>
          <a:xfrm>
            <a:off x="312128" y="245920"/>
            <a:ext cx="3232936" cy="523220"/>
          </a:xfrm>
          <a:prstGeom prst="rect">
            <a:avLst/>
          </a:prstGeom>
          <a:noFill/>
        </p:spPr>
        <p:txBody>
          <a:bodyPr wrap="non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800" b="0" i="0" u="none" strike="noStrike" kern="1200" cap="none" spc="0" normalizeH="0" baseline="0" noProof="0" dirty="0">
                <a:ln w="0"/>
                <a:solidFill>
                  <a:srgbClr val="FF0000"/>
                </a:solidFill>
                <a:effectLst>
                  <a:outerShdw blurRad="38100" dist="19050" dir="2700000" algn="tl" rotWithShape="0">
                    <a:srgbClr val="000000">
                      <a:alpha val="40000"/>
                    </a:srgbClr>
                  </a:outerShdw>
                </a:effectLst>
                <a:uLnTx/>
                <a:uFillTx/>
                <a:latin typeface="Tahoma"/>
                <a:ea typeface="+mn-ea"/>
                <a:cs typeface="+mn-cs"/>
              </a:rPr>
              <a:t>Problem Kuralım</a:t>
            </a:r>
          </a:p>
        </p:txBody>
      </p:sp>
      <p:sp>
        <p:nvSpPr>
          <p:cNvPr id="26" name="Dikdörtgen 25"/>
          <p:cNvSpPr/>
          <p:nvPr/>
        </p:nvSpPr>
        <p:spPr>
          <a:xfrm>
            <a:off x="134226" y="6450758"/>
            <a:ext cx="3980320" cy="338554"/>
          </a:xfrm>
          <a:prstGeom prst="rect">
            <a:avLst/>
          </a:prstGeom>
          <a:noFill/>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Not : Klavyeden </a:t>
            </a:r>
            <a:r>
              <a:rPr kumimoji="0" lang="tr-TR" sz="1600" b="0" i="0" u="none" strike="noStrike" kern="1200" cap="none" spc="0" normalizeH="0" baseline="0" noProof="0" dirty="0" err="1">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entera</a:t>
            </a:r>
            <a:r>
              <a:rPr kumimoji="0" lang="tr-TR" sz="1600" b="0" i="0" u="none" strike="noStrike" kern="1200" cap="none" spc="0" normalizeH="0" baseline="0" noProof="0" dirty="0">
                <a:ln w="0"/>
                <a:solidFill>
                  <a:srgbClr val="000000">
                    <a:lumMod val="95000"/>
                    <a:lumOff val="5000"/>
                  </a:srgbClr>
                </a:solidFill>
                <a:effectLst>
                  <a:outerShdw blurRad="38100" dist="19050" dir="2700000" algn="tl" rotWithShape="0">
                    <a:srgbClr val="000000">
                      <a:alpha val="40000"/>
                    </a:srgbClr>
                  </a:outerShdw>
                </a:effectLst>
                <a:uLnTx/>
                <a:uFillTx/>
                <a:latin typeface="Tahoma"/>
                <a:ea typeface="+mn-ea"/>
                <a:cs typeface="+mn-cs"/>
              </a:rPr>
              <a:t> basarak ilerleyiniz.</a:t>
            </a:r>
          </a:p>
        </p:txBody>
      </p:sp>
      <p:sp>
        <p:nvSpPr>
          <p:cNvPr id="10" name="Rectangle 2">
            <a:extLst>
              <a:ext uri="{FF2B5EF4-FFF2-40B4-BE49-F238E27FC236}">
                <a16:creationId xmlns:a16="http://schemas.microsoft.com/office/drawing/2014/main" id="{D5EB6CBC-9C97-47EA-9E01-A4002B625846}"/>
              </a:ext>
            </a:extLst>
          </p:cNvPr>
          <p:cNvSpPr/>
          <p:nvPr/>
        </p:nvSpPr>
        <p:spPr>
          <a:xfrm>
            <a:off x="756384" y="769140"/>
            <a:ext cx="1720343" cy="461665"/>
          </a:xfrm>
          <a:prstGeom prst="rect">
            <a:avLst/>
          </a:prstGeom>
          <a:noFill/>
        </p:spPr>
        <p:txBody>
          <a:bodyPr wrap="square" lIns="91440" tIns="45720" rIns="91440" bIns="4572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185 TL</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48" name="Rectangle 2">
            <a:extLst>
              <a:ext uri="{FF2B5EF4-FFF2-40B4-BE49-F238E27FC236}">
                <a16:creationId xmlns:a16="http://schemas.microsoft.com/office/drawing/2014/main" id="{444F66B1-C374-4FC0-B9DA-275CAC8576BC}"/>
              </a:ext>
            </a:extLst>
          </p:cNvPr>
          <p:cNvSpPr/>
          <p:nvPr/>
        </p:nvSpPr>
        <p:spPr>
          <a:xfrm>
            <a:off x="334447" y="2206546"/>
            <a:ext cx="3201402" cy="461665"/>
          </a:xfrm>
          <a:prstGeom prst="rect">
            <a:avLst/>
          </a:prstGeom>
          <a:noFill/>
        </p:spPr>
        <p:txBody>
          <a:bodyPr wrap="square" lIns="91440" tIns="45720" rIns="91440" bIns="45720">
            <a:spAutoFit/>
          </a:bodyPr>
          <a:lstStyle/>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tr-TR"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rPr>
              <a:t>Problemin Hikayesi</a:t>
            </a:r>
            <a:endParaRPr kumimoji="0" lang="en-US"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endParaRPr>
          </a:p>
        </p:txBody>
      </p:sp>
      <p:sp>
        <p:nvSpPr>
          <p:cNvPr id="49" name="Rectangle 2">
            <a:extLst>
              <a:ext uri="{FF2B5EF4-FFF2-40B4-BE49-F238E27FC236}">
                <a16:creationId xmlns:a16="http://schemas.microsoft.com/office/drawing/2014/main" id="{81778121-99C3-4836-B98C-A22D65C13F83}"/>
              </a:ext>
            </a:extLst>
          </p:cNvPr>
          <p:cNvSpPr/>
          <p:nvPr/>
        </p:nvSpPr>
        <p:spPr>
          <a:xfrm>
            <a:off x="343353" y="2707018"/>
            <a:ext cx="11716586" cy="830997"/>
          </a:xfrm>
          <a:prstGeom prst="rect">
            <a:avLst/>
          </a:prstGeom>
          <a:noFill/>
        </p:spPr>
        <p:txBody>
          <a:bodyPr wrap="square" lIns="91440" tIns="45720" rIns="91440" bIns="45720">
            <a:spAutoFit/>
          </a:bodyPr>
          <a:lstStyle/>
          <a:p>
            <a:pPr lvl="0">
              <a:defRPr/>
            </a:pPr>
            <a:r>
              <a:rPr lang="tr-TR" sz="2400" dirty="0">
                <a:ln w="0"/>
                <a:solidFill>
                  <a:srgbClr val="000000"/>
                </a:solidFill>
                <a:effectLst>
                  <a:outerShdw blurRad="38100" dist="19050" dir="2700000" algn="tl" rotWithShape="0">
                    <a:srgbClr val="000000">
                      <a:alpha val="40000"/>
                    </a:srgbClr>
                  </a:outerShdw>
                </a:effectLst>
              </a:rPr>
              <a:t>Verilen sayılar bir aile bütçesinden harcama miktarları olabilir. Annemizin yaptığı pazar ve market alışverişi ile ilgili bir problem hikâyesi yazabiliriz.</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50" name="Rectangle 2">
            <a:extLst>
              <a:ext uri="{FF2B5EF4-FFF2-40B4-BE49-F238E27FC236}">
                <a16:creationId xmlns:a16="http://schemas.microsoft.com/office/drawing/2014/main" id="{80E197DD-068A-42B9-B685-1048F3F6EB0E}"/>
              </a:ext>
            </a:extLst>
          </p:cNvPr>
          <p:cNvSpPr/>
          <p:nvPr/>
        </p:nvSpPr>
        <p:spPr>
          <a:xfrm>
            <a:off x="312127" y="3677132"/>
            <a:ext cx="3367243"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rPr>
              <a:t>2.  Problemin Sorusu</a:t>
            </a:r>
            <a:endParaRPr kumimoji="0" lang="en-US"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endParaRPr>
          </a:p>
        </p:txBody>
      </p:sp>
      <p:sp>
        <p:nvSpPr>
          <p:cNvPr id="51" name="Rectangle 2">
            <a:extLst>
              <a:ext uri="{FF2B5EF4-FFF2-40B4-BE49-F238E27FC236}">
                <a16:creationId xmlns:a16="http://schemas.microsoft.com/office/drawing/2014/main" id="{7FFE5A38-A1CB-4D74-BFB8-09C308147A55}"/>
              </a:ext>
            </a:extLst>
          </p:cNvPr>
          <p:cNvSpPr/>
          <p:nvPr/>
        </p:nvSpPr>
        <p:spPr>
          <a:xfrm>
            <a:off x="312128" y="4138797"/>
            <a:ext cx="11716586" cy="461665"/>
          </a:xfrm>
          <a:prstGeom prst="rect">
            <a:avLst/>
          </a:prstGeom>
          <a:noFill/>
        </p:spPr>
        <p:txBody>
          <a:bodyPr wrap="square" lIns="91440" tIns="45720" rIns="91440" bIns="45720">
            <a:spAutoFit/>
          </a:bodyPr>
          <a:lstStyle/>
          <a:p>
            <a:pPr lvl="0">
              <a:defRPr/>
            </a:pPr>
            <a:r>
              <a:rPr lang="tr-TR" sz="2400" dirty="0" err="1">
                <a:ln w="0"/>
                <a:solidFill>
                  <a:srgbClr val="000000"/>
                </a:solidFill>
                <a:effectLst>
                  <a:outerShdw blurRad="38100" dist="19050" dir="2700000" algn="tl" rotWithShape="0">
                    <a:srgbClr val="000000">
                      <a:alpha val="40000"/>
                    </a:srgbClr>
                  </a:outerShdw>
                </a:effectLst>
              </a:rPr>
              <a:t>Alısverişten</a:t>
            </a:r>
            <a:r>
              <a:rPr lang="tr-TR" sz="2400" dirty="0">
                <a:ln w="0"/>
                <a:solidFill>
                  <a:srgbClr val="000000"/>
                </a:solidFill>
                <a:effectLst>
                  <a:outerShdw blurRad="38100" dist="19050" dir="2700000" algn="tl" rotWithShape="0">
                    <a:srgbClr val="000000">
                      <a:alpha val="40000"/>
                    </a:srgbClr>
                  </a:outerShdw>
                </a:effectLst>
              </a:rPr>
              <a:t> önce annemizin cüzdanındaki para miktarını sorabiliriz.</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1" name="Rectangle 2">
            <a:extLst>
              <a:ext uri="{FF2B5EF4-FFF2-40B4-BE49-F238E27FC236}">
                <a16:creationId xmlns:a16="http://schemas.microsoft.com/office/drawing/2014/main" id="{69C9BD91-4101-4652-85C7-07461C35E389}"/>
              </a:ext>
            </a:extLst>
          </p:cNvPr>
          <p:cNvSpPr/>
          <p:nvPr/>
        </p:nvSpPr>
        <p:spPr>
          <a:xfrm>
            <a:off x="2684892" y="769140"/>
            <a:ext cx="1720343" cy="461665"/>
          </a:xfrm>
          <a:prstGeom prst="rect">
            <a:avLst/>
          </a:prstGeom>
          <a:noFill/>
        </p:spPr>
        <p:txBody>
          <a:bodyPr wrap="square" lIns="91440" tIns="45720" rIns="91440" bIns="4572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120 TL</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2" name="Rectangle 2">
            <a:extLst>
              <a:ext uri="{FF2B5EF4-FFF2-40B4-BE49-F238E27FC236}">
                <a16:creationId xmlns:a16="http://schemas.microsoft.com/office/drawing/2014/main" id="{1642671C-5CD1-4852-9095-3E0595B2B9F7}"/>
              </a:ext>
            </a:extLst>
          </p:cNvPr>
          <p:cNvSpPr/>
          <p:nvPr/>
        </p:nvSpPr>
        <p:spPr>
          <a:xfrm>
            <a:off x="4450078" y="769140"/>
            <a:ext cx="1720343" cy="461665"/>
          </a:xfrm>
          <a:prstGeom prst="rect">
            <a:avLst/>
          </a:prstGeom>
          <a:noFill/>
        </p:spPr>
        <p:txBody>
          <a:bodyPr wrap="square" lIns="91440" tIns="45720" rIns="91440" bIns="45720">
            <a:sp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tr-TR"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rPr>
              <a:t>78 TL</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3" name="Rectangle 2">
            <a:extLst>
              <a:ext uri="{FF2B5EF4-FFF2-40B4-BE49-F238E27FC236}">
                <a16:creationId xmlns:a16="http://schemas.microsoft.com/office/drawing/2014/main" id="{8B775E66-4E0D-4A37-AFB7-CC49707B1FDB}"/>
              </a:ext>
            </a:extLst>
          </p:cNvPr>
          <p:cNvSpPr/>
          <p:nvPr/>
        </p:nvSpPr>
        <p:spPr>
          <a:xfrm>
            <a:off x="475414" y="1195608"/>
            <a:ext cx="11716586" cy="830997"/>
          </a:xfrm>
          <a:prstGeom prst="rect">
            <a:avLst/>
          </a:prstGeom>
          <a:noFill/>
        </p:spPr>
        <p:txBody>
          <a:bodyPr wrap="square" lIns="91440" tIns="45720" rIns="91440" bIns="45720">
            <a:spAutoFit/>
          </a:bodyPr>
          <a:lstStyle/>
          <a:p>
            <a:pPr lvl="0">
              <a:defRPr/>
            </a:pPr>
            <a:r>
              <a:rPr lang="tr-TR" sz="2400" dirty="0">
                <a:ln w="0"/>
                <a:solidFill>
                  <a:srgbClr val="000000"/>
                </a:solidFill>
                <a:effectLst>
                  <a:outerShdw blurRad="38100" dist="19050" dir="2700000" algn="tl" rotWithShape="0">
                    <a:srgbClr val="000000">
                      <a:alpha val="40000"/>
                    </a:srgbClr>
                  </a:outerShdw>
                </a:effectLst>
              </a:rPr>
              <a:t>Yukarıda yazan para miktarlarını kullanarak çözümünde toplama </a:t>
            </a:r>
            <a:r>
              <a:rPr lang="tr-TR" sz="2400" dirty="0" err="1">
                <a:ln w="0"/>
                <a:solidFill>
                  <a:srgbClr val="000000"/>
                </a:solidFill>
                <a:effectLst>
                  <a:outerShdw blurRad="38100" dist="19050" dir="2700000" algn="tl" rotWithShape="0">
                    <a:srgbClr val="000000">
                      <a:alpha val="40000"/>
                    </a:srgbClr>
                  </a:outerShdw>
                </a:effectLst>
              </a:rPr>
              <a:t>isleminin</a:t>
            </a:r>
            <a:r>
              <a:rPr lang="tr-TR" sz="2400" dirty="0">
                <a:ln w="0"/>
                <a:solidFill>
                  <a:srgbClr val="000000"/>
                </a:solidFill>
                <a:effectLst>
                  <a:outerShdw blurRad="38100" dist="19050" dir="2700000" algn="tl" rotWithShape="0">
                    <a:srgbClr val="000000">
                      <a:alpha val="40000"/>
                    </a:srgbClr>
                  </a:outerShdw>
                </a:effectLst>
              </a:rPr>
              <a:t> </a:t>
            </a:r>
            <a:r>
              <a:rPr lang="tr-TR" sz="2400" dirty="0" err="1">
                <a:ln w="0"/>
                <a:solidFill>
                  <a:srgbClr val="000000"/>
                </a:solidFill>
                <a:effectLst>
                  <a:outerShdw blurRad="38100" dist="19050" dir="2700000" algn="tl" rotWithShape="0">
                    <a:srgbClr val="000000">
                      <a:alpha val="40000"/>
                    </a:srgbClr>
                  </a:outerShdw>
                </a:effectLst>
              </a:rPr>
              <a:t>yapıldıgı</a:t>
            </a:r>
            <a:r>
              <a:rPr lang="tr-TR" sz="2400" dirty="0">
                <a:ln w="0"/>
                <a:solidFill>
                  <a:srgbClr val="000000"/>
                </a:solidFill>
                <a:effectLst>
                  <a:outerShdw blurRad="38100" dist="19050" dir="2700000" algn="tl" rotWithShape="0">
                    <a:srgbClr val="000000">
                      <a:alpha val="40000"/>
                    </a:srgbClr>
                  </a:outerShdw>
                </a:effectLst>
              </a:rPr>
              <a:t> bir problem kuralım.</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14" name="Rectangle 2">
            <a:extLst>
              <a:ext uri="{FF2B5EF4-FFF2-40B4-BE49-F238E27FC236}">
                <a16:creationId xmlns:a16="http://schemas.microsoft.com/office/drawing/2014/main" id="{B721B91E-2EB7-497E-9EA5-4CFBD043BB7E}"/>
              </a:ext>
            </a:extLst>
          </p:cNvPr>
          <p:cNvSpPr/>
          <p:nvPr/>
        </p:nvSpPr>
        <p:spPr>
          <a:xfrm>
            <a:off x="361889" y="4686053"/>
            <a:ext cx="1934998" cy="461665"/>
          </a:xfrm>
          <a:prstGeom prst="rect">
            <a:avLst/>
          </a:prstGeom>
          <a:noFill/>
        </p:spPr>
        <p:txBody>
          <a:bodyPr wrap="square" lIns="91440" tIns="45720" rIns="91440" bIns="457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rPr>
              <a:t>3.  Problem</a:t>
            </a:r>
            <a:endParaRPr kumimoji="0" lang="en-US" sz="2400" b="0" i="0" u="none" strike="noStrike" kern="1200" cap="none" spc="0" normalizeH="0" baseline="0" noProof="0" dirty="0">
              <a:ln w="0"/>
              <a:solidFill>
                <a:srgbClr val="53B558">
                  <a:lumMod val="50000"/>
                </a:srgbClr>
              </a:solidFill>
              <a:effectLst>
                <a:outerShdw blurRad="38100" dist="19050" dir="2700000" algn="tl" rotWithShape="0">
                  <a:srgbClr val="000000">
                    <a:alpha val="40000"/>
                  </a:srgbClr>
                </a:outerShdw>
              </a:effectLst>
              <a:uLnTx/>
              <a:uFillTx/>
              <a:latin typeface="Tahoma"/>
              <a:ea typeface="+mn-ea"/>
              <a:cs typeface="+mn-cs"/>
            </a:endParaRPr>
          </a:p>
        </p:txBody>
      </p:sp>
      <p:sp>
        <p:nvSpPr>
          <p:cNvPr id="15" name="Rectangle 2">
            <a:extLst>
              <a:ext uri="{FF2B5EF4-FFF2-40B4-BE49-F238E27FC236}">
                <a16:creationId xmlns:a16="http://schemas.microsoft.com/office/drawing/2014/main" id="{4233D595-C9E2-46E4-B675-9E3EBC76712D}"/>
              </a:ext>
            </a:extLst>
          </p:cNvPr>
          <p:cNvSpPr/>
          <p:nvPr/>
        </p:nvSpPr>
        <p:spPr>
          <a:xfrm>
            <a:off x="361889" y="5088819"/>
            <a:ext cx="11716586" cy="1200329"/>
          </a:xfrm>
          <a:prstGeom prst="rect">
            <a:avLst/>
          </a:prstGeom>
          <a:noFill/>
        </p:spPr>
        <p:txBody>
          <a:bodyPr wrap="square" lIns="91440" tIns="45720" rIns="91440" bIns="45720">
            <a:spAutoFit/>
          </a:bodyPr>
          <a:lstStyle/>
          <a:p>
            <a:pPr lvl="0">
              <a:defRPr/>
            </a:pPr>
            <a:r>
              <a:rPr lang="tr-TR" sz="2400" dirty="0">
                <a:ln w="0"/>
                <a:solidFill>
                  <a:srgbClr val="000000"/>
                </a:solidFill>
                <a:effectLst>
                  <a:outerShdw blurRad="38100" dist="19050" dir="2700000" algn="tl" rotWithShape="0">
                    <a:srgbClr val="000000">
                      <a:alpha val="40000"/>
                    </a:srgbClr>
                  </a:outerShdw>
                </a:effectLst>
              </a:rPr>
              <a:t>Annem ihtiyaçlarımızı almak üzere önce markete gitti ve kasada 185 TL ödedi. Daha sonra pazardan 120 TL’lik alışveriş yaptı. 78 TL’si kaldığına göre, alışverişten önce annemin cüzdanında kaç lirası vardır?</a:t>
            </a:r>
            <a:endParaRPr kumimoji="0" lang="en-US" sz="24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Tahoma"/>
              <a:ea typeface="+mn-ea"/>
              <a:cs typeface="+mn-cs"/>
            </a:endParaRPr>
          </a:p>
        </p:txBody>
      </p:sp>
      <p:sp>
        <p:nvSpPr>
          <p:cNvPr id="33" name="Yuvarlatılmış Dikdörtgen 32">
            <a:hlinkClick r:id="" action="ppaction://hlinkshowjump?jump=nextslide"/>
          </p:cNvPr>
          <p:cNvSpPr/>
          <p:nvPr/>
        </p:nvSpPr>
        <p:spPr>
          <a:xfrm>
            <a:off x="10649877" y="6110232"/>
            <a:ext cx="1296365" cy="46298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a:ln>
                  <a:noFill/>
                </a:ln>
                <a:solidFill>
                  <a:srgbClr val="000000"/>
                </a:solidFill>
                <a:effectLst/>
                <a:uLnTx/>
                <a:uFillTx/>
                <a:latin typeface="Tahoma"/>
                <a:ea typeface="Tahoma" panose="020B0604030504040204" pitchFamily="34" charset="0"/>
                <a:cs typeface="Tahoma" panose="020B0604030504040204" pitchFamily="34" charset="0"/>
              </a:rPr>
              <a:t>Devam et</a:t>
            </a:r>
          </a:p>
        </p:txBody>
      </p:sp>
    </p:spTree>
    <p:custDataLst>
      <p:tags r:id="rId1"/>
    </p:custDataLst>
    <p:extLst>
      <p:ext uri="{BB962C8B-B14F-4D97-AF65-F5344CB8AC3E}">
        <p14:creationId xmlns:p14="http://schemas.microsoft.com/office/powerpoint/2010/main" val="14746362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wd">
                                    <p:tmPct val="50000"/>
                                  </p:iterate>
                                  <p:childTnLst>
                                    <p:set>
                                      <p:cBhvr>
                                        <p:cTn id="6" dur="1" fill="hold">
                                          <p:stCondLst>
                                            <p:cond delay="0"/>
                                          </p:stCondLst>
                                        </p:cTn>
                                        <p:tgtEl>
                                          <p:spTgt spid="10"/>
                                        </p:tgtEl>
                                        <p:attrNameLst>
                                          <p:attrName>style.visibility</p:attrName>
                                        </p:attrNameLst>
                                      </p:cBhvr>
                                      <p:to>
                                        <p:strVal val="visible"/>
                                      </p:to>
                                    </p:set>
                                    <p:set>
                                      <p:cBhvr>
                                        <p:cTn id="7" dur="227" fill="hold">
                                          <p:stCondLst>
                                            <p:cond delay="0"/>
                                          </p:stCondLst>
                                        </p:cTn>
                                        <p:tgtEl>
                                          <p:spTgt spid="10"/>
                                        </p:tgtEl>
                                        <p:attrNameLst>
                                          <p:attrName>style.rotation</p:attrName>
                                        </p:attrNameLst>
                                      </p:cBhvr>
                                      <p:to>
                                        <p:strVal val="-45.0"/>
                                      </p:to>
                                    </p:set>
                                    <p:anim calcmode="lin" valueType="num">
                                      <p:cBhvr>
                                        <p:cTn id="8" dur="227" fill="hold">
                                          <p:stCondLst>
                                            <p:cond delay="227"/>
                                          </p:stCondLst>
                                        </p:cTn>
                                        <p:tgtEl>
                                          <p:spTgt spid="10"/>
                                        </p:tgtEl>
                                        <p:attrNameLst>
                                          <p:attrName>style.rotation</p:attrName>
                                        </p:attrNameLst>
                                      </p:cBhvr>
                                      <p:tavLst>
                                        <p:tav tm="0">
                                          <p:val>
                                            <p:fltVal val="-45"/>
                                          </p:val>
                                        </p:tav>
                                        <p:tav tm="69900">
                                          <p:val>
                                            <p:fltVal val="45"/>
                                          </p:val>
                                        </p:tav>
                                        <p:tav tm="100000">
                                          <p:val>
                                            <p:fltVal val="0"/>
                                          </p:val>
                                        </p:tav>
                                      </p:tavLst>
                                    </p:anim>
                                    <p:anim calcmode="lin" valueType="num">
                                      <p:cBhvr>
                                        <p:cTn id="9" dur="227" fill="hold">
                                          <p:stCondLst>
                                            <p:cond delay="0"/>
                                          </p:stCondLst>
                                        </p:cTn>
                                        <p:tgtEl>
                                          <p:spTgt spid="10"/>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7"/>
                                          </p:stCondLst>
                                        </p:cTn>
                                        <p:tgtEl>
                                          <p:spTgt spid="10"/>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10"/>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750"/>
                            </p:stCondLst>
                            <p:childTnLst>
                              <p:par>
                                <p:cTn id="13" presetID="38" presetClass="entr" presetSubtype="0" accel="50000" fill="hold" grpId="0" nodeType="afterEffect">
                                  <p:stCondLst>
                                    <p:cond delay="0"/>
                                  </p:stCondLst>
                                  <p:iterate type="wd">
                                    <p:tmPct val="50000"/>
                                  </p:iterate>
                                  <p:childTnLst>
                                    <p:set>
                                      <p:cBhvr>
                                        <p:cTn id="14" dur="1" fill="hold">
                                          <p:stCondLst>
                                            <p:cond delay="0"/>
                                          </p:stCondLst>
                                        </p:cTn>
                                        <p:tgtEl>
                                          <p:spTgt spid="11"/>
                                        </p:tgtEl>
                                        <p:attrNameLst>
                                          <p:attrName>style.visibility</p:attrName>
                                        </p:attrNameLst>
                                      </p:cBhvr>
                                      <p:to>
                                        <p:strVal val="visible"/>
                                      </p:to>
                                    </p:set>
                                    <p:set>
                                      <p:cBhvr>
                                        <p:cTn id="15" dur="227" fill="hold">
                                          <p:stCondLst>
                                            <p:cond delay="0"/>
                                          </p:stCondLst>
                                        </p:cTn>
                                        <p:tgtEl>
                                          <p:spTgt spid="11"/>
                                        </p:tgtEl>
                                        <p:attrNameLst>
                                          <p:attrName>style.rotation</p:attrName>
                                        </p:attrNameLst>
                                      </p:cBhvr>
                                      <p:to>
                                        <p:strVal val="-45.0"/>
                                      </p:to>
                                    </p:set>
                                    <p:anim calcmode="lin" valueType="num">
                                      <p:cBhvr>
                                        <p:cTn id="16" dur="227" fill="hold">
                                          <p:stCondLst>
                                            <p:cond delay="227"/>
                                          </p:stCondLst>
                                        </p:cTn>
                                        <p:tgtEl>
                                          <p:spTgt spid="11"/>
                                        </p:tgtEl>
                                        <p:attrNameLst>
                                          <p:attrName>style.rotation</p:attrName>
                                        </p:attrNameLst>
                                      </p:cBhvr>
                                      <p:tavLst>
                                        <p:tav tm="0">
                                          <p:val>
                                            <p:fltVal val="-45"/>
                                          </p:val>
                                        </p:tav>
                                        <p:tav tm="69900">
                                          <p:val>
                                            <p:fltVal val="45"/>
                                          </p:val>
                                        </p:tav>
                                        <p:tav tm="100000">
                                          <p:val>
                                            <p:fltVal val="0"/>
                                          </p:val>
                                        </p:tav>
                                      </p:tavLst>
                                    </p:anim>
                                    <p:anim calcmode="lin" valueType="num">
                                      <p:cBhvr>
                                        <p:cTn id="17" dur="227" fill="hold">
                                          <p:stCondLst>
                                            <p:cond delay="0"/>
                                          </p:stCondLst>
                                        </p:cTn>
                                        <p:tgtEl>
                                          <p:spTgt spid="11"/>
                                        </p:tgtEl>
                                        <p:attrNameLst>
                                          <p:attrName>ppt_y</p:attrName>
                                        </p:attrNameLst>
                                      </p:cBhvr>
                                      <p:tavLst>
                                        <p:tav tm="0">
                                          <p:val>
                                            <p:strVal val="#ppt_y-1"/>
                                          </p:val>
                                        </p:tav>
                                        <p:tav tm="100000">
                                          <p:val>
                                            <p:strVal val="#ppt_y-(0.354*#ppt_w-0.172*#ppt_h)"/>
                                          </p:val>
                                        </p:tav>
                                      </p:tavLst>
                                    </p:anim>
                                    <p:anim calcmode="lin" valueType="num">
                                      <p:cBhvr>
                                        <p:cTn id="18" dur="78" decel="50000" autoRev="1" fill="hold">
                                          <p:stCondLst>
                                            <p:cond delay="227"/>
                                          </p:stCondLst>
                                        </p:cTn>
                                        <p:tgtEl>
                                          <p:spTgt spid="11"/>
                                        </p:tgtEl>
                                        <p:attrNameLst>
                                          <p:attrName>ppt_y</p:attrName>
                                        </p:attrNameLst>
                                      </p:cBhvr>
                                      <p:tavLst>
                                        <p:tav tm="0">
                                          <p:val>
                                            <p:strVal val="#ppt_y-(0.354*#ppt_w-0.172*#ppt_h)"/>
                                          </p:val>
                                        </p:tav>
                                        <p:tav tm="100000">
                                          <p:val>
                                            <p:strVal val="#ppt_y-(0.354*#ppt_w-0.172*#ppt_h)-#ppt_h/2"/>
                                          </p:val>
                                        </p:tav>
                                      </p:tavLst>
                                    </p:anim>
                                    <p:anim calcmode="lin" valueType="num">
                                      <p:cBhvr>
                                        <p:cTn id="19" dur="68" fill="hold">
                                          <p:stCondLst>
                                            <p:cond delay="432"/>
                                          </p:stCondLst>
                                        </p:cTn>
                                        <p:tgtEl>
                                          <p:spTgt spid="11"/>
                                        </p:tgtEl>
                                        <p:attrNameLst>
                                          <p:attrName>ppt_y</p:attrName>
                                        </p:attrNameLst>
                                      </p:cBhvr>
                                      <p:tavLst>
                                        <p:tav tm="0">
                                          <p:val>
                                            <p:strVal val="#ppt_y-(0.354*#ppt_w-0.172*#ppt_h)"/>
                                          </p:val>
                                        </p:tav>
                                        <p:tav tm="100000">
                                          <p:val>
                                            <p:strVal val="#ppt_y"/>
                                          </p:val>
                                        </p:tav>
                                      </p:tavLst>
                                    </p:anim>
                                  </p:childTnLst>
                                </p:cTn>
                              </p:par>
                            </p:childTnLst>
                          </p:cTn>
                        </p:par>
                        <p:par>
                          <p:cTn id="20" fill="hold">
                            <p:stCondLst>
                              <p:cond delay="1500"/>
                            </p:stCondLst>
                            <p:childTnLst>
                              <p:par>
                                <p:cTn id="21" presetID="38" presetClass="entr" presetSubtype="0" accel="50000" fill="hold" grpId="0" nodeType="afterEffect">
                                  <p:stCondLst>
                                    <p:cond delay="0"/>
                                  </p:stCondLst>
                                  <p:iterate type="wd">
                                    <p:tmPct val="50000"/>
                                  </p:iterate>
                                  <p:childTnLst>
                                    <p:set>
                                      <p:cBhvr>
                                        <p:cTn id="22" dur="1" fill="hold">
                                          <p:stCondLst>
                                            <p:cond delay="0"/>
                                          </p:stCondLst>
                                        </p:cTn>
                                        <p:tgtEl>
                                          <p:spTgt spid="12"/>
                                        </p:tgtEl>
                                        <p:attrNameLst>
                                          <p:attrName>style.visibility</p:attrName>
                                        </p:attrNameLst>
                                      </p:cBhvr>
                                      <p:to>
                                        <p:strVal val="visible"/>
                                      </p:to>
                                    </p:set>
                                    <p:set>
                                      <p:cBhvr>
                                        <p:cTn id="23" dur="227" fill="hold">
                                          <p:stCondLst>
                                            <p:cond delay="0"/>
                                          </p:stCondLst>
                                        </p:cTn>
                                        <p:tgtEl>
                                          <p:spTgt spid="12"/>
                                        </p:tgtEl>
                                        <p:attrNameLst>
                                          <p:attrName>style.rotation</p:attrName>
                                        </p:attrNameLst>
                                      </p:cBhvr>
                                      <p:to>
                                        <p:strVal val="-45.0"/>
                                      </p:to>
                                    </p:set>
                                    <p:anim calcmode="lin" valueType="num">
                                      <p:cBhvr>
                                        <p:cTn id="24" dur="227" fill="hold">
                                          <p:stCondLst>
                                            <p:cond delay="227"/>
                                          </p:stCondLst>
                                        </p:cTn>
                                        <p:tgtEl>
                                          <p:spTgt spid="12"/>
                                        </p:tgtEl>
                                        <p:attrNameLst>
                                          <p:attrName>style.rotation</p:attrName>
                                        </p:attrNameLst>
                                      </p:cBhvr>
                                      <p:tavLst>
                                        <p:tav tm="0">
                                          <p:val>
                                            <p:fltVal val="-45"/>
                                          </p:val>
                                        </p:tav>
                                        <p:tav tm="69900">
                                          <p:val>
                                            <p:fltVal val="45"/>
                                          </p:val>
                                        </p:tav>
                                        <p:tav tm="100000">
                                          <p:val>
                                            <p:fltVal val="0"/>
                                          </p:val>
                                        </p:tav>
                                      </p:tavLst>
                                    </p:anim>
                                    <p:anim calcmode="lin" valueType="num">
                                      <p:cBhvr>
                                        <p:cTn id="25" dur="227" fill="hold">
                                          <p:stCondLst>
                                            <p:cond delay="0"/>
                                          </p:stCondLst>
                                        </p:cTn>
                                        <p:tgtEl>
                                          <p:spTgt spid="12"/>
                                        </p:tgtEl>
                                        <p:attrNameLst>
                                          <p:attrName>ppt_y</p:attrName>
                                        </p:attrNameLst>
                                      </p:cBhvr>
                                      <p:tavLst>
                                        <p:tav tm="0">
                                          <p:val>
                                            <p:strVal val="#ppt_y-1"/>
                                          </p:val>
                                        </p:tav>
                                        <p:tav tm="100000">
                                          <p:val>
                                            <p:strVal val="#ppt_y-(0.354*#ppt_w-0.172*#ppt_h)"/>
                                          </p:val>
                                        </p:tav>
                                      </p:tavLst>
                                    </p:anim>
                                    <p:anim calcmode="lin" valueType="num">
                                      <p:cBhvr>
                                        <p:cTn id="26" dur="78" decel="50000" autoRev="1" fill="hold">
                                          <p:stCondLst>
                                            <p:cond delay="227"/>
                                          </p:stCondLst>
                                        </p:cTn>
                                        <p:tgtEl>
                                          <p:spTgt spid="12"/>
                                        </p:tgtEl>
                                        <p:attrNameLst>
                                          <p:attrName>ppt_y</p:attrName>
                                        </p:attrNameLst>
                                      </p:cBhvr>
                                      <p:tavLst>
                                        <p:tav tm="0">
                                          <p:val>
                                            <p:strVal val="#ppt_y-(0.354*#ppt_w-0.172*#ppt_h)"/>
                                          </p:val>
                                        </p:tav>
                                        <p:tav tm="100000">
                                          <p:val>
                                            <p:strVal val="#ppt_y-(0.354*#ppt_w-0.172*#ppt_h)-#ppt_h/2"/>
                                          </p:val>
                                        </p:tav>
                                      </p:tavLst>
                                    </p:anim>
                                    <p:anim calcmode="lin" valueType="num">
                                      <p:cBhvr>
                                        <p:cTn id="27" dur="68" fill="hold">
                                          <p:stCondLst>
                                            <p:cond delay="432"/>
                                          </p:stCondLst>
                                        </p:cTn>
                                        <p:tgtEl>
                                          <p:spTgt spid="12"/>
                                        </p:tgtEl>
                                        <p:attrNameLst>
                                          <p:attrName>ppt_y</p:attrName>
                                        </p:attrNameLst>
                                      </p:cBhvr>
                                      <p:tavLst>
                                        <p:tav tm="0">
                                          <p:val>
                                            <p:strVal val="#ppt_y-(0.354*#ppt_w-0.172*#ppt_h)"/>
                                          </p:val>
                                        </p:tav>
                                        <p:tav tm="100000">
                                          <p:val>
                                            <p:strVal val="#ppt_y"/>
                                          </p:val>
                                        </p:tav>
                                      </p:tavLst>
                                    </p:anim>
                                  </p:childTnLst>
                                </p:cTn>
                              </p:par>
                            </p:childTnLst>
                          </p:cTn>
                        </p:par>
                        <p:par>
                          <p:cTn id="28" fill="hold">
                            <p:stCondLst>
                              <p:cond delay="2250"/>
                            </p:stCondLst>
                            <p:childTnLst>
                              <p:par>
                                <p:cTn id="29" presetID="22" presetClass="entr" presetSubtype="8"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left)">
                                      <p:cBhvr>
                                        <p:cTn id="31" dur="20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wipe(left)">
                                      <p:cBhvr>
                                        <p:cTn id="36" dur="1000"/>
                                        <p:tgtEl>
                                          <p:spTgt spid="4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9"/>
                                        </p:tgtEl>
                                        <p:attrNameLst>
                                          <p:attrName>style.visibility</p:attrName>
                                        </p:attrNameLst>
                                      </p:cBhvr>
                                      <p:to>
                                        <p:strVal val="visible"/>
                                      </p:to>
                                    </p:set>
                                    <p:animEffect transition="in" filter="wipe(left)">
                                      <p:cBhvr>
                                        <p:cTn id="41" dur="2000"/>
                                        <p:tgtEl>
                                          <p:spTgt spid="49"/>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50"/>
                                        </p:tgtEl>
                                        <p:attrNameLst>
                                          <p:attrName>style.visibility</p:attrName>
                                        </p:attrNameLst>
                                      </p:cBhvr>
                                      <p:to>
                                        <p:strVal val="visible"/>
                                      </p:to>
                                    </p:set>
                                    <p:animEffect transition="in" filter="wipe(left)">
                                      <p:cBhvr>
                                        <p:cTn id="46" dur="1000"/>
                                        <p:tgtEl>
                                          <p:spTgt spid="50"/>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wipe(left)">
                                      <p:cBhvr>
                                        <p:cTn id="51" dur="2000"/>
                                        <p:tgtEl>
                                          <p:spTgt spid="51"/>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wipe(left)">
                                      <p:cBhvr>
                                        <p:cTn id="56" dur="1000"/>
                                        <p:tgtEl>
                                          <p:spTgt spid="14"/>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wipe(left)">
                                      <p:cBhvr>
                                        <p:cTn id="61" dur="2000"/>
                                        <p:tgtEl>
                                          <p:spTgt spid="15"/>
                                        </p:tgtEl>
                                      </p:cBhvr>
                                    </p:animEffect>
                                  </p:childTnLst>
                                </p:cTn>
                              </p:par>
                            </p:childTnLst>
                          </p:cTn>
                        </p:par>
                        <p:par>
                          <p:cTn id="62" fill="hold">
                            <p:stCondLst>
                              <p:cond delay="2000"/>
                            </p:stCondLst>
                            <p:childTnLst>
                              <p:par>
                                <p:cTn id="63" presetID="2" presetClass="entr" presetSubtype="4" fill="hold" grpId="0" nodeType="afterEffect">
                                  <p:stCondLst>
                                    <p:cond delay="0"/>
                                  </p:stCondLst>
                                  <p:childTnLst>
                                    <p:set>
                                      <p:cBhvr>
                                        <p:cTn id="64" dur="1" fill="hold">
                                          <p:stCondLst>
                                            <p:cond delay="0"/>
                                          </p:stCondLst>
                                        </p:cTn>
                                        <p:tgtEl>
                                          <p:spTgt spid="33"/>
                                        </p:tgtEl>
                                        <p:attrNameLst>
                                          <p:attrName>style.visibility</p:attrName>
                                        </p:attrNameLst>
                                      </p:cBhvr>
                                      <p:to>
                                        <p:strVal val="visible"/>
                                      </p:to>
                                    </p:set>
                                    <p:anim calcmode="lin" valueType="num">
                                      <p:cBhvr additive="base">
                                        <p:cTn id="65" dur="1000" fill="hold"/>
                                        <p:tgtEl>
                                          <p:spTgt spid="33"/>
                                        </p:tgtEl>
                                        <p:attrNameLst>
                                          <p:attrName>ppt_x</p:attrName>
                                        </p:attrNameLst>
                                      </p:cBhvr>
                                      <p:tavLst>
                                        <p:tav tm="0">
                                          <p:val>
                                            <p:strVal val="#ppt_x"/>
                                          </p:val>
                                        </p:tav>
                                        <p:tav tm="100000">
                                          <p:val>
                                            <p:strVal val="#ppt_x"/>
                                          </p:val>
                                        </p:tav>
                                      </p:tavLst>
                                    </p:anim>
                                    <p:anim calcmode="lin" valueType="num">
                                      <p:cBhvr additive="base">
                                        <p:cTn id="66" dur="10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8" grpId="0"/>
      <p:bldP spid="49" grpId="0"/>
      <p:bldP spid="50" grpId="0"/>
      <p:bldP spid="51" grpId="0"/>
      <p:bldP spid="11" grpId="0"/>
      <p:bldP spid="12" grpId="0"/>
      <p:bldP spid="13" grpId="0"/>
      <p:bldP spid="14" grpId="0"/>
      <p:bldP spid="15" grpId="0"/>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1" name="Main_Board"/>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463283" y="31663"/>
            <a:ext cx="7380514" cy="6505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16"/>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9712348" y="2343151"/>
            <a:ext cx="2647705" cy="4236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Metin kutusu 16"/>
          <p:cNvSpPr txBox="1"/>
          <p:nvPr/>
        </p:nvSpPr>
        <p:spPr>
          <a:xfrm>
            <a:off x="10444122" y="4050875"/>
            <a:ext cx="909480" cy="369332"/>
          </a:xfrm>
          <a:prstGeom prst="rect">
            <a:avLst/>
          </a:prstGeom>
          <a:noFill/>
        </p:spPr>
        <p:txBody>
          <a:bodyPr wrap="none" rtlCol="0">
            <a:spAutoFit/>
          </a:bodyPr>
          <a:lstStyle/>
          <a:p>
            <a:r>
              <a:rPr lang="tr-TR" dirty="0">
                <a:solidFill>
                  <a:srgbClr val="523100"/>
                </a:solidFill>
              </a:rPr>
              <a:t>Etkinlik</a:t>
            </a:r>
          </a:p>
        </p:txBody>
      </p:sp>
      <p:sp>
        <p:nvSpPr>
          <p:cNvPr id="30" name="Sağ Ok 29">
            <a:hlinkClick r:id="" action="ppaction://hlinkshowjump?jump=nextslide"/>
          </p:cNvPr>
          <p:cNvSpPr/>
          <p:nvPr/>
        </p:nvSpPr>
        <p:spPr>
          <a:xfrm>
            <a:off x="11279652" y="5391285"/>
            <a:ext cx="565061" cy="471607"/>
          </a:xfrm>
          <a:prstGeom prst="rightArrow">
            <a:avLst/>
          </a:prstGeom>
          <a:solidFill>
            <a:srgbClr val="D5953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rgbClr val="FFFFFF"/>
              </a:solidFill>
            </a:endParaRPr>
          </a:p>
        </p:txBody>
      </p:sp>
      <p:pic>
        <p:nvPicPr>
          <p:cNvPr id="31" name="Resim 30">
            <a:hlinkClick r:id="" action="ppaction://hlinkshowjump?jump=lastslide"/>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0663517" y="6075900"/>
            <a:ext cx="465223" cy="465223"/>
          </a:xfrm>
          <a:prstGeom prst="rect">
            <a:avLst/>
          </a:prstGeom>
        </p:spPr>
      </p:pic>
      <p:sp>
        <p:nvSpPr>
          <p:cNvPr id="36" name="Metin kutusu 35"/>
          <p:cNvSpPr txBox="1"/>
          <p:nvPr/>
        </p:nvSpPr>
        <p:spPr>
          <a:xfrm>
            <a:off x="10445690" y="4593706"/>
            <a:ext cx="1010309" cy="369332"/>
          </a:xfrm>
          <a:prstGeom prst="rect">
            <a:avLst/>
          </a:prstGeom>
          <a:noFill/>
        </p:spPr>
        <p:txBody>
          <a:bodyPr wrap="square" rtlCol="0">
            <a:spAutoFit/>
          </a:bodyPr>
          <a:lstStyle/>
          <a:p>
            <a:r>
              <a:rPr lang="tr-TR" dirty="0">
                <a:solidFill>
                  <a:srgbClr val="523100"/>
                </a:solidFill>
              </a:rPr>
              <a:t>(7 – 7)</a:t>
            </a:r>
          </a:p>
        </p:txBody>
      </p:sp>
      <p:pic>
        <p:nvPicPr>
          <p:cNvPr id="3" name="Resim 2"/>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225536" y="2267339"/>
            <a:ext cx="3161216" cy="3443590"/>
          </a:xfrm>
          <a:prstGeom prst="rect">
            <a:avLst/>
          </a:prstGeom>
        </p:spPr>
      </p:pic>
      <p:sp>
        <p:nvSpPr>
          <p:cNvPr id="13" name="Dikdörtgen 12"/>
          <p:cNvSpPr/>
          <p:nvPr/>
        </p:nvSpPr>
        <p:spPr>
          <a:xfrm>
            <a:off x="2994256" y="1004171"/>
            <a:ext cx="5866158" cy="523220"/>
          </a:xfrm>
          <a:prstGeom prst="rect">
            <a:avLst/>
          </a:prstGeom>
          <a:noFill/>
        </p:spPr>
        <p:txBody>
          <a:bodyPr wrap="none" lIns="91440" tIns="45720" rIns="91440" bIns="45720">
            <a:spAutoFit/>
          </a:bodyPr>
          <a:lstStyle/>
          <a:p>
            <a:pPr marL="457200" indent="-457200">
              <a:buFont typeface="Wingdings" panose="05000000000000000000" pitchFamily="2" charset="2"/>
              <a:buChar char="Ø"/>
            </a:pPr>
            <a:r>
              <a:rPr lang="tr-TR" sz="2800" dirty="0">
                <a:ln w="0"/>
                <a:solidFill>
                  <a:srgbClr val="000000"/>
                </a:solidFill>
                <a:effectLst>
                  <a:outerShdw blurRad="38100" dist="19050" dir="2700000" algn="tl" rotWithShape="0">
                    <a:srgbClr val="000000">
                      <a:alpha val="40000"/>
                    </a:srgbClr>
                  </a:outerShdw>
                </a:effectLst>
              </a:rPr>
              <a:t>Kitabımızdaki etkinlikleri yapalım.</a:t>
            </a:r>
          </a:p>
        </p:txBody>
      </p:sp>
      <p:sp>
        <p:nvSpPr>
          <p:cNvPr id="12" name="Metin kutusu 15"/>
          <p:cNvSpPr txBox="1"/>
          <p:nvPr/>
        </p:nvSpPr>
        <p:spPr>
          <a:xfrm>
            <a:off x="9746092" y="2761720"/>
            <a:ext cx="2228104" cy="646331"/>
          </a:xfrm>
          <a:prstGeom prst="rect">
            <a:avLst/>
          </a:prstGeom>
          <a:noFill/>
        </p:spPr>
        <p:txBody>
          <a:bodyPr wrap="square" rtlCol="0">
            <a:spAutoFit/>
          </a:bodyPr>
          <a:lstStyle/>
          <a:p>
            <a:pPr algn="ctr"/>
            <a:r>
              <a:rPr lang="tr-TR" b="1"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rPr>
              <a:t>TOPLAMA İŞLEMİ</a:t>
            </a:r>
          </a:p>
          <a:p>
            <a:pPr algn="ctr"/>
            <a:r>
              <a:rPr lang="tr-TR" b="1" dirty="0">
                <a:ln/>
                <a:pattFill prst="dkUpDiag">
                  <a:fgClr>
                    <a:srgbClr val="FFFFFF">
                      <a:lumMod val="50000"/>
                    </a:srgbClr>
                  </a:fgClr>
                  <a:bgClr>
                    <a:srgbClr val="000000">
                      <a:lumMod val="75000"/>
                      <a:lumOff val="25000"/>
                    </a:srgbClr>
                  </a:bgClr>
                </a:pattFill>
                <a:effectLst>
                  <a:outerShdw blurRad="38100" dist="19050" dir="2700000" algn="tl" rotWithShape="0">
                    <a:srgbClr val="000000">
                      <a:lumMod val="50000"/>
                      <a:alpha val="40000"/>
                    </a:srgbClr>
                  </a:outerShdw>
                </a:effectLst>
              </a:rPr>
              <a:t>YAPALIM</a:t>
            </a:r>
          </a:p>
        </p:txBody>
      </p:sp>
    </p:spTree>
    <p:custDataLst>
      <p:tags r:id="rId1"/>
    </p:custDataLst>
    <p:extLst>
      <p:ext uri="{BB962C8B-B14F-4D97-AF65-F5344CB8AC3E}">
        <p14:creationId xmlns:p14="http://schemas.microsoft.com/office/powerpoint/2010/main" val="41593865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55152" y="-191074"/>
            <a:ext cx="8548789" cy="6658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Metin kutusu 4"/>
          <p:cNvSpPr txBox="1"/>
          <p:nvPr/>
        </p:nvSpPr>
        <p:spPr>
          <a:xfrm>
            <a:off x="3843575" y="0"/>
            <a:ext cx="4592340" cy="3631763"/>
          </a:xfrm>
          <a:prstGeom prst="rect">
            <a:avLst/>
          </a:prstGeom>
          <a:noFill/>
        </p:spPr>
        <p:txBody>
          <a:bodyPr wrap="square" rtlCol="0">
            <a:spAutoFit/>
          </a:bodyPr>
          <a:lstStyle/>
          <a:p>
            <a:pPr algn="ctr"/>
            <a:endParaRPr lang="tr-TR" sz="2000" dirty="0">
              <a:solidFill>
                <a:srgbClr val="000000"/>
              </a:solidFill>
              <a:ea typeface="Tahoma" panose="020B0604030504040204" pitchFamily="34" charset="0"/>
              <a:cs typeface="Tahoma" panose="020B0604030504040204" pitchFamily="34" charset="0"/>
            </a:endParaRPr>
          </a:p>
          <a:p>
            <a:pPr algn="ctr"/>
            <a:endParaRPr lang="tr-TR" sz="2000" dirty="0">
              <a:solidFill>
                <a:srgbClr val="000000"/>
              </a:solidFill>
              <a:ea typeface="Tahoma" panose="020B0604030504040204" pitchFamily="34" charset="0"/>
              <a:cs typeface="Tahoma" panose="020B0604030504040204" pitchFamily="34" charset="0"/>
            </a:endParaRPr>
          </a:p>
          <a:p>
            <a:pPr algn="ctr"/>
            <a:r>
              <a:rPr lang="tr-TR" sz="3000" dirty="0">
                <a:solidFill>
                  <a:srgbClr val="000000"/>
                </a:solidFill>
                <a:ea typeface="Tahoma" panose="020B0604030504040204" pitchFamily="34" charset="0"/>
                <a:cs typeface="Tahoma" panose="020B0604030504040204" pitchFamily="34" charset="0"/>
              </a:rPr>
              <a:t>HAZIRLAYAN</a:t>
            </a:r>
          </a:p>
          <a:p>
            <a:pPr algn="ctr"/>
            <a:endParaRPr lang="tr-TR" sz="3000" dirty="0">
              <a:solidFill>
                <a:srgbClr val="000000"/>
              </a:solidFill>
              <a:ea typeface="Tahoma" panose="020B0604030504040204" pitchFamily="34" charset="0"/>
              <a:cs typeface="Tahoma" panose="020B0604030504040204" pitchFamily="34" charset="0"/>
            </a:endParaRPr>
          </a:p>
          <a:p>
            <a:pPr algn="ctr"/>
            <a:r>
              <a:rPr lang="tr-TR" sz="2500" dirty="0">
                <a:solidFill>
                  <a:srgbClr val="000000"/>
                </a:solidFill>
                <a:latin typeface="Tahoma" panose="020B0604030504040204" pitchFamily="34" charset="0"/>
                <a:ea typeface="Tahoma" panose="020B0604030504040204" pitchFamily="34" charset="0"/>
                <a:cs typeface="Tahoma" panose="020B0604030504040204" pitchFamily="34" charset="0"/>
              </a:rPr>
              <a:t>Muhammet BOZKURT</a:t>
            </a:r>
          </a:p>
          <a:p>
            <a:pPr algn="ctr"/>
            <a:endParaRPr lang="tr-TR" sz="25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ctr"/>
            <a:r>
              <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hlinkClick r:id="rId4"/>
              </a:rPr>
              <a:t>info@mebders.com</a:t>
            </a:r>
            <a:endPar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ctr"/>
            <a:endPar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ctr"/>
            <a:r>
              <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hlinkClick r:id="rId5"/>
              </a:rPr>
              <a:t>www.mebders.com</a:t>
            </a:r>
            <a:endPar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ctr"/>
            <a:endParaRPr lang="tr-TR" sz="20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Metin kutusu 6"/>
          <p:cNvSpPr txBox="1"/>
          <p:nvPr/>
        </p:nvSpPr>
        <p:spPr>
          <a:xfrm>
            <a:off x="5252323" y="4884152"/>
            <a:ext cx="1774845" cy="369332"/>
          </a:xfrm>
          <a:prstGeom prst="rect">
            <a:avLst/>
          </a:prstGeom>
          <a:noFill/>
        </p:spPr>
        <p:txBody>
          <a:bodyPr wrap="none" rtlCol="0">
            <a:spAutoFit/>
          </a:bodyPr>
          <a:lstStyle/>
          <a:p>
            <a:r>
              <a:rPr lang="tr-TR" dirty="0">
                <a:solidFill>
                  <a:srgbClr val="000000"/>
                </a:solidFill>
                <a:latin typeface="Tahoma"/>
              </a:rPr>
              <a:t>©mebders.com</a:t>
            </a:r>
          </a:p>
        </p:txBody>
      </p:sp>
      <p:sp>
        <p:nvSpPr>
          <p:cNvPr id="6" name="Yuvarlatılmış Dikdörtgen 5">
            <a:hlinkClick r:id="" action="ppaction://hlinkshowjump?jump=endshow"/>
          </p:cNvPr>
          <p:cNvSpPr/>
          <p:nvPr/>
        </p:nvSpPr>
        <p:spPr>
          <a:xfrm>
            <a:off x="10202454" y="5656997"/>
            <a:ext cx="1296365" cy="46298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tr-TR" sz="1600" dirty="0">
                <a:solidFill>
                  <a:srgbClr val="000000"/>
                </a:solidFill>
                <a:latin typeface="Tahoma" panose="020B0604030504040204" pitchFamily="34" charset="0"/>
                <a:ea typeface="Tahoma" panose="020B0604030504040204" pitchFamily="34" charset="0"/>
                <a:cs typeface="Tahoma" panose="020B0604030504040204" pitchFamily="34" charset="0"/>
              </a:rPr>
              <a:t>Kapat</a:t>
            </a:r>
          </a:p>
        </p:txBody>
      </p:sp>
    </p:spTree>
    <p:custDataLst>
      <p:tags r:id="rId1"/>
    </p:custDataLst>
    <p:extLst>
      <p:ext uri="{BB962C8B-B14F-4D97-AF65-F5344CB8AC3E}">
        <p14:creationId xmlns:p14="http://schemas.microsoft.com/office/powerpoint/2010/main" val="28866983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
  <p:tag name="ISPRING_RESOURCE_PATHS_HASH_PRESENTER" val="c3443ab11f94eec0ef4865e5f369d85bd1764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dvertising_Booth_Display">
  <a:themeElements>
    <a:clrScheme name="advertising_booth_display">
      <a:dk1>
        <a:srgbClr val="000000"/>
      </a:dk1>
      <a:lt1>
        <a:srgbClr val="FFFFFF"/>
      </a:lt1>
      <a:dk2>
        <a:srgbClr val="6C0000"/>
      </a:dk2>
      <a:lt2>
        <a:srgbClr val="F0F3FB"/>
      </a:lt2>
      <a:accent1>
        <a:srgbClr val="1F2932"/>
      </a:accent1>
      <a:accent2>
        <a:srgbClr val="595959"/>
      </a:accent2>
      <a:accent3>
        <a:srgbClr val="53B558"/>
      </a:accent3>
      <a:accent4>
        <a:srgbClr val="2C66B2"/>
      </a:accent4>
      <a:accent5>
        <a:srgbClr val="FF9900"/>
      </a:accent5>
      <a:accent6>
        <a:srgbClr val="000000"/>
      </a:accent6>
      <a:hlink>
        <a:srgbClr val="657C95"/>
      </a:hlink>
      <a:folHlink>
        <a:srgbClr val="D8DBE4"/>
      </a:folHlink>
    </a:clrScheme>
    <a:fontScheme name="Özel 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Advertising_Booth_Display">
  <a:themeElements>
    <a:clrScheme name="advertising_booth_display">
      <a:dk1>
        <a:srgbClr val="000000"/>
      </a:dk1>
      <a:lt1>
        <a:srgbClr val="FFFFFF"/>
      </a:lt1>
      <a:dk2>
        <a:srgbClr val="6C0000"/>
      </a:dk2>
      <a:lt2>
        <a:srgbClr val="F0F3FB"/>
      </a:lt2>
      <a:accent1>
        <a:srgbClr val="1F2932"/>
      </a:accent1>
      <a:accent2>
        <a:srgbClr val="595959"/>
      </a:accent2>
      <a:accent3>
        <a:srgbClr val="53B558"/>
      </a:accent3>
      <a:accent4>
        <a:srgbClr val="2C66B2"/>
      </a:accent4>
      <a:accent5>
        <a:srgbClr val="FF9900"/>
      </a:accent5>
      <a:accent6>
        <a:srgbClr val="000000"/>
      </a:accent6>
      <a:hlink>
        <a:srgbClr val="657C95"/>
      </a:hlink>
      <a:folHlink>
        <a:srgbClr val="D8DBE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3776</TotalTime>
  <Words>531</Words>
  <Application>Microsoft Office PowerPoint</Application>
  <PresentationFormat>Geniş ekran</PresentationFormat>
  <Paragraphs>107</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Tahoma</vt:lpstr>
      <vt:lpstr>Wingdings</vt:lpstr>
      <vt:lpstr>Advertising_Booth_Display</vt:lpstr>
      <vt:lpstr>1_Advertising_Booth_Display</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Üç Basamaklı Doğal Sayılar</dc:title>
  <dc:creator>www.mebders.com</dc:creator>
  <cp:lastModifiedBy>Muhammet Bozkurt</cp:lastModifiedBy>
  <cp:revision>255</cp:revision>
  <dcterms:created xsi:type="dcterms:W3CDTF">2015-08-18T22:48:21Z</dcterms:created>
  <dcterms:modified xsi:type="dcterms:W3CDTF">2017-12-03T14:59:21Z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47CDB9D4-C571-40E4-A60F-B84C9155C95F</vt:lpwstr>
  </property>
  <property fmtid="{D5CDD505-2E9C-101B-9397-08002B2CF9AE}" pid="3" name="ArticulatePath">
    <vt:lpwstr>Sunu1</vt:lpwstr>
  </property>
  <property fmtid="{D5CDD505-2E9C-101B-9397-08002B2CF9AE}" pid="4" name="_MarkAsFinal">
    <vt:bool>true</vt:bool>
  </property>
</Properties>
</file>