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sldIdLst>
    <p:sldId id="272" r:id="rId3"/>
    <p:sldId id="286" r:id="rId4"/>
    <p:sldId id="309" r:id="rId5"/>
    <p:sldId id="311" r:id="rId6"/>
    <p:sldId id="316" r:id="rId7"/>
    <p:sldId id="317" r:id="rId8"/>
    <p:sldId id="318" r:id="rId9"/>
    <p:sldId id="314" r:id="rId10"/>
    <p:sldId id="285" r:id="rId11"/>
    <p:sldId id="274" r:id="rId12"/>
  </p:sldIdLst>
  <p:sldSz cx="12192000" cy="6858000"/>
  <p:notesSz cx="6858000" cy="9144000"/>
  <p:custDataLst>
    <p:tags r:id="rId13"/>
  </p:custData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9292A0"/>
    <a:srgbClr val="523100"/>
    <a:srgbClr val="6E4200"/>
    <a:srgbClr val="D59536"/>
    <a:srgbClr val="150C00"/>
    <a:srgbClr val="794903"/>
    <a:srgbClr val="160D00"/>
    <a:srgbClr val="271800"/>
    <a:srgbClr val="F2A839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99" autoAdjust="0"/>
    <p:restoredTop sz="94660"/>
  </p:normalViewPr>
  <p:slideViewPr>
    <p:cSldViewPr snapToGrid="0">
      <p:cViewPr>
        <p:scale>
          <a:sx n="50" d="100"/>
          <a:sy n="50" d="100"/>
        </p:scale>
        <p:origin x="1450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1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7CD7D-0373-438D-A611-2B18760BCCA2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12/9/2017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B9F62D-FC13-4409-A200-9F9225F350D0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830049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ed_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 userDrawn="1"/>
        </p:nvSpPr>
        <p:spPr>
          <a:xfrm>
            <a:off x="342901" y="-533400"/>
            <a:ext cx="11544300" cy="7325784"/>
          </a:xfrm>
          <a:prstGeom prst="ellipse">
            <a:avLst/>
          </a:prstGeom>
          <a:gradFill flip="none" rotWithShape="1">
            <a:gsLst>
              <a:gs pos="37000">
                <a:schemeClr val="accent5">
                  <a:lumMod val="76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4" name="Rectangle 7"/>
          <p:cNvSpPr/>
          <p:nvPr userDrawn="1"/>
        </p:nvSpPr>
        <p:spPr>
          <a:xfrm>
            <a:off x="0" y="4191000"/>
            <a:ext cx="12192000" cy="2667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Oval 4"/>
          <p:cNvSpPr/>
          <p:nvPr userDrawn="1"/>
        </p:nvSpPr>
        <p:spPr>
          <a:xfrm>
            <a:off x="0" y="4343400"/>
            <a:ext cx="12192000" cy="2514600"/>
          </a:xfrm>
          <a:prstGeom prst="ellipse">
            <a:avLst/>
          </a:prstGeom>
          <a:gradFill flip="none" rotWithShape="1">
            <a:gsLst>
              <a:gs pos="40000">
                <a:schemeClr val="accent5">
                  <a:lumMod val="68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5CDFB-02A4-4794-A347-70471386EC81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12/9/2017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282FE-E361-4CEC-A72F-9E53845330A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434582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1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BB411-A31F-4C74-86E0-37E823FE09E7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12/9/2017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68415-F5C2-4A62-9197-6D18D847839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02357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ed_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 userDrawn="1"/>
        </p:nvSpPr>
        <p:spPr>
          <a:xfrm>
            <a:off x="342901" y="-533400"/>
            <a:ext cx="11544300" cy="7325784"/>
          </a:xfrm>
          <a:prstGeom prst="ellipse">
            <a:avLst/>
          </a:prstGeom>
          <a:gradFill flip="none" rotWithShape="1">
            <a:gsLst>
              <a:gs pos="37000">
                <a:schemeClr val="accent5">
                  <a:lumMod val="76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4" name="Rectangle 7"/>
          <p:cNvSpPr/>
          <p:nvPr userDrawn="1"/>
        </p:nvSpPr>
        <p:spPr>
          <a:xfrm>
            <a:off x="0" y="4191000"/>
            <a:ext cx="12192000" cy="2667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Oval 4"/>
          <p:cNvSpPr/>
          <p:nvPr userDrawn="1"/>
        </p:nvSpPr>
        <p:spPr>
          <a:xfrm>
            <a:off x="0" y="4343400"/>
            <a:ext cx="12192000" cy="2514600"/>
          </a:xfrm>
          <a:prstGeom prst="ellipse">
            <a:avLst/>
          </a:prstGeom>
          <a:gradFill flip="none" rotWithShape="1">
            <a:gsLst>
              <a:gs pos="40000">
                <a:schemeClr val="accent5">
                  <a:lumMod val="68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C160C-0521-4735-8F58-EFFF5270DCDF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12/9/2017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F3B71-CE77-445F-971A-9E65000F32C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5738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41B20"/>
            </a:gs>
            <a:gs pos="19000">
              <a:srgbClr val="141B20"/>
            </a:gs>
            <a:gs pos="39999">
              <a:srgbClr val="27343F"/>
            </a:gs>
            <a:gs pos="67000">
              <a:srgbClr val="000000"/>
            </a:gs>
            <a:gs pos="100000">
              <a:srgbClr val="485F7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0F46347-80BD-4281-9A7D-0AED6FAD8E00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12/9/2017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681F1F-4A5D-4C37-BE75-A4938DB575D2}" type="slidenum">
              <a:rPr lang="en-US" altLang="tr-TR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814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57189" indent="-457189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41B20"/>
            </a:gs>
            <a:gs pos="19000">
              <a:srgbClr val="141B20"/>
            </a:gs>
            <a:gs pos="39999">
              <a:srgbClr val="27343F"/>
            </a:gs>
            <a:gs pos="67000">
              <a:srgbClr val="000000"/>
            </a:gs>
            <a:gs pos="100000">
              <a:srgbClr val="485F7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47ABA8A-3FE2-4C1C-82FD-14E02E2E916F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12/9/2017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3456275-69BF-4A56-B691-A9AD780ADCC5}" type="slidenum">
              <a:rPr lang="en-US" altLang="tr-TR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446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57189" indent="-457189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Relationship Id="rId5" Type="http://schemas.openxmlformats.org/officeDocument/2006/relationships/hyperlink" Target="http://www.mebders.com/" TargetMode="External"/><Relationship Id="rId4" Type="http://schemas.openxmlformats.org/officeDocument/2006/relationships/hyperlink" Target="mailto:info@mebders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7246" y="99786"/>
            <a:ext cx="9210790" cy="6658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Metin kutusu 10"/>
          <p:cNvSpPr txBox="1"/>
          <p:nvPr/>
        </p:nvSpPr>
        <p:spPr>
          <a:xfrm>
            <a:off x="2760084" y="1181016"/>
            <a:ext cx="242085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SINIF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</a:p>
        </p:txBody>
      </p:sp>
      <p:sp>
        <p:nvSpPr>
          <p:cNvPr id="12" name="Metin kutusu 11"/>
          <p:cNvSpPr txBox="1"/>
          <p:nvPr/>
        </p:nvSpPr>
        <p:spPr>
          <a:xfrm>
            <a:off x="2760084" y="1621334"/>
            <a:ext cx="395255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DERS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MATEMATİK</a:t>
            </a:r>
          </a:p>
        </p:txBody>
      </p:sp>
      <p:sp>
        <p:nvSpPr>
          <p:cNvPr id="13" name="Metin kutusu 12"/>
          <p:cNvSpPr txBox="1"/>
          <p:nvPr/>
        </p:nvSpPr>
        <p:spPr>
          <a:xfrm>
            <a:off x="2760679" y="2969125"/>
            <a:ext cx="631448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KONU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ÇIKARMA İŞLEMİ YAPALIM 1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2761016" y="2099737"/>
            <a:ext cx="700270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dirty="0">
                <a:solidFill>
                  <a:srgbClr val="6C0000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ÜNİTE		: </a:t>
            </a:r>
            <a:r>
              <a:rPr lang="tr-TR" sz="2500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DOĞRULAR, ARTAN VE EKSİLEN   		  SAYILAR</a:t>
            </a:r>
          </a:p>
        </p:txBody>
      </p:sp>
      <p:sp>
        <p:nvSpPr>
          <p:cNvPr id="15" name="Metin kutusu 14"/>
          <p:cNvSpPr txBox="1"/>
          <p:nvPr/>
        </p:nvSpPr>
        <p:spPr>
          <a:xfrm>
            <a:off x="2760084" y="3922717"/>
            <a:ext cx="7003635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dirty="0">
                <a:solidFill>
                  <a:srgbClr val="6C0000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KAZANIM	: </a:t>
            </a:r>
            <a:r>
              <a:rPr lang="tr-TR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En çok üç basamaklı doğal sayılarla çıkarma işlemi yapar.</a:t>
            </a:r>
          </a:p>
        </p:txBody>
      </p:sp>
      <p:sp>
        <p:nvSpPr>
          <p:cNvPr id="16" name="Metin kutusu 15"/>
          <p:cNvSpPr txBox="1"/>
          <p:nvPr/>
        </p:nvSpPr>
        <p:spPr>
          <a:xfrm>
            <a:off x="2760084" y="3454545"/>
            <a:ext cx="339708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SÜRE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 DERS</a:t>
            </a:r>
          </a:p>
        </p:txBody>
      </p:sp>
      <p:sp>
        <p:nvSpPr>
          <p:cNvPr id="8" name="Yuvarlatılmış Dikdörtgen 7">
            <a:hlinkClick r:id="" action="ppaction://hlinkshowjump?jump=nextslide"/>
          </p:cNvPr>
          <p:cNvSpPr/>
          <p:nvPr/>
        </p:nvSpPr>
        <p:spPr>
          <a:xfrm>
            <a:off x="8288593" y="6029137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Derse Geç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1154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5152" y="-191074"/>
            <a:ext cx="8548789" cy="6658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3843575" y="0"/>
            <a:ext cx="459234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30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HAZIRLAYAN</a:t>
            </a:r>
          </a:p>
          <a:p>
            <a:pPr algn="ctr"/>
            <a:endParaRPr lang="tr-TR" sz="3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5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Muhammet BOZKURT</a:t>
            </a:r>
          </a:p>
          <a:p>
            <a:pPr algn="ctr"/>
            <a:endParaRPr lang="tr-TR" sz="25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info@mebders.com</a:t>
            </a:r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www.mebders.com</a:t>
            </a:r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5252323" y="4884152"/>
            <a:ext cx="1774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000000"/>
                </a:solidFill>
                <a:latin typeface="Tahoma"/>
              </a:rPr>
              <a:t>©mebders.com</a:t>
            </a:r>
          </a:p>
        </p:txBody>
      </p:sp>
      <p:sp>
        <p:nvSpPr>
          <p:cNvPr id="6" name="Yuvarlatılmış Dikdörtgen 5">
            <a:hlinkClick r:id="" action="ppaction://hlinkshowjump?jump=endshow"/>
          </p:cNvPr>
          <p:cNvSpPr/>
          <p:nvPr/>
        </p:nvSpPr>
        <p:spPr>
          <a:xfrm>
            <a:off x="10202454" y="5656997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Kapat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6698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283" y="31663"/>
            <a:ext cx="7380514" cy="708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Metin kutusu 15"/>
          <p:cNvSpPr txBox="1"/>
          <p:nvPr/>
        </p:nvSpPr>
        <p:spPr>
          <a:xfrm>
            <a:off x="9746092" y="2761720"/>
            <a:ext cx="2228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ÇIKARMA İŞLEMİ</a:t>
            </a:r>
          </a:p>
          <a:p>
            <a:pPr algn="ctr"/>
            <a:r>
              <a:rPr lang="tr-TR" b="1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YAPALIM</a:t>
            </a:r>
          </a:p>
        </p:txBody>
      </p:sp>
      <p:sp>
        <p:nvSpPr>
          <p:cNvPr id="17" name="Metin kutusu 16"/>
          <p:cNvSpPr txBox="1"/>
          <p:nvPr/>
        </p:nvSpPr>
        <p:spPr>
          <a:xfrm>
            <a:off x="10444122" y="4029173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523100"/>
                </a:solidFill>
              </a:rPr>
              <a:t>Hazırlık</a:t>
            </a: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rgbClr val="FFFFFF"/>
              </a:solidFill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474019" y="4601365"/>
            <a:ext cx="922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523100"/>
                </a:solidFill>
              </a:rPr>
              <a:t>(1 – 8)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36" y="2267339"/>
            <a:ext cx="3161216" cy="3443590"/>
          </a:xfrm>
          <a:prstGeom prst="rect">
            <a:avLst/>
          </a:prstGeom>
        </p:spPr>
      </p:pic>
      <p:sp>
        <p:nvSpPr>
          <p:cNvPr id="42" name="Dikdörtgen 41"/>
          <p:cNvSpPr/>
          <p:nvPr/>
        </p:nvSpPr>
        <p:spPr>
          <a:xfrm>
            <a:off x="2955005" y="779295"/>
            <a:ext cx="575398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4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Aşağıdaki toplama işlemlerini yapınız.</a:t>
            </a:r>
          </a:p>
        </p:txBody>
      </p:sp>
      <p:sp>
        <p:nvSpPr>
          <p:cNvPr id="9" name="Dikdörtgen 8"/>
          <p:cNvSpPr/>
          <p:nvPr/>
        </p:nvSpPr>
        <p:spPr>
          <a:xfrm>
            <a:off x="3914323" y="1913396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</a:t>
            </a:r>
          </a:p>
        </p:txBody>
      </p:sp>
      <p:sp>
        <p:nvSpPr>
          <p:cNvPr id="33" name="Dikdörtgen 32">
            <a:extLst>
              <a:ext uri="{FF2B5EF4-FFF2-40B4-BE49-F238E27FC236}">
                <a16:creationId xmlns:a16="http://schemas.microsoft.com/office/drawing/2014/main" id="{81A4D6E2-F24E-4B42-9EAE-AEFFE4AB1618}"/>
              </a:ext>
            </a:extLst>
          </p:cNvPr>
          <p:cNvSpPr/>
          <p:nvPr/>
        </p:nvSpPr>
        <p:spPr>
          <a:xfrm>
            <a:off x="3887976" y="2418583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</a:p>
        </p:txBody>
      </p:sp>
      <p:cxnSp>
        <p:nvCxnSpPr>
          <p:cNvPr id="4" name="Düz Bağlayıcı 3">
            <a:extLst>
              <a:ext uri="{FF2B5EF4-FFF2-40B4-BE49-F238E27FC236}">
                <a16:creationId xmlns:a16="http://schemas.microsoft.com/office/drawing/2014/main" id="{590DA100-1315-430D-AAC4-0D0BB1CB7358}"/>
              </a:ext>
            </a:extLst>
          </p:cNvPr>
          <p:cNvCxnSpPr>
            <a:cxnSpLocks/>
          </p:cNvCxnSpPr>
          <p:nvPr/>
        </p:nvCxnSpPr>
        <p:spPr>
          <a:xfrm>
            <a:off x="3431837" y="3106386"/>
            <a:ext cx="1363963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Dikdörtgen 4">
            <a:extLst>
              <a:ext uri="{FF2B5EF4-FFF2-40B4-BE49-F238E27FC236}">
                <a16:creationId xmlns:a16="http://schemas.microsoft.com/office/drawing/2014/main" id="{C449F24C-B7FD-4972-981B-1FD8B74A01D4}"/>
              </a:ext>
            </a:extLst>
          </p:cNvPr>
          <p:cNvSpPr/>
          <p:nvPr/>
        </p:nvSpPr>
        <p:spPr>
          <a:xfrm>
            <a:off x="3361206" y="2511197"/>
            <a:ext cx="37061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</a:t>
            </a:r>
          </a:p>
        </p:txBody>
      </p:sp>
      <p:sp>
        <p:nvSpPr>
          <p:cNvPr id="37" name="Dikdörtgen 36">
            <a:extLst>
              <a:ext uri="{FF2B5EF4-FFF2-40B4-BE49-F238E27FC236}">
                <a16:creationId xmlns:a16="http://schemas.microsoft.com/office/drawing/2014/main" id="{5AD18D0E-196A-4A64-AC1B-4E5AD6DD9720}"/>
              </a:ext>
            </a:extLst>
          </p:cNvPr>
          <p:cNvSpPr/>
          <p:nvPr/>
        </p:nvSpPr>
        <p:spPr>
          <a:xfrm>
            <a:off x="4219356" y="1939569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</a:t>
            </a:r>
          </a:p>
        </p:txBody>
      </p:sp>
      <p:sp>
        <p:nvSpPr>
          <p:cNvPr id="38" name="Dikdörtgen 37">
            <a:extLst>
              <a:ext uri="{FF2B5EF4-FFF2-40B4-BE49-F238E27FC236}">
                <a16:creationId xmlns:a16="http://schemas.microsoft.com/office/drawing/2014/main" id="{E2E3355C-CA3B-4574-B94D-94C2AFB08870}"/>
              </a:ext>
            </a:extLst>
          </p:cNvPr>
          <p:cNvSpPr/>
          <p:nvPr/>
        </p:nvSpPr>
        <p:spPr>
          <a:xfrm>
            <a:off x="4214485" y="2418583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</a:p>
        </p:txBody>
      </p:sp>
      <p:sp>
        <p:nvSpPr>
          <p:cNvPr id="39" name="Dikdörtgen 38">
            <a:extLst>
              <a:ext uri="{FF2B5EF4-FFF2-40B4-BE49-F238E27FC236}">
                <a16:creationId xmlns:a16="http://schemas.microsoft.com/office/drawing/2014/main" id="{21F06EDD-3483-45C6-BD9D-D90D76DB00EA}"/>
              </a:ext>
            </a:extLst>
          </p:cNvPr>
          <p:cNvSpPr/>
          <p:nvPr/>
        </p:nvSpPr>
        <p:spPr>
          <a:xfrm>
            <a:off x="4193718" y="3054108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40" name="Dikdörtgen 39">
            <a:extLst>
              <a:ext uri="{FF2B5EF4-FFF2-40B4-BE49-F238E27FC236}">
                <a16:creationId xmlns:a16="http://schemas.microsoft.com/office/drawing/2014/main" id="{A529741C-4C2E-4322-A8DE-C650394A2A9F}"/>
              </a:ext>
            </a:extLst>
          </p:cNvPr>
          <p:cNvSpPr/>
          <p:nvPr/>
        </p:nvSpPr>
        <p:spPr>
          <a:xfrm>
            <a:off x="3877266" y="3054108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</a:p>
        </p:txBody>
      </p:sp>
      <p:sp>
        <p:nvSpPr>
          <p:cNvPr id="41" name="Dikdörtgen 40">
            <a:extLst>
              <a:ext uri="{FF2B5EF4-FFF2-40B4-BE49-F238E27FC236}">
                <a16:creationId xmlns:a16="http://schemas.microsoft.com/office/drawing/2014/main" id="{A4AF4EEE-3A62-4DB3-B98F-7F00D4ED4AC5}"/>
              </a:ext>
            </a:extLst>
          </p:cNvPr>
          <p:cNvSpPr/>
          <p:nvPr/>
        </p:nvSpPr>
        <p:spPr>
          <a:xfrm>
            <a:off x="5869375" y="1893503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</a:t>
            </a:r>
          </a:p>
        </p:txBody>
      </p:sp>
      <p:sp>
        <p:nvSpPr>
          <p:cNvPr id="43" name="Dikdörtgen 42">
            <a:extLst>
              <a:ext uri="{FF2B5EF4-FFF2-40B4-BE49-F238E27FC236}">
                <a16:creationId xmlns:a16="http://schemas.microsoft.com/office/drawing/2014/main" id="{2026BA3D-3BE5-493B-8F69-3E6F4AF48F67}"/>
              </a:ext>
            </a:extLst>
          </p:cNvPr>
          <p:cNvSpPr/>
          <p:nvPr/>
        </p:nvSpPr>
        <p:spPr>
          <a:xfrm>
            <a:off x="5843028" y="2398690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cxnSp>
        <p:nvCxnSpPr>
          <p:cNvPr id="46" name="Düz Bağlayıcı 45">
            <a:extLst>
              <a:ext uri="{FF2B5EF4-FFF2-40B4-BE49-F238E27FC236}">
                <a16:creationId xmlns:a16="http://schemas.microsoft.com/office/drawing/2014/main" id="{6D65FD40-D26A-4715-AA3E-EFCA2ECFF7BE}"/>
              </a:ext>
            </a:extLst>
          </p:cNvPr>
          <p:cNvCxnSpPr>
            <a:cxnSpLocks/>
          </p:cNvCxnSpPr>
          <p:nvPr/>
        </p:nvCxnSpPr>
        <p:spPr>
          <a:xfrm>
            <a:off x="5386889" y="3086493"/>
            <a:ext cx="1363963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Dikdörtgen 47">
            <a:extLst>
              <a:ext uri="{FF2B5EF4-FFF2-40B4-BE49-F238E27FC236}">
                <a16:creationId xmlns:a16="http://schemas.microsoft.com/office/drawing/2014/main" id="{38F54E84-31B8-412D-BB6F-113DB1A67D22}"/>
              </a:ext>
            </a:extLst>
          </p:cNvPr>
          <p:cNvSpPr/>
          <p:nvPr/>
        </p:nvSpPr>
        <p:spPr>
          <a:xfrm>
            <a:off x="5316258" y="2491304"/>
            <a:ext cx="37061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</a:t>
            </a:r>
          </a:p>
        </p:txBody>
      </p:sp>
      <p:sp>
        <p:nvSpPr>
          <p:cNvPr id="49" name="Dikdörtgen 48">
            <a:extLst>
              <a:ext uri="{FF2B5EF4-FFF2-40B4-BE49-F238E27FC236}">
                <a16:creationId xmlns:a16="http://schemas.microsoft.com/office/drawing/2014/main" id="{C1FF3C7A-1991-4368-A254-EB6509907D33}"/>
              </a:ext>
            </a:extLst>
          </p:cNvPr>
          <p:cNvSpPr/>
          <p:nvPr/>
        </p:nvSpPr>
        <p:spPr>
          <a:xfrm>
            <a:off x="6190304" y="1893503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</a:p>
        </p:txBody>
      </p:sp>
      <p:sp>
        <p:nvSpPr>
          <p:cNvPr id="50" name="Dikdörtgen 49">
            <a:extLst>
              <a:ext uri="{FF2B5EF4-FFF2-40B4-BE49-F238E27FC236}">
                <a16:creationId xmlns:a16="http://schemas.microsoft.com/office/drawing/2014/main" id="{38A8FE23-FF47-4C53-B181-E141804E43D1}"/>
              </a:ext>
            </a:extLst>
          </p:cNvPr>
          <p:cNvSpPr/>
          <p:nvPr/>
        </p:nvSpPr>
        <p:spPr>
          <a:xfrm>
            <a:off x="6169537" y="2398690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</a:p>
        </p:txBody>
      </p:sp>
      <p:sp>
        <p:nvSpPr>
          <p:cNvPr id="53" name="Dikdörtgen 52">
            <a:extLst>
              <a:ext uri="{FF2B5EF4-FFF2-40B4-BE49-F238E27FC236}">
                <a16:creationId xmlns:a16="http://schemas.microsoft.com/office/drawing/2014/main" id="{73C9FC85-9D46-4102-B892-E6AD7E5273A8}"/>
              </a:ext>
            </a:extLst>
          </p:cNvPr>
          <p:cNvSpPr/>
          <p:nvPr/>
        </p:nvSpPr>
        <p:spPr>
          <a:xfrm>
            <a:off x="6155581" y="3056421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</a:t>
            </a:r>
          </a:p>
        </p:txBody>
      </p:sp>
      <p:sp>
        <p:nvSpPr>
          <p:cNvPr id="54" name="Dikdörtgen 53">
            <a:extLst>
              <a:ext uri="{FF2B5EF4-FFF2-40B4-BE49-F238E27FC236}">
                <a16:creationId xmlns:a16="http://schemas.microsoft.com/office/drawing/2014/main" id="{B7D04EB0-6CFD-418A-A66F-5762ABA7166F}"/>
              </a:ext>
            </a:extLst>
          </p:cNvPr>
          <p:cNvSpPr/>
          <p:nvPr/>
        </p:nvSpPr>
        <p:spPr>
          <a:xfrm>
            <a:off x="5843027" y="3051233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</a:p>
        </p:txBody>
      </p:sp>
      <p:sp>
        <p:nvSpPr>
          <p:cNvPr id="55" name="Dikdörtgen 54">
            <a:extLst>
              <a:ext uri="{FF2B5EF4-FFF2-40B4-BE49-F238E27FC236}">
                <a16:creationId xmlns:a16="http://schemas.microsoft.com/office/drawing/2014/main" id="{1C61CF4A-E823-47AD-8CD8-49B535FE891D}"/>
              </a:ext>
            </a:extLst>
          </p:cNvPr>
          <p:cNvSpPr/>
          <p:nvPr/>
        </p:nvSpPr>
        <p:spPr>
          <a:xfrm>
            <a:off x="7876516" y="1899972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</a:p>
        </p:txBody>
      </p:sp>
      <p:sp>
        <p:nvSpPr>
          <p:cNvPr id="56" name="Dikdörtgen 55">
            <a:extLst>
              <a:ext uri="{FF2B5EF4-FFF2-40B4-BE49-F238E27FC236}">
                <a16:creationId xmlns:a16="http://schemas.microsoft.com/office/drawing/2014/main" id="{3807B6FC-B186-4119-BEBE-552FE4481B8E}"/>
              </a:ext>
            </a:extLst>
          </p:cNvPr>
          <p:cNvSpPr/>
          <p:nvPr/>
        </p:nvSpPr>
        <p:spPr>
          <a:xfrm>
            <a:off x="7850169" y="2405159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</a:p>
        </p:txBody>
      </p:sp>
      <p:cxnSp>
        <p:nvCxnSpPr>
          <p:cNvPr id="57" name="Düz Bağlayıcı 56">
            <a:extLst>
              <a:ext uri="{FF2B5EF4-FFF2-40B4-BE49-F238E27FC236}">
                <a16:creationId xmlns:a16="http://schemas.microsoft.com/office/drawing/2014/main" id="{24C06950-A7B5-4DC0-AC32-FAB30B0F0903}"/>
              </a:ext>
            </a:extLst>
          </p:cNvPr>
          <p:cNvCxnSpPr>
            <a:cxnSpLocks/>
          </p:cNvCxnSpPr>
          <p:nvPr/>
        </p:nvCxnSpPr>
        <p:spPr>
          <a:xfrm>
            <a:off x="7394030" y="3092962"/>
            <a:ext cx="1363963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Dikdörtgen 61">
            <a:extLst>
              <a:ext uri="{FF2B5EF4-FFF2-40B4-BE49-F238E27FC236}">
                <a16:creationId xmlns:a16="http://schemas.microsoft.com/office/drawing/2014/main" id="{4D373C87-C45A-411D-8AFB-B5653BEFBD0C}"/>
              </a:ext>
            </a:extLst>
          </p:cNvPr>
          <p:cNvSpPr/>
          <p:nvPr/>
        </p:nvSpPr>
        <p:spPr>
          <a:xfrm>
            <a:off x="7323399" y="2497773"/>
            <a:ext cx="37061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</a:t>
            </a:r>
          </a:p>
        </p:txBody>
      </p:sp>
      <p:sp>
        <p:nvSpPr>
          <p:cNvPr id="63" name="Dikdörtgen 62">
            <a:extLst>
              <a:ext uri="{FF2B5EF4-FFF2-40B4-BE49-F238E27FC236}">
                <a16:creationId xmlns:a16="http://schemas.microsoft.com/office/drawing/2014/main" id="{B0DB3646-FCD4-40B8-B8C6-5FB394946600}"/>
              </a:ext>
            </a:extLst>
          </p:cNvPr>
          <p:cNvSpPr/>
          <p:nvPr/>
        </p:nvSpPr>
        <p:spPr>
          <a:xfrm>
            <a:off x="8165831" y="1908375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64" name="Dikdörtgen 63">
            <a:extLst>
              <a:ext uri="{FF2B5EF4-FFF2-40B4-BE49-F238E27FC236}">
                <a16:creationId xmlns:a16="http://schemas.microsoft.com/office/drawing/2014/main" id="{BAAE5543-AA32-47FC-BC28-B5489FD16A89}"/>
              </a:ext>
            </a:extLst>
          </p:cNvPr>
          <p:cNvSpPr/>
          <p:nvPr/>
        </p:nvSpPr>
        <p:spPr>
          <a:xfrm>
            <a:off x="8176678" y="2405159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</a:t>
            </a:r>
          </a:p>
        </p:txBody>
      </p:sp>
      <p:sp>
        <p:nvSpPr>
          <p:cNvPr id="71" name="Dikdörtgen 70">
            <a:extLst>
              <a:ext uri="{FF2B5EF4-FFF2-40B4-BE49-F238E27FC236}">
                <a16:creationId xmlns:a16="http://schemas.microsoft.com/office/drawing/2014/main" id="{630A6608-F2E2-459D-B89E-BE79EBB93F0B}"/>
              </a:ext>
            </a:extLst>
          </p:cNvPr>
          <p:cNvSpPr/>
          <p:nvPr/>
        </p:nvSpPr>
        <p:spPr>
          <a:xfrm>
            <a:off x="8155911" y="3040684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72" name="Dikdörtgen 71">
            <a:extLst>
              <a:ext uri="{FF2B5EF4-FFF2-40B4-BE49-F238E27FC236}">
                <a16:creationId xmlns:a16="http://schemas.microsoft.com/office/drawing/2014/main" id="{DDA32CBA-93C2-4306-8053-5C138078C1B7}"/>
              </a:ext>
            </a:extLst>
          </p:cNvPr>
          <p:cNvSpPr/>
          <p:nvPr/>
        </p:nvSpPr>
        <p:spPr>
          <a:xfrm>
            <a:off x="7857837" y="3040684"/>
            <a:ext cx="46519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75" name="Dikdörtgen 74">
            <a:extLst>
              <a:ext uri="{FF2B5EF4-FFF2-40B4-BE49-F238E27FC236}">
                <a16:creationId xmlns:a16="http://schemas.microsoft.com/office/drawing/2014/main" id="{6E6533E3-E04C-48D4-92E4-2CE9B8C027D0}"/>
              </a:ext>
            </a:extLst>
          </p:cNvPr>
          <p:cNvSpPr/>
          <p:nvPr/>
        </p:nvSpPr>
        <p:spPr>
          <a:xfrm>
            <a:off x="3671941" y="5928404"/>
            <a:ext cx="5023876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Çözüm için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8290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utoRev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" presetClass="emph" presetSubtype="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1000" fill="hold"/>
                                        <p:tgtEl>
                                          <p:spTgt spid="3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mph" presetSubtype="0" autoRev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6" presetClass="emph" presetSubtype="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mph" presetSubtype="0" autoRev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6" presetClass="emph" presetSubtype="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1000" fill="hold"/>
                                        <p:tgtEl>
                                          <p:spTgt spid="5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mph" presetSubtype="0" autoRev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1000" fill="hold"/>
                                        <p:tgtEl>
                                          <p:spTgt spid="4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6" presetClass="emph" presetSubtype="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1000" fill="hold"/>
                                        <p:tgtEl>
                                          <p:spTgt spid="4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6" presetClass="emph" presetSubtype="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9" dur="1000" fill="hold"/>
                                        <p:tgtEl>
                                          <p:spTgt spid="6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0"/>
                            </p:stCondLst>
                            <p:childTnLst>
                              <p:par>
                                <p:cTn id="51" presetID="6" presetClass="emph" presetSubtype="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1000" fill="hold"/>
                                        <p:tgtEl>
                                          <p:spTgt spid="6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0"/>
                            </p:stCondLst>
                            <p:childTnLst>
                              <p:par>
                                <p:cTn id="58" presetID="6" presetClass="emph" presetSubtype="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9" dur="1000" fill="hold"/>
                                        <p:tgtEl>
                                          <p:spTgt spid="5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2000"/>
                            </p:stCondLst>
                            <p:childTnLst>
                              <p:par>
                                <p:cTn id="61" presetID="6" presetClass="emph" presetSubtype="0" autoRev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1000" fill="hold"/>
                                        <p:tgtEl>
                                          <p:spTgt spid="5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4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3" grpId="0"/>
      <p:bldP spid="37" grpId="0"/>
      <p:bldP spid="38" grpId="0"/>
      <p:bldP spid="39" grpId="0"/>
      <p:bldP spid="40" grpId="0"/>
      <p:bldP spid="41" grpId="0"/>
      <p:bldP spid="43" grpId="0"/>
      <p:bldP spid="49" grpId="0"/>
      <p:bldP spid="50" grpId="0"/>
      <p:bldP spid="53" grpId="0"/>
      <p:bldP spid="54" grpId="0"/>
      <p:bldP spid="55" grpId="0"/>
      <p:bldP spid="56" grpId="0"/>
      <p:bldP spid="63" grpId="0"/>
      <p:bldP spid="64" grpId="0"/>
      <p:bldP spid="71" grpId="0"/>
      <p:bldP spid="7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Dikdörtgen 386">
            <a:extLst>
              <a:ext uri="{FF2B5EF4-FFF2-40B4-BE49-F238E27FC236}">
                <a16:creationId xmlns:a16="http://schemas.microsoft.com/office/drawing/2014/main" id="{568FFB57-1916-4039-8251-37464FF90FBA}"/>
              </a:ext>
            </a:extLst>
          </p:cNvPr>
          <p:cNvSpPr/>
          <p:nvPr/>
        </p:nvSpPr>
        <p:spPr>
          <a:xfrm>
            <a:off x="6517119" y="1749942"/>
            <a:ext cx="1091339" cy="3408821"/>
          </a:xfrm>
          <a:prstGeom prst="rect">
            <a:avLst/>
          </a:prstGeom>
          <a:ln>
            <a:prstDash val="sysDot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386" name="Dikdörtgen 385">
            <a:extLst>
              <a:ext uri="{FF2B5EF4-FFF2-40B4-BE49-F238E27FC236}">
                <a16:creationId xmlns:a16="http://schemas.microsoft.com/office/drawing/2014/main" id="{F5F5543D-EE24-4034-98D9-BE139064899B}"/>
              </a:ext>
            </a:extLst>
          </p:cNvPr>
          <p:cNvSpPr/>
          <p:nvPr/>
        </p:nvSpPr>
        <p:spPr>
          <a:xfrm>
            <a:off x="4947831" y="1774491"/>
            <a:ext cx="1148169" cy="3424756"/>
          </a:xfrm>
          <a:prstGeom prst="rect">
            <a:avLst/>
          </a:prstGeom>
          <a:ln>
            <a:prstDash val="sysDot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149D8AD3-23D4-44C6-91DC-EDC31E322EB0}"/>
              </a:ext>
            </a:extLst>
          </p:cNvPr>
          <p:cNvSpPr/>
          <p:nvPr/>
        </p:nvSpPr>
        <p:spPr>
          <a:xfrm>
            <a:off x="1777054" y="1763073"/>
            <a:ext cx="2955755" cy="3424756"/>
          </a:xfrm>
          <a:prstGeom prst="rect">
            <a:avLst/>
          </a:prstGeom>
          <a:ln>
            <a:prstDash val="sysDot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1096935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Aşağıda verilen çıkarma işlemini onluk bloklar yardımıyla yapalım.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3" name="Rectangle 2"/>
          <p:cNvSpPr/>
          <p:nvPr/>
        </p:nvSpPr>
        <p:spPr>
          <a:xfrm>
            <a:off x="667612" y="988074"/>
            <a:ext cx="331212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357 - 123 = ?</a:t>
            </a:r>
            <a:endParaRPr kumimoji="0" lang="en-US" sz="4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grpSp>
        <p:nvGrpSpPr>
          <p:cNvPr id="11" name="Group 1">
            <a:extLst>
              <a:ext uri="{FF2B5EF4-FFF2-40B4-BE49-F238E27FC236}">
                <a16:creationId xmlns:a16="http://schemas.microsoft.com/office/drawing/2014/main" id="{962CB623-0CD4-489A-8B2F-C4C92C7D22B9}"/>
              </a:ext>
            </a:extLst>
          </p:cNvPr>
          <p:cNvGrpSpPr/>
          <p:nvPr/>
        </p:nvGrpSpPr>
        <p:grpSpPr>
          <a:xfrm>
            <a:off x="2596925" y="1944050"/>
            <a:ext cx="2021492" cy="1333921"/>
            <a:chOff x="3404891" y="2132122"/>
            <a:chExt cx="3612842" cy="2250830"/>
          </a:xfrm>
        </p:grpSpPr>
        <p:grpSp>
          <p:nvGrpSpPr>
            <p:cNvPr id="12" name="Group 33">
              <a:extLst>
                <a:ext uri="{FF2B5EF4-FFF2-40B4-BE49-F238E27FC236}">
                  <a16:creationId xmlns:a16="http://schemas.microsoft.com/office/drawing/2014/main" id="{95D2C90A-4CCD-4007-B7DD-FC3016A09CA9}"/>
                </a:ext>
              </a:extLst>
            </p:cNvPr>
            <p:cNvGrpSpPr/>
            <p:nvPr/>
          </p:nvGrpSpPr>
          <p:grpSpPr>
            <a:xfrm>
              <a:off x="3776819" y="2150614"/>
              <a:ext cx="288679" cy="2231608"/>
              <a:chOff x="3816000" y="2160000"/>
              <a:chExt cx="288679" cy="2231608"/>
            </a:xfrm>
          </p:grpSpPr>
          <p:sp>
            <p:nvSpPr>
              <p:cNvPr id="118" name="Küp 17">
                <a:extLst>
                  <a:ext uri="{FF2B5EF4-FFF2-40B4-BE49-F238E27FC236}">
                    <a16:creationId xmlns:a16="http://schemas.microsoft.com/office/drawing/2014/main" id="{AEF4E940-DE81-4810-87AA-7A084DDB07B7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9" name="Küp 17">
                <a:extLst>
                  <a:ext uri="{FF2B5EF4-FFF2-40B4-BE49-F238E27FC236}">
                    <a16:creationId xmlns:a16="http://schemas.microsoft.com/office/drawing/2014/main" id="{A53139E8-4F98-4FB2-8CEF-9B59E4C6BBF3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0" name="Küp 17">
                <a:extLst>
                  <a:ext uri="{FF2B5EF4-FFF2-40B4-BE49-F238E27FC236}">
                    <a16:creationId xmlns:a16="http://schemas.microsoft.com/office/drawing/2014/main" id="{A855A2F8-62B7-499B-AAC4-A7C9B600DEFE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1" name="Küp 17">
                <a:extLst>
                  <a:ext uri="{FF2B5EF4-FFF2-40B4-BE49-F238E27FC236}">
                    <a16:creationId xmlns:a16="http://schemas.microsoft.com/office/drawing/2014/main" id="{556C307D-A34A-4F0D-834B-C5303E160411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2" name="Küp 17">
                <a:extLst>
                  <a:ext uri="{FF2B5EF4-FFF2-40B4-BE49-F238E27FC236}">
                    <a16:creationId xmlns:a16="http://schemas.microsoft.com/office/drawing/2014/main" id="{8F5B201E-DBDE-42BF-984B-9B42899FA39E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3" name="Küp 17">
                <a:extLst>
                  <a:ext uri="{FF2B5EF4-FFF2-40B4-BE49-F238E27FC236}">
                    <a16:creationId xmlns:a16="http://schemas.microsoft.com/office/drawing/2014/main" id="{A24241D4-7341-477B-85B1-D4DD732B1624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4" name="Küp 17">
                <a:extLst>
                  <a:ext uri="{FF2B5EF4-FFF2-40B4-BE49-F238E27FC236}">
                    <a16:creationId xmlns:a16="http://schemas.microsoft.com/office/drawing/2014/main" id="{9A993FF7-C0DB-4669-9916-BD6AEA1D79E4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5" name="Küp 17">
                <a:extLst>
                  <a:ext uri="{FF2B5EF4-FFF2-40B4-BE49-F238E27FC236}">
                    <a16:creationId xmlns:a16="http://schemas.microsoft.com/office/drawing/2014/main" id="{A9207371-68B3-47FB-8684-949263FF76D3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6" name="Küp 17">
                <a:extLst>
                  <a:ext uri="{FF2B5EF4-FFF2-40B4-BE49-F238E27FC236}">
                    <a16:creationId xmlns:a16="http://schemas.microsoft.com/office/drawing/2014/main" id="{12A7A16E-13E4-43B5-8671-FB8B66611423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7" name="Küp 17">
                <a:extLst>
                  <a:ext uri="{FF2B5EF4-FFF2-40B4-BE49-F238E27FC236}">
                    <a16:creationId xmlns:a16="http://schemas.microsoft.com/office/drawing/2014/main" id="{2102E86E-8663-4495-8368-4F936CE80CBC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roup 49">
              <a:extLst>
                <a:ext uri="{FF2B5EF4-FFF2-40B4-BE49-F238E27FC236}">
                  <a16:creationId xmlns:a16="http://schemas.microsoft.com/office/drawing/2014/main" id="{5659D259-FD90-4F65-BD4B-2120C7BDBA63}"/>
                </a:ext>
              </a:extLst>
            </p:cNvPr>
            <p:cNvGrpSpPr/>
            <p:nvPr/>
          </p:nvGrpSpPr>
          <p:grpSpPr>
            <a:xfrm>
              <a:off x="3404891" y="2143717"/>
              <a:ext cx="288679" cy="2231608"/>
              <a:chOff x="3816000" y="2160000"/>
              <a:chExt cx="288679" cy="2231608"/>
            </a:xfrm>
          </p:grpSpPr>
          <p:sp>
            <p:nvSpPr>
              <p:cNvPr id="108" name="Küp 17">
                <a:extLst>
                  <a:ext uri="{FF2B5EF4-FFF2-40B4-BE49-F238E27FC236}">
                    <a16:creationId xmlns:a16="http://schemas.microsoft.com/office/drawing/2014/main" id="{E5046D2A-ADCD-4FAD-8114-F91E71C2C3AF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9" name="Küp 17">
                <a:extLst>
                  <a:ext uri="{FF2B5EF4-FFF2-40B4-BE49-F238E27FC236}">
                    <a16:creationId xmlns:a16="http://schemas.microsoft.com/office/drawing/2014/main" id="{6F567580-21B4-454F-AB45-697E4A6E98FF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0" name="Küp 17">
                <a:extLst>
                  <a:ext uri="{FF2B5EF4-FFF2-40B4-BE49-F238E27FC236}">
                    <a16:creationId xmlns:a16="http://schemas.microsoft.com/office/drawing/2014/main" id="{3665DAA9-5531-4014-83E6-378B1F1DC197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1" name="Küp 17">
                <a:extLst>
                  <a:ext uri="{FF2B5EF4-FFF2-40B4-BE49-F238E27FC236}">
                    <a16:creationId xmlns:a16="http://schemas.microsoft.com/office/drawing/2014/main" id="{BE40C5F6-DE95-44EF-8A9D-1FC43645F396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2" name="Küp 17">
                <a:extLst>
                  <a:ext uri="{FF2B5EF4-FFF2-40B4-BE49-F238E27FC236}">
                    <a16:creationId xmlns:a16="http://schemas.microsoft.com/office/drawing/2014/main" id="{927FE564-986B-45AE-8FBA-07BCDD90842F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3" name="Küp 17">
                <a:extLst>
                  <a:ext uri="{FF2B5EF4-FFF2-40B4-BE49-F238E27FC236}">
                    <a16:creationId xmlns:a16="http://schemas.microsoft.com/office/drawing/2014/main" id="{6CC001D8-1249-471A-80E0-306DD3F77134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4" name="Küp 17">
                <a:extLst>
                  <a:ext uri="{FF2B5EF4-FFF2-40B4-BE49-F238E27FC236}">
                    <a16:creationId xmlns:a16="http://schemas.microsoft.com/office/drawing/2014/main" id="{A6B11A22-C05F-4594-9042-6A5FF226F8D1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5" name="Küp 17">
                <a:extLst>
                  <a:ext uri="{FF2B5EF4-FFF2-40B4-BE49-F238E27FC236}">
                    <a16:creationId xmlns:a16="http://schemas.microsoft.com/office/drawing/2014/main" id="{2D66D631-A4C7-4FF8-B91F-6C77233F4938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6" name="Küp 17">
                <a:extLst>
                  <a:ext uri="{FF2B5EF4-FFF2-40B4-BE49-F238E27FC236}">
                    <a16:creationId xmlns:a16="http://schemas.microsoft.com/office/drawing/2014/main" id="{BDCE54B8-DEB5-419C-8859-11CDD90C502E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7" name="Küp 17">
                <a:extLst>
                  <a:ext uri="{FF2B5EF4-FFF2-40B4-BE49-F238E27FC236}">
                    <a16:creationId xmlns:a16="http://schemas.microsoft.com/office/drawing/2014/main" id="{56861D7C-FF4C-4824-9D68-96BEA47F36F4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roup 72">
              <a:extLst>
                <a:ext uri="{FF2B5EF4-FFF2-40B4-BE49-F238E27FC236}">
                  <a16:creationId xmlns:a16="http://schemas.microsoft.com/office/drawing/2014/main" id="{12B8FE40-0AAD-4782-8585-D7C5EF1E5318}"/>
                </a:ext>
              </a:extLst>
            </p:cNvPr>
            <p:cNvGrpSpPr/>
            <p:nvPr/>
          </p:nvGrpSpPr>
          <p:grpSpPr>
            <a:xfrm>
              <a:off x="4144274" y="2150614"/>
              <a:ext cx="288679" cy="2231608"/>
              <a:chOff x="3816000" y="2160000"/>
              <a:chExt cx="288679" cy="2231608"/>
            </a:xfrm>
          </p:grpSpPr>
          <p:sp>
            <p:nvSpPr>
              <p:cNvPr id="98" name="Küp 17">
                <a:extLst>
                  <a:ext uri="{FF2B5EF4-FFF2-40B4-BE49-F238E27FC236}">
                    <a16:creationId xmlns:a16="http://schemas.microsoft.com/office/drawing/2014/main" id="{03209C89-C702-4A65-86AA-A455A1BA4077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9" name="Küp 17">
                <a:extLst>
                  <a:ext uri="{FF2B5EF4-FFF2-40B4-BE49-F238E27FC236}">
                    <a16:creationId xmlns:a16="http://schemas.microsoft.com/office/drawing/2014/main" id="{0345F319-575E-4E99-B4DE-8D2952587AEE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0" name="Küp 17">
                <a:extLst>
                  <a:ext uri="{FF2B5EF4-FFF2-40B4-BE49-F238E27FC236}">
                    <a16:creationId xmlns:a16="http://schemas.microsoft.com/office/drawing/2014/main" id="{EE9021DD-F283-4073-B4EA-15F11112BC7B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1" name="Küp 17">
                <a:extLst>
                  <a:ext uri="{FF2B5EF4-FFF2-40B4-BE49-F238E27FC236}">
                    <a16:creationId xmlns:a16="http://schemas.microsoft.com/office/drawing/2014/main" id="{21A0993F-7A63-42B7-B335-79D2BCFC9AEC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2" name="Küp 17">
                <a:extLst>
                  <a:ext uri="{FF2B5EF4-FFF2-40B4-BE49-F238E27FC236}">
                    <a16:creationId xmlns:a16="http://schemas.microsoft.com/office/drawing/2014/main" id="{A5AAF078-51A7-4F37-AAC6-352D1BF9FE85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3" name="Küp 17">
                <a:extLst>
                  <a:ext uri="{FF2B5EF4-FFF2-40B4-BE49-F238E27FC236}">
                    <a16:creationId xmlns:a16="http://schemas.microsoft.com/office/drawing/2014/main" id="{7E88B298-3B1C-48B8-9BC8-5B96BFB3223A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4" name="Küp 17">
                <a:extLst>
                  <a:ext uri="{FF2B5EF4-FFF2-40B4-BE49-F238E27FC236}">
                    <a16:creationId xmlns:a16="http://schemas.microsoft.com/office/drawing/2014/main" id="{0E60C145-2C6D-4847-A8BA-62A2A228962E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5" name="Küp 17">
                <a:extLst>
                  <a:ext uri="{FF2B5EF4-FFF2-40B4-BE49-F238E27FC236}">
                    <a16:creationId xmlns:a16="http://schemas.microsoft.com/office/drawing/2014/main" id="{697A620D-B6C9-40D8-8384-39B7C6E52622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6" name="Küp 17">
                <a:extLst>
                  <a:ext uri="{FF2B5EF4-FFF2-40B4-BE49-F238E27FC236}">
                    <a16:creationId xmlns:a16="http://schemas.microsoft.com/office/drawing/2014/main" id="{A1A6994C-436B-4DDB-AACC-53D121AC8911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7" name="Küp 17">
                <a:extLst>
                  <a:ext uri="{FF2B5EF4-FFF2-40B4-BE49-F238E27FC236}">
                    <a16:creationId xmlns:a16="http://schemas.microsoft.com/office/drawing/2014/main" id="{894C7590-97AB-4675-A3F5-42056E0E75EE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roup 83">
              <a:extLst>
                <a:ext uri="{FF2B5EF4-FFF2-40B4-BE49-F238E27FC236}">
                  <a16:creationId xmlns:a16="http://schemas.microsoft.com/office/drawing/2014/main" id="{C96B3E70-13C7-4B73-9DBA-F8B11E1ADEB7}"/>
                </a:ext>
              </a:extLst>
            </p:cNvPr>
            <p:cNvGrpSpPr/>
            <p:nvPr/>
          </p:nvGrpSpPr>
          <p:grpSpPr>
            <a:xfrm>
              <a:off x="4508087" y="2143717"/>
              <a:ext cx="288679" cy="2231608"/>
              <a:chOff x="3816000" y="2160000"/>
              <a:chExt cx="288679" cy="2231608"/>
            </a:xfrm>
          </p:grpSpPr>
          <p:sp>
            <p:nvSpPr>
              <p:cNvPr id="88" name="Küp 17">
                <a:extLst>
                  <a:ext uri="{FF2B5EF4-FFF2-40B4-BE49-F238E27FC236}">
                    <a16:creationId xmlns:a16="http://schemas.microsoft.com/office/drawing/2014/main" id="{D26E2F46-8259-416B-A4E2-50A54BFB15F4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9" name="Küp 17">
                <a:extLst>
                  <a:ext uri="{FF2B5EF4-FFF2-40B4-BE49-F238E27FC236}">
                    <a16:creationId xmlns:a16="http://schemas.microsoft.com/office/drawing/2014/main" id="{7F9692BA-AB19-4473-83C8-D72DEB9F65DB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0" name="Küp 17">
                <a:extLst>
                  <a:ext uri="{FF2B5EF4-FFF2-40B4-BE49-F238E27FC236}">
                    <a16:creationId xmlns:a16="http://schemas.microsoft.com/office/drawing/2014/main" id="{113F64F0-FFEA-4352-B8D9-056507A06969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1" name="Küp 17">
                <a:extLst>
                  <a:ext uri="{FF2B5EF4-FFF2-40B4-BE49-F238E27FC236}">
                    <a16:creationId xmlns:a16="http://schemas.microsoft.com/office/drawing/2014/main" id="{270E60EF-6A57-4D21-ADA7-20B65BA847A4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2" name="Küp 17">
                <a:extLst>
                  <a:ext uri="{FF2B5EF4-FFF2-40B4-BE49-F238E27FC236}">
                    <a16:creationId xmlns:a16="http://schemas.microsoft.com/office/drawing/2014/main" id="{867299B2-04FE-4A7A-B9A7-3B63134DD17D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3" name="Küp 17">
                <a:extLst>
                  <a:ext uri="{FF2B5EF4-FFF2-40B4-BE49-F238E27FC236}">
                    <a16:creationId xmlns:a16="http://schemas.microsoft.com/office/drawing/2014/main" id="{7EF2A70C-0C56-404F-AAD9-5E0627FD883C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4" name="Küp 17">
                <a:extLst>
                  <a:ext uri="{FF2B5EF4-FFF2-40B4-BE49-F238E27FC236}">
                    <a16:creationId xmlns:a16="http://schemas.microsoft.com/office/drawing/2014/main" id="{1DEF3C86-95AE-49B2-98BB-8D247158E26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5" name="Küp 17">
                <a:extLst>
                  <a:ext uri="{FF2B5EF4-FFF2-40B4-BE49-F238E27FC236}">
                    <a16:creationId xmlns:a16="http://schemas.microsoft.com/office/drawing/2014/main" id="{7B73C659-955F-40F9-A433-5679CFB34E60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6" name="Küp 17">
                <a:extLst>
                  <a:ext uri="{FF2B5EF4-FFF2-40B4-BE49-F238E27FC236}">
                    <a16:creationId xmlns:a16="http://schemas.microsoft.com/office/drawing/2014/main" id="{FBF67C88-3673-4878-8318-C03841BF010F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7" name="Küp 17">
                <a:extLst>
                  <a:ext uri="{FF2B5EF4-FFF2-40B4-BE49-F238E27FC236}">
                    <a16:creationId xmlns:a16="http://schemas.microsoft.com/office/drawing/2014/main" id="{11B652D9-BA6F-4D53-9F71-8BEFC8B9B7AE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" name="Group 94">
              <a:extLst>
                <a:ext uri="{FF2B5EF4-FFF2-40B4-BE49-F238E27FC236}">
                  <a16:creationId xmlns:a16="http://schemas.microsoft.com/office/drawing/2014/main" id="{3BCCFFC8-D171-47FC-B4FD-8FC0163BBAE9}"/>
                </a:ext>
              </a:extLst>
            </p:cNvPr>
            <p:cNvGrpSpPr/>
            <p:nvPr/>
          </p:nvGrpSpPr>
          <p:grpSpPr>
            <a:xfrm>
              <a:off x="4881160" y="2151344"/>
              <a:ext cx="288679" cy="2231608"/>
              <a:chOff x="3816000" y="2160000"/>
              <a:chExt cx="288679" cy="2231608"/>
            </a:xfrm>
          </p:grpSpPr>
          <p:sp>
            <p:nvSpPr>
              <p:cNvPr id="78" name="Küp 17">
                <a:extLst>
                  <a:ext uri="{FF2B5EF4-FFF2-40B4-BE49-F238E27FC236}">
                    <a16:creationId xmlns:a16="http://schemas.microsoft.com/office/drawing/2014/main" id="{BA3A996A-CEF6-4576-A9E5-45798E588F18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9" name="Küp 17">
                <a:extLst>
                  <a:ext uri="{FF2B5EF4-FFF2-40B4-BE49-F238E27FC236}">
                    <a16:creationId xmlns:a16="http://schemas.microsoft.com/office/drawing/2014/main" id="{A21E082E-BD66-4060-9EB3-9F46095344E2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0" name="Küp 17">
                <a:extLst>
                  <a:ext uri="{FF2B5EF4-FFF2-40B4-BE49-F238E27FC236}">
                    <a16:creationId xmlns:a16="http://schemas.microsoft.com/office/drawing/2014/main" id="{89BDC34A-172F-4C99-A6C1-1161C9C6EB2A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1" name="Küp 17">
                <a:extLst>
                  <a:ext uri="{FF2B5EF4-FFF2-40B4-BE49-F238E27FC236}">
                    <a16:creationId xmlns:a16="http://schemas.microsoft.com/office/drawing/2014/main" id="{6D1D0025-7781-4F8A-93BD-42803ACCFC0D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2" name="Küp 17">
                <a:extLst>
                  <a:ext uri="{FF2B5EF4-FFF2-40B4-BE49-F238E27FC236}">
                    <a16:creationId xmlns:a16="http://schemas.microsoft.com/office/drawing/2014/main" id="{12254196-5CD3-4069-A4F7-C3148282C66B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3" name="Küp 17">
                <a:extLst>
                  <a:ext uri="{FF2B5EF4-FFF2-40B4-BE49-F238E27FC236}">
                    <a16:creationId xmlns:a16="http://schemas.microsoft.com/office/drawing/2014/main" id="{07A93FCA-7BAD-4394-B5AC-68E60D71D49D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4" name="Küp 17">
                <a:extLst>
                  <a:ext uri="{FF2B5EF4-FFF2-40B4-BE49-F238E27FC236}">
                    <a16:creationId xmlns:a16="http://schemas.microsoft.com/office/drawing/2014/main" id="{0F64AEAA-E50E-4C13-99D4-E6E26DA32C42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5" name="Küp 17">
                <a:extLst>
                  <a:ext uri="{FF2B5EF4-FFF2-40B4-BE49-F238E27FC236}">
                    <a16:creationId xmlns:a16="http://schemas.microsoft.com/office/drawing/2014/main" id="{074996B6-C192-421E-828E-CB1D689A1156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6" name="Küp 17">
                <a:extLst>
                  <a:ext uri="{FF2B5EF4-FFF2-40B4-BE49-F238E27FC236}">
                    <a16:creationId xmlns:a16="http://schemas.microsoft.com/office/drawing/2014/main" id="{7F1563CD-00A7-41D3-8A68-3E5EB435DC78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7" name="Küp 17">
                <a:extLst>
                  <a:ext uri="{FF2B5EF4-FFF2-40B4-BE49-F238E27FC236}">
                    <a16:creationId xmlns:a16="http://schemas.microsoft.com/office/drawing/2014/main" id="{48B420F8-A9F6-4B39-9853-00B47A18405D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7" name="Group 105">
              <a:extLst>
                <a:ext uri="{FF2B5EF4-FFF2-40B4-BE49-F238E27FC236}">
                  <a16:creationId xmlns:a16="http://schemas.microsoft.com/office/drawing/2014/main" id="{62684880-1488-4670-891D-0B0F70BA8C37}"/>
                </a:ext>
              </a:extLst>
            </p:cNvPr>
            <p:cNvGrpSpPr/>
            <p:nvPr/>
          </p:nvGrpSpPr>
          <p:grpSpPr>
            <a:xfrm>
              <a:off x="5624493" y="2139019"/>
              <a:ext cx="288679" cy="2231608"/>
              <a:chOff x="3816000" y="2160000"/>
              <a:chExt cx="288679" cy="2231608"/>
            </a:xfrm>
          </p:grpSpPr>
          <p:sp>
            <p:nvSpPr>
              <p:cNvPr id="68" name="Küp 17">
                <a:extLst>
                  <a:ext uri="{FF2B5EF4-FFF2-40B4-BE49-F238E27FC236}">
                    <a16:creationId xmlns:a16="http://schemas.microsoft.com/office/drawing/2014/main" id="{92943ED0-28ED-4C33-A528-D83582E146F0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9" name="Küp 17">
                <a:extLst>
                  <a:ext uri="{FF2B5EF4-FFF2-40B4-BE49-F238E27FC236}">
                    <a16:creationId xmlns:a16="http://schemas.microsoft.com/office/drawing/2014/main" id="{B3971440-8103-45FB-8457-8062DBDA55D9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0" name="Küp 17">
                <a:extLst>
                  <a:ext uri="{FF2B5EF4-FFF2-40B4-BE49-F238E27FC236}">
                    <a16:creationId xmlns:a16="http://schemas.microsoft.com/office/drawing/2014/main" id="{7515BF07-834D-48A4-ADA8-8279AF2EC73C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1" name="Küp 17">
                <a:extLst>
                  <a:ext uri="{FF2B5EF4-FFF2-40B4-BE49-F238E27FC236}">
                    <a16:creationId xmlns:a16="http://schemas.microsoft.com/office/drawing/2014/main" id="{7E06B8CC-21FD-4791-B142-8F37F1AA5A36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2" name="Küp 17">
                <a:extLst>
                  <a:ext uri="{FF2B5EF4-FFF2-40B4-BE49-F238E27FC236}">
                    <a16:creationId xmlns:a16="http://schemas.microsoft.com/office/drawing/2014/main" id="{15688C6A-DC88-4C3C-AC45-874961A8EAE8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3" name="Küp 17">
                <a:extLst>
                  <a:ext uri="{FF2B5EF4-FFF2-40B4-BE49-F238E27FC236}">
                    <a16:creationId xmlns:a16="http://schemas.microsoft.com/office/drawing/2014/main" id="{78AC662A-AF1E-4A3F-BDE0-CF927FF9494E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4" name="Küp 17">
                <a:extLst>
                  <a:ext uri="{FF2B5EF4-FFF2-40B4-BE49-F238E27FC236}">
                    <a16:creationId xmlns:a16="http://schemas.microsoft.com/office/drawing/2014/main" id="{869EF941-4A7F-4EF4-8D49-DC9AA217B8C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5" name="Küp 17">
                <a:extLst>
                  <a:ext uri="{FF2B5EF4-FFF2-40B4-BE49-F238E27FC236}">
                    <a16:creationId xmlns:a16="http://schemas.microsoft.com/office/drawing/2014/main" id="{AE17E8BB-2C95-4C2D-A44F-6CEC561B986B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6" name="Küp 17">
                <a:extLst>
                  <a:ext uri="{FF2B5EF4-FFF2-40B4-BE49-F238E27FC236}">
                    <a16:creationId xmlns:a16="http://schemas.microsoft.com/office/drawing/2014/main" id="{AABE964B-3684-448F-AD1A-9D31FF99A019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7" name="Küp 17">
                <a:extLst>
                  <a:ext uri="{FF2B5EF4-FFF2-40B4-BE49-F238E27FC236}">
                    <a16:creationId xmlns:a16="http://schemas.microsoft.com/office/drawing/2014/main" id="{16DB501A-599C-4655-88D4-9CC5EC85F339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8" name="Group 116">
              <a:extLst>
                <a:ext uri="{FF2B5EF4-FFF2-40B4-BE49-F238E27FC236}">
                  <a16:creationId xmlns:a16="http://schemas.microsoft.com/office/drawing/2014/main" id="{0F40BD23-50DE-4705-9219-18CBDE45754B}"/>
                </a:ext>
              </a:extLst>
            </p:cNvPr>
            <p:cNvGrpSpPr/>
            <p:nvPr/>
          </p:nvGrpSpPr>
          <p:grpSpPr>
            <a:xfrm>
              <a:off x="5252565" y="2132122"/>
              <a:ext cx="288679" cy="2231608"/>
              <a:chOff x="3816000" y="2160000"/>
              <a:chExt cx="288679" cy="2231608"/>
            </a:xfrm>
          </p:grpSpPr>
          <p:sp>
            <p:nvSpPr>
              <p:cNvPr id="58" name="Küp 17">
                <a:extLst>
                  <a:ext uri="{FF2B5EF4-FFF2-40B4-BE49-F238E27FC236}">
                    <a16:creationId xmlns:a16="http://schemas.microsoft.com/office/drawing/2014/main" id="{141795D0-6448-44C1-9EAB-B249C7535E85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9" name="Küp 17">
                <a:extLst>
                  <a:ext uri="{FF2B5EF4-FFF2-40B4-BE49-F238E27FC236}">
                    <a16:creationId xmlns:a16="http://schemas.microsoft.com/office/drawing/2014/main" id="{541E443B-F8B8-4290-A4AD-5B9F616A45CE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0" name="Küp 17">
                <a:extLst>
                  <a:ext uri="{FF2B5EF4-FFF2-40B4-BE49-F238E27FC236}">
                    <a16:creationId xmlns:a16="http://schemas.microsoft.com/office/drawing/2014/main" id="{B9A285CD-99F3-494A-A450-42057E16F79D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1" name="Küp 17">
                <a:extLst>
                  <a:ext uri="{FF2B5EF4-FFF2-40B4-BE49-F238E27FC236}">
                    <a16:creationId xmlns:a16="http://schemas.microsoft.com/office/drawing/2014/main" id="{34F6A8FB-68BF-4C40-8C07-E6B096B21434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2" name="Küp 17">
                <a:extLst>
                  <a:ext uri="{FF2B5EF4-FFF2-40B4-BE49-F238E27FC236}">
                    <a16:creationId xmlns:a16="http://schemas.microsoft.com/office/drawing/2014/main" id="{CB0D6DA2-9444-4924-AF5A-58DA777E3BBC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3" name="Küp 17">
                <a:extLst>
                  <a:ext uri="{FF2B5EF4-FFF2-40B4-BE49-F238E27FC236}">
                    <a16:creationId xmlns:a16="http://schemas.microsoft.com/office/drawing/2014/main" id="{70D44E7E-D477-4583-9460-3058EF6A56DB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4" name="Küp 17">
                <a:extLst>
                  <a:ext uri="{FF2B5EF4-FFF2-40B4-BE49-F238E27FC236}">
                    <a16:creationId xmlns:a16="http://schemas.microsoft.com/office/drawing/2014/main" id="{3B7D23B7-C545-4F9D-910F-E93462C26489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5" name="Küp 17">
                <a:extLst>
                  <a:ext uri="{FF2B5EF4-FFF2-40B4-BE49-F238E27FC236}">
                    <a16:creationId xmlns:a16="http://schemas.microsoft.com/office/drawing/2014/main" id="{C7353B11-02F5-436D-B3E6-F648BF5CCC40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6" name="Küp 17">
                <a:extLst>
                  <a:ext uri="{FF2B5EF4-FFF2-40B4-BE49-F238E27FC236}">
                    <a16:creationId xmlns:a16="http://schemas.microsoft.com/office/drawing/2014/main" id="{5F278377-2ACD-435F-99F7-E7937299A255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7" name="Küp 17">
                <a:extLst>
                  <a:ext uri="{FF2B5EF4-FFF2-40B4-BE49-F238E27FC236}">
                    <a16:creationId xmlns:a16="http://schemas.microsoft.com/office/drawing/2014/main" id="{839F9917-8F96-4A7B-89A0-12C9E7CAAA4A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9" name="Group 127">
              <a:extLst>
                <a:ext uri="{FF2B5EF4-FFF2-40B4-BE49-F238E27FC236}">
                  <a16:creationId xmlns:a16="http://schemas.microsoft.com/office/drawing/2014/main" id="{849170A4-C725-4714-9F0D-8D39CD0DBD78}"/>
                </a:ext>
              </a:extLst>
            </p:cNvPr>
            <p:cNvGrpSpPr/>
            <p:nvPr/>
          </p:nvGrpSpPr>
          <p:grpSpPr>
            <a:xfrm>
              <a:off x="5991948" y="2139019"/>
              <a:ext cx="288679" cy="2231608"/>
              <a:chOff x="3816000" y="2160000"/>
              <a:chExt cx="288679" cy="2231608"/>
            </a:xfrm>
          </p:grpSpPr>
          <p:sp>
            <p:nvSpPr>
              <p:cNvPr id="48" name="Küp 17">
                <a:extLst>
                  <a:ext uri="{FF2B5EF4-FFF2-40B4-BE49-F238E27FC236}">
                    <a16:creationId xmlns:a16="http://schemas.microsoft.com/office/drawing/2014/main" id="{7AB20EE8-37F0-4F7D-A98B-6878C17C5D2C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" name="Küp 17">
                <a:extLst>
                  <a:ext uri="{FF2B5EF4-FFF2-40B4-BE49-F238E27FC236}">
                    <a16:creationId xmlns:a16="http://schemas.microsoft.com/office/drawing/2014/main" id="{33E8ACB6-E68B-40F1-9861-CFCE25A973CC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" name="Küp 17">
                <a:extLst>
                  <a:ext uri="{FF2B5EF4-FFF2-40B4-BE49-F238E27FC236}">
                    <a16:creationId xmlns:a16="http://schemas.microsoft.com/office/drawing/2014/main" id="{2D24D064-DE90-4401-9275-A357951FCE75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" name="Küp 17">
                <a:extLst>
                  <a:ext uri="{FF2B5EF4-FFF2-40B4-BE49-F238E27FC236}">
                    <a16:creationId xmlns:a16="http://schemas.microsoft.com/office/drawing/2014/main" id="{9FF0764F-17B8-4E05-8837-369EAE92DF2C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2" name="Küp 17">
                <a:extLst>
                  <a:ext uri="{FF2B5EF4-FFF2-40B4-BE49-F238E27FC236}">
                    <a16:creationId xmlns:a16="http://schemas.microsoft.com/office/drawing/2014/main" id="{20C27C53-6764-4EA4-A33E-D7387215DB29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3" name="Küp 17">
                <a:extLst>
                  <a:ext uri="{FF2B5EF4-FFF2-40B4-BE49-F238E27FC236}">
                    <a16:creationId xmlns:a16="http://schemas.microsoft.com/office/drawing/2014/main" id="{F235BBA9-71A7-45F9-9BE0-5367EDB0D049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4" name="Küp 17">
                <a:extLst>
                  <a:ext uri="{FF2B5EF4-FFF2-40B4-BE49-F238E27FC236}">
                    <a16:creationId xmlns:a16="http://schemas.microsoft.com/office/drawing/2014/main" id="{C1387D39-6C21-4C76-8CC0-772D7F553EB3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5" name="Küp 17">
                <a:extLst>
                  <a:ext uri="{FF2B5EF4-FFF2-40B4-BE49-F238E27FC236}">
                    <a16:creationId xmlns:a16="http://schemas.microsoft.com/office/drawing/2014/main" id="{E5D75141-45DD-4644-AE99-910121055D50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6" name="Küp 17">
                <a:extLst>
                  <a:ext uri="{FF2B5EF4-FFF2-40B4-BE49-F238E27FC236}">
                    <a16:creationId xmlns:a16="http://schemas.microsoft.com/office/drawing/2014/main" id="{7F1FCC0A-38F4-438E-8701-4D4ED93E9CE9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7" name="Küp 17">
                <a:extLst>
                  <a:ext uri="{FF2B5EF4-FFF2-40B4-BE49-F238E27FC236}">
                    <a16:creationId xmlns:a16="http://schemas.microsoft.com/office/drawing/2014/main" id="{FCDCE8CE-7CB4-4367-827B-E10137EB3519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20" name="Group 138">
              <a:extLst>
                <a:ext uri="{FF2B5EF4-FFF2-40B4-BE49-F238E27FC236}">
                  <a16:creationId xmlns:a16="http://schemas.microsoft.com/office/drawing/2014/main" id="{16E63C02-BFB4-47ED-8260-A1BB2280F84C}"/>
                </a:ext>
              </a:extLst>
            </p:cNvPr>
            <p:cNvGrpSpPr/>
            <p:nvPr/>
          </p:nvGrpSpPr>
          <p:grpSpPr>
            <a:xfrm>
              <a:off x="6355761" y="2132122"/>
              <a:ext cx="288679" cy="2231608"/>
              <a:chOff x="3816000" y="2160000"/>
              <a:chExt cx="288679" cy="2231608"/>
            </a:xfrm>
          </p:grpSpPr>
          <p:sp>
            <p:nvSpPr>
              <p:cNvPr id="38" name="Küp 17">
                <a:extLst>
                  <a:ext uri="{FF2B5EF4-FFF2-40B4-BE49-F238E27FC236}">
                    <a16:creationId xmlns:a16="http://schemas.microsoft.com/office/drawing/2014/main" id="{70D37BC5-E1FE-4198-A5AC-043AE5702FA0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9" name="Küp 17">
                <a:extLst>
                  <a:ext uri="{FF2B5EF4-FFF2-40B4-BE49-F238E27FC236}">
                    <a16:creationId xmlns:a16="http://schemas.microsoft.com/office/drawing/2014/main" id="{83C794D5-A12F-4CA3-A7A3-A600B1F4F614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0" name="Küp 17">
                <a:extLst>
                  <a:ext uri="{FF2B5EF4-FFF2-40B4-BE49-F238E27FC236}">
                    <a16:creationId xmlns:a16="http://schemas.microsoft.com/office/drawing/2014/main" id="{A1932A05-37D3-42AE-BCB5-1B59B07A30EC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1" name="Küp 17">
                <a:extLst>
                  <a:ext uri="{FF2B5EF4-FFF2-40B4-BE49-F238E27FC236}">
                    <a16:creationId xmlns:a16="http://schemas.microsoft.com/office/drawing/2014/main" id="{5D9100F7-C9FB-436B-B5A2-E9C64299A539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2" name="Küp 17">
                <a:extLst>
                  <a:ext uri="{FF2B5EF4-FFF2-40B4-BE49-F238E27FC236}">
                    <a16:creationId xmlns:a16="http://schemas.microsoft.com/office/drawing/2014/main" id="{58623877-69CC-4932-AEE9-4868066A03A3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" name="Küp 17">
                <a:extLst>
                  <a:ext uri="{FF2B5EF4-FFF2-40B4-BE49-F238E27FC236}">
                    <a16:creationId xmlns:a16="http://schemas.microsoft.com/office/drawing/2014/main" id="{3F14F1DC-AB3F-4371-8F6B-8648C2E72D74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" name="Küp 17">
                <a:extLst>
                  <a:ext uri="{FF2B5EF4-FFF2-40B4-BE49-F238E27FC236}">
                    <a16:creationId xmlns:a16="http://schemas.microsoft.com/office/drawing/2014/main" id="{689EA980-4850-4A31-A0BF-6EE87FA19894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" name="Küp 17">
                <a:extLst>
                  <a:ext uri="{FF2B5EF4-FFF2-40B4-BE49-F238E27FC236}">
                    <a16:creationId xmlns:a16="http://schemas.microsoft.com/office/drawing/2014/main" id="{241CE398-AE0C-4C43-87CB-6F23DF3C7557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" name="Küp 17">
                <a:extLst>
                  <a:ext uri="{FF2B5EF4-FFF2-40B4-BE49-F238E27FC236}">
                    <a16:creationId xmlns:a16="http://schemas.microsoft.com/office/drawing/2014/main" id="{F91E6885-00F7-46C7-A8CF-B94D0EED8CA3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" name="Küp 17">
                <a:extLst>
                  <a:ext uri="{FF2B5EF4-FFF2-40B4-BE49-F238E27FC236}">
                    <a16:creationId xmlns:a16="http://schemas.microsoft.com/office/drawing/2014/main" id="{C21F68B9-7762-4C2F-944B-2DE7239F7243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21" name="Group 150">
              <a:extLst>
                <a:ext uri="{FF2B5EF4-FFF2-40B4-BE49-F238E27FC236}">
                  <a16:creationId xmlns:a16="http://schemas.microsoft.com/office/drawing/2014/main" id="{5191CBB2-BF9A-43B2-A711-4B7330B4CA11}"/>
                </a:ext>
              </a:extLst>
            </p:cNvPr>
            <p:cNvGrpSpPr/>
            <p:nvPr/>
          </p:nvGrpSpPr>
          <p:grpSpPr>
            <a:xfrm>
              <a:off x="6729054" y="2139019"/>
              <a:ext cx="288679" cy="2231608"/>
              <a:chOff x="3816000" y="2160000"/>
              <a:chExt cx="288679" cy="2231608"/>
            </a:xfrm>
          </p:grpSpPr>
          <p:sp>
            <p:nvSpPr>
              <p:cNvPr id="22" name="Küp 17">
                <a:extLst>
                  <a:ext uri="{FF2B5EF4-FFF2-40B4-BE49-F238E27FC236}">
                    <a16:creationId xmlns:a16="http://schemas.microsoft.com/office/drawing/2014/main" id="{7C403546-A3A5-437C-90C5-08E1DA36F148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" name="Küp 17">
                <a:extLst>
                  <a:ext uri="{FF2B5EF4-FFF2-40B4-BE49-F238E27FC236}">
                    <a16:creationId xmlns:a16="http://schemas.microsoft.com/office/drawing/2014/main" id="{5BD2FB9A-6A01-4613-99D5-F557391F190A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" name="Küp 17">
                <a:extLst>
                  <a:ext uri="{FF2B5EF4-FFF2-40B4-BE49-F238E27FC236}">
                    <a16:creationId xmlns:a16="http://schemas.microsoft.com/office/drawing/2014/main" id="{8ED40912-009E-4F18-821A-A00896348853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" name="Küp 17">
                <a:extLst>
                  <a:ext uri="{FF2B5EF4-FFF2-40B4-BE49-F238E27FC236}">
                    <a16:creationId xmlns:a16="http://schemas.microsoft.com/office/drawing/2014/main" id="{F5F4D096-9DD8-4AC8-8C8E-4EC1E8FA21A6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8" name="Küp 17">
                <a:extLst>
                  <a:ext uri="{FF2B5EF4-FFF2-40B4-BE49-F238E27FC236}">
                    <a16:creationId xmlns:a16="http://schemas.microsoft.com/office/drawing/2014/main" id="{4340FB4B-F279-4968-BDA8-AA03288E064D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9" name="Küp 17">
                <a:extLst>
                  <a:ext uri="{FF2B5EF4-FFF2-40B4-BE49-F238E27FC236}">
                    <a16:creationId xmlns:a16="http://schemas.microsoft.com/office/drawing/2014/main" id="{81E8860E-AA4E-4243-B7E4-965A656A6AEF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0" name="Küp 17">
                <a:extLst>
                  <a:ext uri="{FF2B5EF4-FFF2-40B4-BE49-F238E27FC236}">
                    <a16:creationId xmlns:a16="http://schemas.microsoft.com/office/drawing/2014/main" id="{50C6FA74-E111-482E-9D5F-685D3729C97B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1" name="Küp 17">
                <a:extLst>
                  <a:ext uri="{FF2B5EF4-FFF2-40B4-BE49-F238E27FC236}">
                    <a16:creationId xmlns:a16="http://schemas.microsoft.com/office/drawing/2014/main" id="{759FA9A8-6620-46BD-B9FA-7437400DC8D1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2" name="Küp 17">
                <a:extLst>
                  <a:ext uri="{FF2B5EF4-FFF2-40B4-BE49-F238E27FC236}">
                    <a16:creationId xmlns:a16="http://schemas.microsoft.com/office/drawing/2014/main" id="{0F1E22D8-506C-4D25-A9D4-62CA47F0E685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7" name="Küp 17">
                <a:extLst>
                  <a:ext uri="{FF2B5EF4-FFF2-40B4-BE49-F238E27FC236}">
                    <a16:creationId xmlns:a16="http://schemas.microsoft.com/office/drawing/2014/main" id="{669D5CE2-C169-4BB3-8CE6-7ED0C27E031E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28" name="Group 145">
            <a:extLst>
              <a:ext uri="{FF2B5EF4-FFF2-40B4-BE49-F238E27FC236}">
                <a16:creationId xmlns:a16="http://schemas.microsoft.com/office/drawing/2014/main" id="{F0491509-FC8C-4E8C-9E50-D173D7E4D39E}"/>
              </a:ext>
            </a:extLst>
          </p:cNvPr>
          <p:cNvGrpSpPr/>
          <p:nvPr/>
        </p:nvGrpSpPr>
        <p:grpSpPr>
          <a:xfrm>
            <a:off x="5857855" y="1910574"/>
            <a:ext cx="160779" cy="1339282"/>
            <a:chOff x="3816000" y="2160000"/>
            <a:chExt cx="288679" cy="2231608"/>
          </a:xfrm>
        </p:grpSpPr>
        <p:sp>
          <p:nvSpPr>
            <p:cNvPr id="129" name="Küp 17">
              <a:extLst>
                <a:ext uri="{FF2B5EF4-FFF2-40B4-BE49-F238E27FC236}">
                  <a16:creationId xmlns:a16="http://schemas.microsoft.com/office/drawing/2014/main" id="{A3DA3056-37AE-4100-88A1-3035F568475A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0" name="Küp 17">
              <a:extLst>
                <a:ext uri="{FF2B5EF4-FFF2-40B4-BE49-F238E27FC236}">
                  <a16:creationId xmlns:a16="http://schemas.microsoft.com/office/drawing/2014/main" id="{70C733EE-FE3B-42A0-9683-2F6D2AC9B919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1" name="Küp 17">
              <a:extLst>
                <a:ext uri="{FF2B5EF4-FFF2-40B4-BE49-F238E27FC236}">
                  <a16:creationId xmlns:a16="http://schemas.microsoft.com/office/drawing/2014/main" id="{C616BAD7-44B2-4C12-9E6C-DB8B034F5AD3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2" name="Küp 17">
              <a:extLst>
                <a:ext uri="{FF2B5EF4-FFF2-40B4-BE49-F238E27FC236}">
                  <a16:creationId xmlns:a16="http://schemas.microsoft.com/office/drawing/2014/main" id="{A4442AE4-9DA6-4AA1-BA9A-E623D8D19A3C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3" name="Küp 17">
              <a:extLst>
                <a:ext uri="{FF2B5EF4-FFF2-40B4-BE49-F238E27FC236}">
                  <a16:creationId xmlns:a16="http://schemas.microsoft.com/office/drawing/2014/main" id="{7D0A122A-C52D-413D-AF7C-F6CFEA7A2164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4" name="Küp 17">
              <a:extLst>
                <a:ext uri="{FF2B5EF4-FFF2-40B4-BE49-F238E27FC236}">
                  <a16:creationId xmlns:a16="http://schemas.microsoft.com/office/drawing/2014/main" id="{0DA92FCD-733C-49D6-AFFC-DF4E9A235623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5" name="Küp 17">
              <a:extLst>
                <a:ext uri="{FF2B5EF4-FFF2-40B4-BE49-F238E27FC236}">
                  <a16:creationId xmlns:a16="http://schemas.microsoft.com/office/drawing/2014/main" id="{1D12BD3B-0D74-4C8F-BBE6-94E7082B9CF3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6" name="Küp 17">
              <a:extLst>
                <a:ext uri="{FF2B5EF4-FFF2-40B4-BE49-F238E27FC236}">
                  <a16:creationId xmlns:a16="http://schemas.microsoft.com/office/drawing/2014/main" id="{AC34CAF6-1E20-4809-B37A-C18F6E85CAEB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7" name="Küp 17">
              <a:extLst>
                <a:ext uri="{FF2B5EF4-FFF2-40B4-BE49-F238E27FC236}">
                  <a16:creationId xmlns:a16="http://schemas.microsoft.com/office/drawing/2014/main" id="{B596364B-6BEB-4CDF-AA35-9BEFF43F017A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8" name="Küp 17">
              <a:extLst>
                <a:ext uri="{FF2B5EF4-FFF2-40B4-BE49-F238E27FC236}">
                  <a16:creationId xmlns:a16="http://schemas.microsoft.com/office/drawing/2014/main" id="{8A560693-DF6B-468C-B7D4-3D614711E1A8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139" name="Group 145">
            <a:extLst>
              <a:ext uri="{FF2B5EF4-FFF2-40B4-BE49-F238E27FC236}">
                <a16:creationId xmlns:a16="http://schemas.microsoft.com/office/drawing/2014/main" id="{32ABE8DA-9BCA-4B40-A2C9-BB8E0441C4AB}"/>
              </a:ext>
            </a:extLst>
          </p:cNvPr>
          <p:cNvGrpSpPr/>
          <p:nvPr/>
        </p:nvGrpSpPr>
        <p:grpSpPr>
          <a:xfrm>
            <a:off x="5629226" y="1914455"/>
            <a:ext cx="160779" cy="1339282"/>
            <a:chOff x="3816000" y="2160000"/>
            <a:chExt cx="288679" cy="2231608"/>
          </a:xfrm>
        </p:grpSpPr>
        <p:sp>
          <p:nvSpPr>
            <p:cNvPr id="140" name="Küp 17">
              <a:extLst>
                <a:ext uri="{FF2B5EF4-FFF2-40B4-BE49-F238E27FC236}">
                  <a16:creationId xmlns:a16="http://schemas.microsoft.com/office/drawing/2014/main" id="{688D201F-9CB5-4CFA-8DBA-28E29BCE5624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1" name="Küp 17">
              <a:extLst>
                <a:ext uri="{FF2B5EF4-FFF2-40B4-BE49-F238E27FC236}">
                  <a16:creationId xmlns:a16="http://schemas.microsoft.com/office/drawing/2014/main" id="{6FDE4904-120C-4F31-A657-9490190CCA6E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2" name="Küp 17">
              <a:extLst>
                <a:ext uri="{FF2B5EF4-FFF2-40B4-BE49-F238E27FC236}">
                  <a16:creationId xmlns:a16="http://schemas.microsoft.com/office/drawing/2014/main" id="{4D8C8BB3-0B6C-4AF3-9959-08C0433DA69E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3" name="Küp 17">
              <a:extLst>
                <a:ext uri="{FF2B5EF4-FFF2-40B4-BE49-F238E27FC236}">
                  <a16:creationId xmlns:a16="http://schemas.microsoft.com/office/drawing/2014/main" id="{6F4B9A27-1DD4-433F-94E0-8DDA2F03B7B8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4" name="Küp 17">
              <a:extLst>
                <a:ext uri="{FF2B5EF4-FFF2-40B4-BE49-F238E27FC236}">
                  <a16:creationId xmlns:a16="http://schemas.microsoft.com/office/drawing/2014/main" id="{EDC7D53E-60C2-4BA2-879B-7A2111508CCA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5" name="Küp 17">
              <a:extLst>
                <a:ext uri="{FF2B5EF4-FFF2-40B4-BE49-F238E27FC236}">
                  <a16:creationId xmlns:a16="http://schemas.microsoft.com/office/drawing/2014/main" id="{A070C248-E147-419D-9E30-111AACB5A70B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6" name="Küp 17">
              <a:extLst>
                <a:ext uri="{FF2B5EF4-FFF2-40B4-BE49-F238E27FC236}">
                  <a16:creationId xmlns:a16="http://schemas.microsoft.com/office/drawing/2014/main" id="{6C6C8180-4A05-4497-B1B5-8B093AD1033A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7" name="Küp 17">
              <a:extLst>
                <a:ext uri="{FF2B5EF4-FFF2-40B4-BE49-F238E27FC236}">
                  <a16:creationId xmlns:a16="http://schemas.microsoft.com/office/drawing/2014/main" id="{88D4FD9E-77DA-4873-9512-4D418988ABBD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8" name="Küp 17">
              <a:extLst>
                <a:ext uri="{FF2B5EF4-FFF2-40B4-BE49-F238E27FC236}">
                  <a16:creationId xmlns:a16="http://schemas.microsoft.com/office/drawing/2014/main" id="{659F097B-6B11-4288-BDB4-4889498ADA80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9" name="Küp 17">
              <a:extLst>
                <a:ext uri="{FF2B5EF4-FFF2-40B4-BE49-F238E27FC236}">
                  <a16:creationId xmlns:a16="http://schemas.microsoft.com/office/drawing/2014/main" id="{28DCED9B-6C66-4400-AFD7-AD5C6849BBF5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sp>
        <p:nvSpPr>
          <p:cNvPr id="152" name="Küp 17">
            <a:extLst>
              <a:ext uri="{FF2B5EF4-FFF2-40B4-BE49-F238E27FC236}">
                <a16:creationId xmlns:a16="http://schemas.microsoft.com/office/drawing/2014/main" id="{FF882A65-8039-4D2C-A73A-79717C99B5BF}"/>
              </a:ext>
            </a:extLst>
          </p:cNvPr>
          <p:cNvSpPr/>
          <p:nvPr/>
        </p:nvSpPr>
        <p:spPr>
          <a:xfrm>
            <a:off x="6998596" y="2605584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56" name="Küp 17">
            <a:extLst>
              <a:ext uri="{FF2B5EF4-FFF2-40B4-BE49-F238E27FC236}">
                <a16:creationId xmlns:a16="http://schemas.microsoft.com/office/drawing/2014/main" id="{49836EF5-264A-4BC8-A928-4AAC929037C1}"/>
              </a:ext>
            </a:extLst>
          </p:cNvPr>
          <p:cNvSpPr/>
          <p:nvPr/>
        </p:nvSpPr>
        <p:spPr>
          <a:xfrm>
            <a:off x="6985218" y="2296881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57" name="Küp 17">
            <a:extLst>
              <a:ext uri="{FF2B5EF4-FFF2-40B4-BE49-F238E27FC236}">
                <a16:creationId xmlns:a16="http://schemas.microsoft.com/office/drawing/2014/main" id="{7F793420-9851-4E24-9B81-A8A0EC134066}"/>
              </a:ext>
            </a:extLst>
          </p:cNvPr>
          <p:cNvSpPr/>
          <p:nvPr/>
        </p:nvSpPr>
        <p:spPr>
          <a:xfrm>
            <a:off x="6958970" y="2027462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58" name="Küp 17">
            <a:extLst>
              <a:ext uri="{FF2B5EF4-FFF2-40B4-BE49-F238E27FC236}">
                <a16:creationId xmlns:a16="http://schemas.microsoft.com/office/drawing/2014/main" id="{5E5EDE83-E8A9-461F-AF8A-88179C0A25B0}"/>
              </a:ext>
            </a:extLst>
          </p:cNvPr>
          <p:cNvSpPr/>
          <p:nvPr/>
        </p:nvSpPr>
        <p:spPr>
          <a:xfrm>
            <a:off x="7374356" y="1981085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59" name="Küp 17">
            <a:extLst>
              <a:ext uri="{FF2B5EF4-FFF2-40B4-BE49-F238E27FC236}">
                <a16:creationId xmlns:a16="http://schemas.microsoft.com/office/drawing/2014/main" id="{8EE0D849-B206-44B6-BAE3-BA14AA259AF1}"/>
              </a:ext>
            </a:extLst>
          </p:cNvPr>
          <p:cNvSpPr/>
          <p:nvPr/>
        </p:nvSpPr>
        <p:spPr>
          <a:xfrm>
            <a:off x="7377163" y="2275863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60" name="Küp 17">
            <a:extLst>
              <a:ext uri="{FF2B5EF4-FFF2-40B4-BE49-F238E27FC236}">
                <a16:creationId xmlns:a16="http://schemas.microsoft.com/office/drawing/2014/main" id="{2F576A44-8A20-4BDD-95EC-17332CBD4FF9}"/>
              </a:ext>
            </a:extLst>
          </p:cNvPr>
          <p:cNvSpPr/>
          <p:nvPr/>
        </p:nvSpPr>
        <p:spPr>
          <a:xfrm>
            <a:off x="7377659" y="2605824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grpSp>
        <p:nvGrpSpPr>
          <p:cNvPr id="161" name="Group 1">
            <a:extLst>
              <a:ext uri="{FF2B5EF4-FFF2-40B4-BE49-F238E27FC236}">
                <a16:creationId xmlns:a16="http://schemas.microsoft.com/office/drawing/2014/main" id="{E4EC0BD9-FDAC-498E-99E1-713E534EF636}"/>
              </a:ext>
            </a:extLst>
          </p:cNvPr>
          <p:cNvGrpSpPr/>
          <p:nvPr/>
        </p:nvGrpSpPr>
        <p:grpSpPr>
          <a:xfrm>
            <a:off x="2468724" y="3749259"/>
            <a:ext cx="2021492" cy="1333921"/>
            <a:chOff x="3404891" y="2132122"/>
            <a:chExt cx="3612842" cy="2250830"/>
          </a:xfrm>
          <a:solidFill>
            <a:schemeClr val="bg2">
              <a:lumMod val="50000"/>
            </a:schemeClr>
          </a:solidFill>
        </p:grpSpPr>
        <p:grpSp>
          <p:nvGrpSpPr>
            <p:cNvPr id="162" name="Group 33">
              <a:extLst>
                <a:ext uri="{FF2B5EF4-FFF2-40B4-BE49-F238E27FC236}">
                  <a16:creationId xmlns:a16="http://schemas.microsoft.com/office/drawing/2014/main" id="{7B031B7B-B06F-45D4-AE61-5A22044AE431}"/>
                </a:ext>
              </a:extLst>
            </p:cNvPr>
            <p:cNvGrpSpPr/>
            <p:nvPr/>
          </p:nvGrpSpPr>
          <p:grpSpPr>
            <a:xfrm>
              <a:off x="3776819" y="215061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62" name="Küp 17">
                <a:extLst>
                  <a:ext uri="{FF2B5EF4-FFF2-40B4-BE49-F238E27FC236}">
                    <a16:creationId xmlns:a16="http://schemas.microsoft.com/office/drawing/2014/main" id="{F6A61E11-5AA5-42F6-841D-4C891FD5913A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3" name="Küp 17">
                <a:extLst>
                  <a:ext uri="{FF2B5EF4-FFF2-40B4-BE49-F238E27FC236}">
                    <a16:creationId xmlns:a16="http://schemas.microsoft.com/office/drawing/2014/main" id="{D9042831-0568-4353-9E13-5B3BB4836EC6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4" name="Küp 17">
                <a:extLst>
                  <a:ext uri="{FF2B5EF4-FFF2-40B4-BE49-F238E27FC236}">
                    <a16:creationId xmlns:a16="http://schemas.microsoft.com/office/drawing/2014/main" id="{0CD90D0E-BCB1-4A17-80E3-95E2543EEB2B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5" name="Küp 17">
                <a:extLst>
                  <a:ext uri="{FF2B5EF4-FFF2-40B4-BE49-F238E27FC236}">
                    <a16:creationId xmlns:a16="http://schemas.microsoft.com/office/drawing/2014/main" id="{3B1C8E80-335C-4492-9614-C1C5B0FA5E67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6" name="Küp 17">
                <a:extLst>
                  <a:ext uri="{FF2B5EF4-FFF2-40B4-BE49-F238E27FC236}">
                    <a16:creationId xmlns:a16="http://schemas.microsoft.com/office/drawing/2014/main" id="{A9E33EF7-8AD5-4631-A834-EB9FECEDD4DA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7" name="Küp 17">
                <a:extLst>
                  <a:ext uri="{FF2B5EF4-FFF2-40B4-BE49-F238E27FC236}">
                    <a16:creationId xmlns:a16="http://schemas.microsoft.com/office/drawing/2014/main" id="{C01E5108-1A28-493B-8703-06983B42E5A0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8" name="Küp 17">
                <a:extLst>
                  <a:ext uri="{FF2B5EF4-FFF2-40B4-BE49-F238E27FC236}">
                    <a16:creationId xmlns:a16="http://schemas.microsoft.com/office/drawing/2014/main" id="{23ABE0F0-7301-4438-8ED8-DF4842B2C26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9" name="Küp 17">
                <a:extLst>
                  <a:ext uri="{FF2B5EF4-FFF2-40B4-BE49-F238E27FC236}">
                    <a16:creationId xmlns:a16="http://schemas.microsoft.com/office/drawing/2014/main" id="{293C3BF3-08CC-42A8-B433-62B8C5626087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70" name="Küp 17">
                <a:extLst>
                  <a:ext uri="{FF2B5EF4-FFF2-40B4-BE49-F238E27FC236}">
                    <a16:creationId xmlns:a16="http://schemas.microsoft.com/office/drawing/2014/main" id="{7D7BD5E7-8B49-45EC-8E7C-88B5AE6879E0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71" name="Küp 17">
                <a:extLst>
                  <a:ext uri="{FF2B5EF4-FFF2-40B4-BE49-F238E27FC236}">
                    <a16:creationId xmlns:a16="http://schemas.microsoft.com/office/drawing/2014/main" id="{815B7EC8-EB37-4CB5-91AD-E9EBAC13703B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3" name="Group 49">
              <a:extLst>
                <a:ext uri="{FF2B5EF4-FFF2-40B4-BE49-F238E27FC236}">
                  <a16:creationId xmlns:a16="http://schemas.microsoft.com/office/drawing/2014/main" id="{527AB74F-AA12-4628-B36A-BD20CC67E2F6}"/>
                </a:ext>
              </a:extLst>
            </p:cNvPr>
            <p:cNvGrpSpPr/>
            <p:nvPr/>
          </p:nvGrpSpPr>
          <p:grpSpPr>
            <a:xfrm>
              <a:off x="3404891" y="2143717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52" name="Küp 17">
                <a:extLst>
                  <a:ext uri="{FF2B5EF4-FFF2-40B4-BE49-F238E27FC236}">
                    <a16:creationId xmlns:a16="http://schemas.microsoft.com/office/drawing/2014/main" id="{A6A421E9-34B6-4111-AF7D-925BBE817198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3" name="Küp 17">
                <a:extLst>
                  <a:ext uri="{FF2B5EF4-FFF2-40B4-BE49-F238E27FC236}">
                    <a16:creationId xmlns:a16="http://schemas.microsoft.com/office/drawing/2014/main" id="{341DF0BA-A0CA-46F8-A6F8-05E0BB0215CD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4" name="Küp 17">
                <a:extLst>
                  <a:ext uri="{FF2B5EF4-FFF2-40B4-BE49-F238E27FC236}">
                    <a16:creationId xmlns:a16="http://schemas.microsoft.com/office/drawing/2014/main" id="{17E05630-47D1-49C6-A6FF-ECAE9E8038B4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5" name="Küp 17">
                <a:extLst>
                  <a:ext uri="{FF2B5EF4-FFF2-40B4-BE49-F238E27FC236}">
                    <a16:creationId xmlns:a16="http://schemas.microsoft.com/office/drawing/2014/main" id="{1EC4477A-D53E-478B-B01B-C046FAC17B8D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6" name="Küp 17">
                <a:extLst>
                  <a:ext uri="{FF2B5EF4-FFF2-40B4-BE49-F238E27FC236}">
                    <a16:creationId xmlns:a16="http://schemas.microsoft.com/office/drawing/2014/main" id="{B66C3B06-E0FF-40A2-B7F3-5EBB7CB3E2B5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7" name="Küp 17">
                <a:extLst>
                  <a:ext uri="{FF2B5EF4-FFF2-40B4-BE49-F238E27FC236}">
                    <a16:creationId xmlns:a16="http://schemas.microsoft.com/office/drawing/2014/main" id="{54B04AFE-CB2B-4EF8-AB4F-EDB626D96124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8" name="Küp 17">
                <a:extLst>
                  <a:ext uri="{FF2B5EF4-FFF2-40B4-BE49-F238E27FC236}">
                    <a16:creationId xmlns:a16="http://schemas.microsoft.com/office/drawing/2014/main" id="{C36C7FBA-F304-4C41-A317-1CEFE44D1D3B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9" name="Küp 17">
                <a:extLst>
                  <a:ext uri="{FF2B5EF4-FFF2-40B4-BE49-F238E27FC236}">
                    <a16:creationId xmlns:a16="http://schemas.microsoft.com/office/drawing/2014/main" id="{3D736D02-B169-4BF9-8709-9F5D31268D5E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0" name="Küp 17">
                <a:extLst>
                  <a:ext uri="{FF2B5EF4-FFF2-40B4-BE49-F238E27FC236}">
                    <a16:creationId xmlns:a16="http://schemas.microsoft.com/office/drawing/2014/main" id="{D5E33E29-29FF-48E0-8C2D-FA5DA68ED284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1" name="Küp 17">
                <a:extLst>
                  <a:ext uri="{FF2B5EF4-FFF2-40B4-BE49-F238E27FC236}">
                    <a16:creationId xmlns:a16="http://schemas.microsoft.com/office/drawing/2014/main" id="{461FCF7A-A89F-4A3D-BCF0-B2A84B118D9C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4" name="Group 72">
              <a:extLst>
                <a:ext uri="{FF2B5EF4-FFF2-40B4-BE49-F238E27FC236}">
                  <a16:creationId xmlns:a16="http://schemas.microsoft.com/office/drawing/2014/main" id="{22F14A0F-1177-4732-9011-8DE76339CB79}"/>
                </a:ext>
              </a:extLst>
            </p:cNvPr>
            <p:cNvGrpSpPr/>
            <p:nvPr/>
          </p:nvGrpSpPr>
          <p:grpSpPr>
            <a:xfrm>
              <a:off x="4144274" y="215061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42" name="Küp 17">
                <a:extLst>
                  <a:ext uri="{FF2B5EF4-FFF2-40B4-BE49-F238E27FC236}">
                    <a16:creationId xmlns:a16="http://schemas.microsoft.com/office/drawing/2014/main" id="{9CC0654C-7931-4B33-9934-B9BB2992C56C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3" name="Küp 17">
                <a:extLst>
                  <a:ext uri="{FF2B5EF4-FFF2-40B4-BE49-F238E27FC236}">
                    <a16:creationId xmlns:a16="http://schemas.microsoft.com/office/drawing/2014/main" id="{6F17E5F8-D4C6-49C7-B7F7-5BA4BC95A703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4" name="Küp 17">
                <a:extLst>
                  <a:ext uri="{FF2B5EF4-FFF2-40B4-BE49-F238E27FC236}">
                    <a16:creationId xmlns:a16="http://schemas.microsoft.com/office/drawing/2014/main" id="{FD05A024-FD29-43D2-BB7B-144EC395D9A7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5" name="Küp 17">
                <a:extLst>
                  <a:ext uri="{FF2B5EF4-FFF2-40B4-BE49-F238E27FC236}">
                    <a16:creationId xmlns:a16="http://schemas.microsoft.com/office/drawing/2014/main" id="{ABBC72B2-87B9-4A92-A3A0-EF8F60DD74DC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6" name="Küp 17">
                <a:extLst>
                  <a:ext uri="{FF2B5EF4-FFF2-40B4-BE49-F238E27FC236}">
                    <a16:creationId xmlns:a16="http://schemas.microsoft.com/office/drawing/2014/main" id="{8FFC3CAB-CBBE-4731-BA2D-4787A91E1AD0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7" name="Küp 17">
                <a:extLst>
                  <a:ext uri="{FF2B5EF4-FFF2-40B4-BE49-F238E27FC236}">
                    <a16:creationId xmlns:a16="http://schemas.microsoft.com/office/drawing/2014/main" id="{2085698E-FE4C-4447-8603-7F9DA5974DEA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8" name="Küp 17">
                <a:extLst>
                  <a:ext uri="{FF2B5EF4-FFF2-40B4-BE49-F238E27FC236}">
                    <a16:creationId xmlns:a16="http://schemas.microsoft.com/office/drawing/2014/main" id="{7A75F3FF-1F75-4288-B69F-FA464C3E01AD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9" name="Küp 17">
                <a:extLst>
                  <a:ext uri="{FF2B5EF4-FFF2-40B4-BE49-F238E27FC236}">
                    <a16:creationId xmlns:a16="http://schemas.microsoft.com/office/drawing/2014/main" id="{3421EFFA-33FE-4522-A07D-1509BE188C86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0" name="Küp 17">
                <a:extLst>
                  <a:ext uri="{FF2B5EF4-FFF2-40B4-BE49-F238E27FC236}">
                    <a16:creationId xmlns:a16="http://schemas.microsoft.com/office/drawing/2014/main" id="{8BF6A6CF-891A-4250-B9FB-D13EE4E36753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1" name="Küp 17">
                <a:extLst>
                  <a:ext uri="{FF2B5EF4-FFF2-40B4-BE49-F238E27FC236}">
                    <a16:creationId xmlns:a16="http://schemas.microsoft.com/office/drawing/2014/main" id="{063B819D-802D-4A9E-A5AC-501D5ED5933F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5" name="Group 83">
              <a:extLst>
                <a:ext uri="{FF2B5EF4-FFF2-40B4-BE49-F238E27FC236}">
                  <a16:creationId xmlns:a16="http://schemas.microsoft.com/office/drawing/2014/main" id="{DEAC5FD3-21FD-446B-8BA0-CB668A805DB1}"/>
                </a:ext>
              </a:extLst>
            </p:cNvPr>
            <p:cNvGrpSpPr/>
            <p:nvPr/>
          </p:nvGrpSpPr>
          <p:grpSpPr>
            <a:xfrm>
              <a:off x="4508087" y="2143717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32" name="Küp 17">
                <a:extLst>
                  <a:ext uri="{FF2B5EF4-FFF2-40B4-BE49-F238E27FC236}">
                    <a16:creationId xmlns:a16="http://schemas.microsoft.com/office/drawing/2014/main" id="{B3AE4C95-AE1E-42DF-ADE3-4544A2EB50CB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3" name="Küp 17">
                <a:extLst>
                  <a:ext uri="{FF2B5EF4-FFF2-40B4-BE49-F238E27FC236}">
                    <a16:creationId xmlns:a16="http://schemas.microsoft.com/office/drawing/2014/main" id="{71A75EFE-5A0C-4F72-8773-8EDCE02C1C5F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4" name="Küp 17">
                <a:extLst>
                  <a:ext uri="{FF2B5EF4-FFF2-40B4-BE49-F238E27FC236}">
                    <a16:creationId xmlns:a16="http://schemas.microsoft.com/office/drawing/2014/main" id="{C356D78E-E249-4120-8F49-129D89F5C702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5" name="Küp 17">
                <a:extLst>
                  <a:ext uri="{FF2B5EF4-FFF2-40B4-BE49-F238E27FC236}">
                    <a16:creationId xmlns:a16="http://schemas.microsoft.com/office/drawing/2014/main" id="{F1563972-DBFF-435D-B633-7407A096C187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6" name="Küp 17">
                <a:extLst>
                  <a:ext uri="{FF2B5EF4-FFF2-40B4-BE49-F238E27FC236}">
                    <a16:creationId xmlns:a16="http://schemas.microsoft.com/office/drawing/2014/main" id="{200C6C5A-B921-45AE-9C01-870D30ECEE5A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7" name="Küp 17">
                <a:extLst>
                  <a:ext uri="{FF2B5EF4-FFF2-40B4-BE49-F238E27FC236}">
                    <a16:creationId xmlns:a16="http://schemas.microsoft.com/office/drawing/2014/main" id="{6FF51B09-57C6-4A9F-9D61-DAB203392981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8" name="Küp 17">
                <a:extLst>
                  <a:ext uri="{FF2B5EF4-FFF2-40B4-BE49-F238E27FC236}">
                    <a16:creationId xmlns:a16="http://schemas.microsoft.com/office/drawing/2014/main" id="{2F28DB56-DF71-4FC9-AB1D-B52439157ABF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9" name="Küp 17">
                <a:extLst>
                  <a:ext uri="{FF2B5EF4-FFF2-40B4-BE49-F238E27FC236}">
                    <a16:creationId xmlns:a16="http://schemas.microsoft.com/office/drawing/2014/main" id="{493D007B-23D7-4EB5-91FB-E6A24237ACA3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0" name="Küp 17">
                <a:extLst>
                  <a:ext uri="{FF2B5EF4-FFF2-40B4-BE49-F238E27FC236}">
                    <a16:creationId xmlns:a16="http://schemas.microsoft.com/office/drawing/2014/main" id="{CAED532C-672A-435C-AC21-12DAE0E1D487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1" name="Küp 17">
                <a:extLst>
                  <a:ext uri="{FF2B5EF4-FFF2-40B4-BE49-F238E27FC236}">
                    <a16:creationId xmlns:a16="http://schemas.microsoft.com/office/drawing/2014/main" id="{8455FA63-D4C4-47B7-AB9E-D9AFF238C713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6" name="Group 94">
              <a:extLst>
                <a:ext uri="{FF2B5EF4-FFF2-40B4-BE49-F238E27FC236}">
                  <a16:creationId xmlns:a16="http://schemas.microsoft.com/office/drawing/2014/main" id="{ED87A187-C8E9-4753-A6F4-783DB3B3336B}"/>
                </a:ext>
              </a:extLst>
            </p:cNvPr>
            <p:cNvGrpSpPr/>
            <p:nvPr/>
          </p:nvGrpSpPr>
          <p:grpSpPr>
            <a:xfrm>
              <a:off x="4881160" y="215134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22" name="Küp 17">
                <a:extLst>
                  <a:ext uri="{FF2B5EF4-FFF2-40B4-BE49-F238E27FC236}">
                    <a16:creationId xmlns:a16="http://schemas.microsoft.com/office/drawing/2014/main" id="{B469EA07-E628-46AC-91AD-C102769329F0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3" name="Küp 17">
                <a:extLst>
                  <a:ext uri="{FF2B5EF4-FFF2-40B4-BE49-F238E27FC236}">
                    <a16:creationId xmlns:a16="http://schemas.microsoft.com/office/drawing/2014/main" id="{4259D2C8-FD68-4ABF-8A1F-D8FE80D6DFA4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4" name="Küp 17">
                <a:extLst>
                  <a:ext uri="{FF2B5EF4-FFF2-40B4-BE49-F238E27FC236}">
                    <a16:creationId xmlns:a16="http://schemas.microsoft.com/office/drawing/2014/main" id="{9E61E177-EE3C-41DB-9EDE-5C1E8D58774A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5" name="Küp 17">
                <a:extLst>
                  <a:ext uri="{FF2B5EF4-FFF2-40B4-BE49-F238E27FC236}">
                    <a16:creationId xmlns:a16="http://schemas.microsoft.com/office/drawing/2014/main" id="{6D3815FD-449B-4BFC-A7E6-F8AFE79C005D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6" name="Küp 17">
                <a:extLst>
                  <a:ext uri="{FF2B5EF4-FFF2-40B4-BE49-F238E27FC236}">
                    <a16:creationId xmlns:a16="http://schemas.microsoft.com/office/drawing/2014/main" id="{CB4314E2-4B72-4061-9A7D-DC527780FD72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7" name="Küp 17">
                <a:extLst>
                  <a:ext uri="{FF2B5EF4-FFF2-40B4-BE49-F238E27FC236}">
                    <a16:creationId xmlns:a16="http://schemas.microsoft.com/office/drawing/2014/main" id="{2F94DDF7-DBB9-49FB-B90B-E65FAD73DCEC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8" name="Küp 17">
                <a:extLst>
                  <a:ext uri="{FF2B5EF4-FFF2-40B4-BE49-F238E27FC236}">
                    <a16:creationId xmlns:a16="http://schemas.microsoft.com/office/drawing/2014/main" id="{EF79A55A-1BEE-4AA1-AA71-AEE7284FA563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9" name="Küp 17">
                <a:extLst>
                  <a:ext uri="{FF2B5EF4-FFF2-40B4-BE49-F238E27FC236}">
                    <a16:creationId xmlns:a16="http://schemas.microsoft.com/office/drawing/2014/main" id="{621BF3DC-08FE-4633-929F-ACE7B8B1F36E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0" name="Küp 17">
                <a:extLst>
                  <a:ext uri="{FF2B5EF4-FFF2-40B4-BE49-F238E27FC236}">
                    <a16:creationId xmlns:a16="http://schemas.microsoft.com/office/drawing/2014/main" id="{88B12C76-0E08-46F3-9732-45E09DC66019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1" name="Küp 17">
                <a:extLst>
                  <a:ext uri="{FF2B5EF4-FFF2-40B4-BE49-F238E27FC236}">
                    <a16:creationId xmlns:a16="http://schemas.microsoft.com/office/drawing/2014/main" id="{8FE594A3-B7D2-4985-82E6-F041F7AE6CF1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7" name="Group 105">
              <a:extLst>
                <a:ext uri="{FF2B5EF4-FFF2-40B4-BE49-F238E27FC236}">
                  <a16:creationId xmlns:a16="http://schemas.microsoft.com/office/drawing/2014/main" id="{4BB3F17C-4F61-48F5-A871-DE91F10AB49F}"/>
                </a:ext>
              </a:extLst>
            </p:cNvPr>
            <p:cNvGrpSpPr/>
            <p:nvPr/>
          </p:nvGrpSpPr>
          <p:grpSpPr>
            <a:xfrm>
              <a:off x="5624493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12" name="Küp 17">
                <a:extLst>
                  <a:ext uri="{FF2B5EF4-FFF2-40B4-BE49-F238E27FC236}">
                    <a16:creationId xmlns:a16="http://schemas.microsoft.com/office/drawing/2014/main" id="{44F27756-23EF-4E61-97C3-55E4420F4373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3" name="Küp 17">
                <a:extLst>
                  <a:ext uri="{FF2B5EF4-FFF2-40B4-BE49-F238E27FC236}">
                    <a16:creationId xmlns:a16="http://schemas.microsoft.com/office/drawing/2014/main" id="{9EC24B3E-0E5F-40BD-9E13-70263BE2CAED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4" name="Küp 17">
                <a:extLst>
                  <a:ext uri="{FF2B5EF4-FFF2-40B4-BE49-F238E27FC236}">
                    <a16:creationId xmlns:a16="http://schemas.microsoft.com/office/drawing/2014/main" id="{5E08AFC9-86B2-42BA-9D2D-7A4A221657E4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5" name="Küp 17">
                <a:extLst>
                  <a:ext uri="{FF2B5EF4-FFF2-40B4-BE49-F238E27FC236}">
                    <a16:creationId xmlns:a16="http://schemas.microsoft.com/office/drawing/2014/main" id="{5FD268CD-7A29-43E5-9E87-E9026003EB3C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6" name="Küp 17">
                <a:extLst>
                  <a:ext uri="{FF2B5EF4-FFF2-40B4-BE49-F238E27FC236}">
                    <a16:creationId xmlns:a16="http://schemas.microsoft.com/office/drawing/2014/main" id="{B01D519D-3ECC-441F-B49C-63EF6E882421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7" name="Küp 17">
                <a:extLst>
                  <a:ext uri="{FF2B5EF4-FFF2-40B4-BE49-F238E27FC236}">
                    <a16:creationId xmlns:a16="http://schemas.microsoft.com/office/drawing/2014/main" id="{B6298997-8161-4A2B-BCAE-E4E3513CC406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8" name="Küp 17">
                <a:extLst>
                  <a:ext uri="{FF2B5EF4-FFF2-40B4-BE49-F238E27FC236}">
                    <a16:creationId xmlns:a16="http://schemas.microsoft.com/office/drawing/2014/main" id="{871A781F-9BE3-466D-8426-197D631574B5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9" name="Küp 17">
                <a:extLst>
                  <a:ext uri="{FF2B5EF4-FFF2-40B4-BE49-F238E27FC236}">
                    <a16:creationId xmlns:a16="http://schemas.microsoft.com/office/drawing/2014/main" id="{3ECCDA61-BC75-4AE7-B4B0-43A2C676DBFA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0" name="Küp 17">
                <a:extLst>
                  <a:ext uri="{FF2B5EF4-FFF2-40B4-BE49-F238E27FC236}">
                    <a16:creationId xmlns:a16="http://schemas.microsoft.com/office/drawing/2014/main" id="{FA2FA375-9CFF-4C63-8373-FE95DC9693C0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1" name="Küp 17">
                <a:extLst>
                  <a:ext uri="{FF2B5EF4-FFF2-40B4-BE49-F238E27FC236}">
                    <a16:creationId xmlns:a16="http://schemas.microsoft.com/office/drawing/2014/main" id="{AC307EE5-C16E-44A9-853D-608B888CF9AB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8" name="Group 116">
              <a:extLst>
                <a:ext uri="{FF2B5EF4-FFF2-40B4-BE49-F238E27FC236}">
                  <a16:creationId xmlns:a16="http://schemas.microsoft.com/office/drawing/2014/main" id="{7449EB62-7972-4E86-A2A4-D57398CE83C6}"/>
                </a:ext>
              </a:extLst>
            </p:cNvPr>
            <p:cNvGrpSpPr/>
            <p:nvPr/>
          </p:nvGrpSpPr>
          <p:grpSpPr>
            <a:xfrm>
              <a:off x="5252565" y="2132122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02" name="Küp 17">
                <a:extLst>
                  <a:ext uri="{FF2B5EF4-FFF2-40B4-BE49-F238E27FC236}">
                    <a16:creationId xmlns:a16="http://schemas.microsoft.com/office/drawing/2014/main" id="{25D261BD-979F-46FA-86F6-ED16D2A595C0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3" name="Küp 17">
                <a:extLst>
                  <a:ext uri="{FF2B5EF4-FFF2-40B4-BE49-F238E27FC236}">
                    <a16:creationId xmlns:a16="http://schemas.microsoft.com/office/drawing/2014/main" id="{F375E830-AA9A-4A06-B709-FE21C6C2C440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4" name="Küp 17">
                <a:extLst>
                  <a:ext uri="{FF2B5EF4-FFF2-40B4-BE49-F238E27FC236}">
                    <a16:creationId xmlns:a16="http://schemas.microsoft.com/office/drawing/2014/main" id="{95828318-BE4F-48AB-AE06-B37F0FB9179E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5" name="Küp 17">
                <a:extLst>
                  <a:ext uri="{FF2B5EF4-FFF2-40B4-BE49-F238E27FC236}">
                    <a16:creationId xmlns:a16="http://schemas.microsoft.com/office/drawing/2014/main" id="{37F18600-2046-4D97-8217-7C1684A37407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6" name="Küp 17">
                <a:extLst>
                  <a:ext uri="{FF2B5EF4-FFF2-40B4-BE49-F238E27FC236}">
                    <a16:creationId xmlns:a16="http://schemas.microsoft.com/office/drawing/2014/main" id="{BF1C3241-C28E-41DA-9149-32D312EE6D12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7" name="Küp 17">
                <a:extLst>
                  <a:ext uri="{FF2B5EF4-FFF2-40B4-BE49-F238E27FC236}">
                    <a16:creationId xmlns:a16="http://schemas.microsoft.com/office/drawing/2014/main" id="{2E88FE1B-22D2-4C3B-9B35-2CD191AD7AC4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8" name="Küp 17">
                <a:extLst>
                  <a:ext uri="{FF2B5EF4-FFF2-40B4-BE49-F238E27FC236}">
                    <a16:creationId xmlns:a16="http://schemas.microsoft.com/office/drawing/2014/main" id="{CD55A4F6-7EA6-49EC-B9DD-7AF90F96E7A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9" name="Küp 17">
                <a:extLst>
                  <a:ext uri="{FF2B5EF4-FFF2-40B4-BE49-F238E27FC236}">
                    <a16:creationId xmlns:a16="http://schemas.microsoft.com/office/drawing/2014/main" id="{477BB01C-3737-48F7-99AF-421A2FC89573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0" name="Küp 17">
                <a:extLst>
                  <a:ext uri="{FF2B5EF4-FFF2-40B4-BE49-F238E27FC236}">
                    <a16:creationId xmlns:a16="http://schemas.microsoft.com/office/drawing/2014/main" id="{C0FB8D60-73A7-4974-ABA5-1787DA694B9B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1" name="Küp 17">
                <a:extLst>
                  <a:ext uri="{FF2B5EF4-FFF2-40B4-BE49-F238E27FC236}">
                    <a16:creationId xmlns:a16="http://schemas.microsoft.com/office/drawing/2014/main" id="{6B5D69A2-BA89-4757-ADEA-ED1174CFCFBB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9" name="Group 127">
              <a:extLst>
                <a:ext uri="{FF2B5EF4-FFF2-40B4-BE49-F238E27FC236}">
                  <a16:creationId xmlns:a16="http://schemas.microsoft.com/office/drawing/2014/main" id="{C0282553-6FE1-41C1-9D5B-F69E00158BF7}"/>
                </a:ext>
              </a:extLst>
            </p:cNvPr>
            <p:cNvGrpSpPr/>
            <p:nvPr/>
          </p:nvGrpSpPr>
          <p:grpSpPr>
            <a:xfrm>
              <a:off x="5991948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192" name="Küp 17">
                <a:extLst>
                  <a:ext uri="{FF2B5EF4-FFF2-40B4-BE49-F238E27FC236}">
                    <a16:creationId xmlns:a16="http://schemas.microsoft.com/office/drawing/2014/main" id="{8521DB82-2288-4830-ADF8-0E17A23D4384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3" name="Küp 17">
                <a:extLst>
                  <a:ext uri="{FF2B5EF4-FFF2-40B4-BE49-F238E27FC236}">
                    <a16:creationId xmlns:a16="http://schemas.microsoft.com/office/drawing/2014/main" id="{479D50F6-D7CB-4AEB-B6F0-FFDBCD1A178E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4" name="Küp 17">
                <a:extLst>
                  <a:ext uri="{FF2B5EF4-FFF2-40B4-BE49-F238E27FC236}">
                    <a16:creationId xmlns:a16="http://schemas.microsoft.com/office/drawing/2014/main" id="{A5FF575F-922B-4240-8046-33BB4F08C2A0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5" name="Küp 17">
                <a:extLst>
                  <a:ext uri="{FF2B5EF4-FFF2-40B4-BE49-F238E27FC236}">
                    <a16:creationId xmlns:a16="http://schemas.microsoft.com/office/drawing/2014/main" id="{3E852C6B-66F5-4B09-877E-779EE015B1AA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6" name="Küp 17">
                <a:extLst>
                  <a:ext uri="{FF2B5EF4-FFF2-40B4-BE49-F238E27FC236}">
                    <a16:creationId xmlns:a16="http://schemas.microsoft.com/office/drawing/2014/main" id="{39EAD37A-51DA-498F-9F52-29D01A4FBDEA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7" name="Küp 17">
                <a:extLst>
                  <a:ext uri="{FF2B5EF4-FFF2-40B4-BE49-F238E27FC236}">
                    <a16:creationId xmlns:a16="http://schemas.microsoft.com/office/drawing/2014/main" id="{EFD6FFEA-2E7F-4006-9140-3F78F00DE317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8" name="Küp 17">
                <a:extLst>
                  <a:ext uri="{FF2B5EF4-FFF2-40B4-BE49-F238E27FC236}">
                    <a16:creationId xmlns:a16="http://schemas.microsoft.com/office/drawing/2014/main" id="{6E253688-6409-4FD0-B7BC-0FE2DA80C046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9" name="Küp 17">
                <a:extLst>
                  <a:ext uri="{FF2B5EF4-FFF2-40B4-BE49-F238E27FC236}">
                    <a16:creationId xmlns:a16="http://schemas.microsoft.com/office/drawing/2014/main" id="{1D0B1368-5C5F-4219-AF8A-42F1048F12FD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0" name="Küp 17">
                <a:extLst>
                  <a:ext uri="{FF2B5EF4-FFF2-40B4-BE49-F238E27FC236}">
                    <a16:creationId xmlns:a16="http://schemas.microsoft.com/office/drawing/2014/main" id="{C53CE888-D201-43D7-8D0A-542CB9C6A8B1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1" name="Küp 17">
                <a:extLst>
                  <a:ext uri="{FF2B5EF4-FFF2-40B4-BE49-F238E27FC236}">
                    <a16:creationId xmlns:a16="http://schemas.microsoft.com/office/drawing/2014/main" id="{77EF3590-06FD-40EB-A1CD-BD5C4479FF15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70" name="Group 138">
              <a:extLst>
                <a:ext uri="{FF2B5EF4-FFF2-40B4-BE49-F238E27FC236}">
                  <a16:creationId xmlns:a16="http://schemas.microsoft.com/office/drawing/2014/main" id="{BD853360-3873-4FF1-9DDF-CF2A1AC8780A}"/>
                </a:ext>
              </a:extLst>
            </p:cNvPr>
            <p:cNvGrpSpPr/>
            <p:nvPr/>
          </p:nvGrpSpPr>
          <p:grpSpPr>
            <a:xfrm>
              <a:off x="6355761" y="2132122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182" name="Küp 17">
                <a:extLst>
                  <a:ext uri="{FF2B5EF4-FFF2-40B4-BE49-F238E27FC236}">
                    <a16:creationId xmlns:a16="http://schemas.microsoft.com/office/drawing/2014/main" id="{0BC012AC-D909-44A5-9A85-F3BD1E73DFBE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3" name="Küp 17">
                <a:extLst>
                  <a:ext uri="{FF2B5EF4-FFF2-40B4-BE49-F238E27FC236}">
                    <a16:creationId xmlns:a16="http://schemas.microsoft.com/office/drawing/2014/main" id="{83C2A46A-7B56-4621-BECC-9E78F17B3DB3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4" name="Küp 17">
                <a:extLst>
                  <a:ext uri="{FF2B5EF4-FFF2-40B4-BE49-F238E27FC236}">
                    <a16:creationId xmlns:a16="http://schemas.microsoft.com/office/drawing/2014/main" id="{69E0E6CA-8040-47E6-B99E-147BA38563BF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5" name="Küp 17">
                <a:extLst>
                  <a:ext uri="{FF2B5EF4-FFF2-40B4-BE49-F238E27FC236}">
                    <a16:creationId xmlns:a16="http://schemas.microsoft.com/office/drawing/2014/main" id="{5D088C59-1B87-4E80-9D9F-151358134BE0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6" name="Küp 17">
                <a:extLst>
                  <a:ext uri="{FF2B5EF4-FFF2-40B4-BE49-F238E27FC236}">
                    <a16:creationId xmlns:a16="http://schemas.microsoft.com/office/drawing/2014/main" id="{E1E5A624-96D1-4EDC-8303-1595A27E530A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7" name="Küp 17">
                <a:extLst>
                  <a:ext uri="{FF2B5EF4-FFF2-40B4-BE49-F238E27FC236}">
                    <a16:creationId xmlns:a16="http://schemas.microsoft.com/office/drawing/2014/main" id="{F45F0B16-EEBE-4F75-B2F5-379E00825C66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8" name="Küp 17">
                <a:extLst>
                  <a:ext uri="{FF2B5EF4-FFF2-40B4-BE49-F238E27FC236}">
                    <a16:creationId xmlns:a16="http://schemas.microsoft.com/office/drawing/2014/main" id="{AC33713E-0A49-48FE-93C9-8EFA66243EA0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9" name="Küp 17">
                <a:extLst>
                  <a:ext uri="{FF2B5EF4-FFF2-40B4-BE49-F238E27FC236}">
                    <a16:creationId xmlns:a16="http://schemas.microsoft.com/office/drawing/2014/main" id="{9433D3E4-4C09-42AC-9065-D0E727AD155D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0" name="Küp 17">
                <a:extLst>
                  <a:ext uri="{FF2B5EF4-FFF2-40B4-BE49-F238E27FC236}">
                    <a16:creationId xmlns:a16="http://schemas.microsoft.com/office/drawing/2014/main" id="{037354E2-CF2A-40BD-8148-C73CB11A9510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1" name="Küp 17">
                <a:extLst>
                  <a:ext uri="{FF2B5EF4-FFF2-40B4-BE49-F238E27FC236}">
                    <a16:creationId xmlns:a16="http://schemas.microsoft.com/office/drawing/2014/main" id="{FD86C7FB-41BF-4C54-9B15-D1E8CC2A5B74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71" name="Group 150">
              <a:extLst>
                <a:ext uri="{FF2B5EF4-FFF2-40B4-BE49-F238E27FC236}">
                  <a16:creationId xmlns:a16="http://schemas.microsoft.com/office/drawing/2014/main" id="{5035C41E-6EB1-4893-ABF9-EE1374C4F0B9}"/>
                </a:ext>
              </a:extLst>
            </p:cNvPr>
            <p:cNvGrpSpPr/>
            <p:nvPr/>
          </p:nvGrpSpPr>
          <p:grpSpPr>
            <a:xfrm>
              <a:off x="6729054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172" name="Küp 17">
                <a:extLst>
                  <a:ext uri="{FF2B5EF4-FFF2-40B4-BE49-F238E27FC236}">
                    <a16:creationId xmlns:a16="http://schemas.microsoft.com/office/drawing/2014/main" id="{A46D85AD-91D4-4B5B-AA0E-72DE8801E181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3" name="Küp 17">
                <a:extLst>
                  <a:ext uri="{FF2B5EF4-FFF2-40B4-BE49-F238E27FC236}">
                    <a16:creationId xmlns:a16="http://schemas.microsoft.com/office/drawing/2014/main" id="{D1789893-F5E2-4D6C-867B-345499EB3930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4" name="Küp 17">
                <a:extLst>
                  <a:ext uri="{FF2B5EF4-FFF2-40B4-BE49-F238E27FC236}">
                    <a16:creationId xmlns:a16="http://schemas.microsoft.com/office/drawing/2014/main" id="{43136C1C-D75A-4F2B-9953-D22A6F78CBEB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5" name="Küp 17">
                <a:extLst>
                  <a:ext uri="{FF2B5EF4-FFF2-40B4-BE49-F238E27FC236}">
                    <a16:creationId xmlns:a16="http://schemas.microsoft.com/office/drawing/2014/main" id="{03CFBCCB-8D48-4F31-8CE5-EC1292CF777C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6" name="Küp 17">
                <a:extLst>
                  <a:ext uri="{FF2B5EF4-FFF2-40B4-BE49-F238E27FC236}">
                    <a16:creationId xmlns:a16="http://schemas.microsoft.com/office/drawing/2014/main" id="{660B3042-D093-417C-974A-E47DB19EBA3F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7" name="Küp 17">
                <a:extLst>
                  <a:ext uri="{FF2B5EF4-FFF2-40B4-BE49-F238E27FC236}">
                    <a16:creationId xmlns:a16="http://schemas.microsoft.com/office/drawing/2014/main" id="{7C332AF1-FB4E-4FFE-9E69-EDC01396F92B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8" name="Küp 17">
                <a:extLst>
                  <a:ext uri="{FF2B5EF4-FFF2-40B4-BE49-F238E27FC236}">
                    <a16:creationId xmlns:a16="http://schemas.microsoft.com/office/drawing/2014/main" id="{555F799F-DA2B-45C2-B5C7-46958821667D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9" name="Küp 17">
                <a:extLst>
                  <a:ext uri="{FF2B5EF4-FFF2-40B4-BE49-F238E27FC236}">
                    <a16:creationId xmlns:a16="http://schemas.microsoft.com/office/drawing/2014/main" id="{04113D13-6F7C-44CE-B4AF-C6B9EA1B9337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0" name="Küp 17">
                <a:extLst>
                  <a:ext uri="{FF2B5EF4-FFF2-40B4-BE49-F238E27FC236}">
                    <a16:creationId xmlns:a16="http://schemas.microsoft.com/office/drawing/2014/main" id="{67EFE2D5-39A6-4BD9-B645-F768FC59E5C0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1" name="Küp 17">
                <a:extLst>
                  <a:ext uri="{FF2B5EF4-FFF2-40B4-BE49-F238E27FC236}">
                    <a16:creationId xmlns:a16="http://schemas.microsoft.com/office/drawing/2014/main" id="{615DC302-E3DC-4CEA-B219-D47499A47BB9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</p:grpSp>
      <p:sp>
        <p:nvSpPr>
          <p:cNvPr id="383" name="Küp 17">
            <a:extLst>
              <a:ext uri="{FF2B5EF4-FFF2-40B4-BE49-F238E27FC236}">
                <a16:creationId xmlns:a16="http://schemas.microsoft.com/office/drawing/2014/main" id="{E2C3A333-B664-4196-9D6D-5DD755208085}"/>
              </a:ext>
            </a:extLst>
          </p:cNvPr>
          <p:cNvSpPr/>
          <p:nvPr/>
        </p:nvSpPr>
        <p:spPr>
          <a:xfrm>
            <a:off x="7269322" y="4199437"/>
            <a:ext cx="160038" cy="172606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84" name="Küp 17">
            <a:extLst>
              <a:ext uri="{FF2B5EF4-FFF2-40B4-BE49-F238E27FC236}">
                <a16:creationId xmlns:a16="http://schemas.microsoft.com/office/drawing/2014/main" id="{E339530E-2625-4FC7-88EC-90869D4B81FA}"/>
              </a:ext>
            </a:extLst>
          </p:cNvPr>
          <p:cNvSpPr/>
          <p:nvPr/>
        </p:nvSpPr>
        <p:spPr>
          <a:xfrm>
            <a:off x="7269878" y="4517610"/>
            <a:ext cx="160038" cy="172606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85" name="Küp 17">
            <a:extLst>
              <a:ext uri="{FF2B5EF4-FFF2-40B4-BE49-F238E27FC236}">
                <a16:creationId xmlns:a16="http://schemas.microsoft.com/office/drawing/2014/main" id="{54DA5A5A-41CF-440F-ACD4-25F894C660C0}"/>
              </a:ext>
            </a:extLst>
          </p:cNvPr>
          <p:cNvSpPr/>
          <p:nvPr/>
        </p:nvSpPr>
        <p:spPr>
          <a:xfrm>
            <a:off x="7269322" y="4809476"/>
            <a:ext cx="160038" cy="172606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88" name="Rectangle 2">
            <a:extLst>
              <a:ext uri="{FF2B5EF4-FFF2-40B4-BE49-F238E27FC236}">
                <a16:creationId xmlns:a16="http://schemas.microsoft.com/office/drawing/2014/main" id="{B7BF01F6-4BC5-4865-9F23-F32E8F0F5AD5}"/>
              </a:ext>
            </a:extLst>
          </p:cNvPr>
          <p:cNvSpPr/>
          <p:nvPr/>
        </p:nvSpPr>
        <p:spPr>
          <a:xfrm>
            <a:off x="8817049" y="2273876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3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0" name="Rectangle 2">
            <a:extLst>
              <a:ext uri="{FF2B5EF4-FFF2-40B4-BE49-F238E27FC236}">
                <a16:creationId xmlns:a16="http://schemas.microsoft.com/office/drawing/2014/main" id="{9ACC7EB6-D7F5-4E3D-9689-A0430EA2E976}"/>
              </a:ext>
            </a:extLst>
          </p:cNvPr>
          <p:cNvSpPr/>
          <p:nvPr/>
        </p:nvSpPr>
        <p:spPr>
          <a:xfrm>
            <a:off x="9312349" y="2273876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5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1" name="Rectangle 2">
            <a:extLst>
              <a:ext uri="{FF2B5EF4-FFF2-40B4-BE49-F238E27FC236}">
                <a16:creationId xmlns:a16="http://schemas.microsoft.com/office/drawing/2014/main" id="{7872270B-1562-46BA-A9DF-C0817CDEEEAF}"/>
              </a:ext>
            </a:extLst>
          </p:cNvPr>
          <p:cNvSpPr/>
          <p:nvPr/>
        </p:nvSpPr>
        <p:spPr>
          <a:xfrm>
            <a:off x="9807649" y="2266080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7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2" name="Rectangle 2">
            <a:extLst>
              <a:ext uri="{FF2B5EF4-FFF2-40B4-BE49-F238E27FC236}">
                <a16:creationId xmlns:a16="http://schemas.microsoft.com/office/drawing/2014/main" id="{5D42CDD4-814B-48B0-AA73-64D10F9A5DAC}"/>
              </a:ext>
            </a:extLst>
          </p:cNvPr>
          <p:cNvSpPr/>
          <p:nvPr/>
        </p:nvSpPr>
        <p:spPr>
          <a:xfrm>
            <a:off x="8819692" y="3140566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1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3" name="Rectangle 2">
            <a:extLst>
              <a:ext uri="{FF2B5EF4-FFF2-40B4-BE49-F238E27FC236}">
                <a16:creationId xmlns:a16="http://schemas.microsoft.com/office/drawing/2014/main" id="{51F9F49C-CEF2-4109-9C1B-61A8E26FFF74}"/>
              </a:ext>
            </a:extLst>
          </p:cNvPr>
          <p:cNvSpPr/>
          <p:nvPr/>
        </p:nvSpPr>
        <p:spPr>
          <a:xfrm>
            <a:off x="9314992" y="3140566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2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4" name="Rectangle 2">
            <a:extLst>
              <a:ext uri="{FF2B5EF4-FFF2-40B4-BE49-F238E27FC236}">
                <a16:creationId xmlns:a16="http://schemas.microsoft.com/office/drawing/2014/main" id="{44805B0D-21D4-487F-807E-569BED289FA9}"/>
              </a:ext>
            </a:extLst>
          </p:cNvPr>
          <p:cNvSpPr/>
          <p:nvPr/>
        </p:nvSpPr>
        <p:spPr>
          <a:xfrm>
            <a:off x="9810292" y="3132770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3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395" name="Düz Bağlayıcı 394">
            <a:extLst>
              <a:ext uri="{FF2B5EF4-FFF2-40B4-BE49-F238E27FC236}">
                <a16:creationId xmlns:a16="http://schemas.microsoft.com/office/drawing/2014/main" id="{35EA3199-F90B-4FED-B3CD-094B7A339CAB}"/>
              </a:ext>
            </a:extLst>
          </p:cNvPr>
          <p:cNvCxnSpPr>
            <a:cxnSpLocks/>
          </p:cNvCxnSpPr>
          <p:nvPr/>
        </p:nvCxnSpPr>
        <p:spPr>
          <a:xfrm flipV="1">
            <a:off x="8478557" y="4241693"/>
            <a:ext cx="1933745" cy="1593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6" name="Rectangle 2">
            <a:extLst>
              <a:ext uri="{FF2B5EF4-FFF2-40B4-BE49-F238E27FC236}">
                <a16:creationId xmlns:a16="http://schemas.microsoft.com/office/drawing/2014/main" id="{350F09A6-8E84-45D0-9C4E-92328890E28A}"/>
              </a:ext>
            </a:extLst>
          </p:cNvPr>
          <p:cNvSpPr/>
          <p:nvPr/>
        </p:nvSpPr>
        <p:spPr>
          <a:xfrm>
            <a:off x="8392282" y="3365637"/>
            <a:ext cx="46358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-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7" name="Rectangle 2">
            <a:extLst>
              <a:ext uri="{FF2B5EF4-FFF2-40B4-BE49-F238E27FC236}">
                <a16:creationId xmlns:a16="http://schemas.microsoft.com/office/drawing/2014/main" id="{C4BDA4E6-4C93-4385-8FCC-7FD7AA333158}"/>
              </a:ext>
            </a:extLst>
          </p:cNvPr>
          <p:cNvSpPr/>
          <p:nvPr/>
        </p:nvSpPr>
        <p:spPr>
          <a:xfrm>
            <a:off x="8817049" y="4148433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2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8" name="Rectangle 2">
            <a:extLst>
              <a:ext uri="{FF2B5EF4-FFF2-40B4-BE49-F238E27FC236}">
                <a16:creationId xmlns:a16="http://schemas.microsoft.com/office/drawing/2014/main" id="{B97B6985-175E-4FEB-B016-9ECC97A4FBBC}"/>
              </a:ext>
            </a:extLst>
          </p:cNvPr>
          <p:cNvSpPr/>
          <p:nvPr/>
        </p:nvSpPr>
        <p:spPr>
          <a:xfrm>
            <a:off x="9312349" y="4148433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3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9" name="Rectangle 2">
            <a:extLst>
              <a:ext uri="{FF2B5EF4-FFF2-40B4-BE49-F238E27FC236}">
                <a16:creationId xmlns:a16="http://schemas.microsoft.com/office/drawing/2014/main" id="{73ED131A-D218-4A78-8960-AEA49F0FB833}"/>
              </a:ext>
            </a:extLst>
          </p:cNvPr>
          <p:cNvSpPr/>
          <p:nvPr/>
        </p:nvSpPr>
        <p:spPr>
          <a:xfrm>
            <a:off x="9807649" y="4140637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6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4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0" name="Rectangle 2">
            <a:extLst>
              <a:ext uri="{FF2B5EF4-FFF2-40B4-BE49-F238E27FC236}">
                <a16:creationId xmlns:a16="http://schemas.microsoft.com/office/drawing/2014/main" id="{91463FE2-121F-41F2-8F63-F01E5D900744}"/>
              </a:ext>
            </a:extLst>
          </p:cNvPr>
          <p:cNvSpPr/>
          <p:nvPr/>
        </p:nvSpPr>
        <p:spPr>
          <a:xfrm>
            <a:off x="2521445" y="5358955"/>
            <a:ext cx="214994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36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2 yüzlük, </a:t>
            </a:r>
            <a:endParaRPr kumimoji="0" lang="en-US" sz="36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1" name="Rectangle 2">
            <a:extLst>
              <a:ext uri="{FF2B5EF4-FFF2-40B4-BE49-F238E27FC236}">
                <a16:creationId xmlns:a16="http://schemas.microsoft.com/office/drawing/2014/main" id="{0AFB12E6-2484-458B-A329-4E8365517FC2}"/>
              </a:ext>
            </a:extLst>
          </p:cNvPr>
          <p:cNvSpPr/>
          <p:nvPr/>
        </p:nvSpPr>
        <p:spPr>
          <a:xfrm>
            <a:off x="442083" y="2293110"/>
            <a:ext cx="10262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357</a:t>
            </a:r>
            <a:endParaRPr kumimoji="0" lang="en-US" sz="4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2" name="Rectangle 2">
            <a:extLst>
              <a:ext uri="{FF2B5EF4-FFF2-40B4-BE49-F238E27FC236}">
                <a16:creationId xmlns:a16="http://schemas.microsoft.com/office/drawing/2014/main" id="{1C97D857-5BC6-4344-8824-8F2A1662F705}"/>
              </a:ext>
            </a:extLst>
          </p:cNvPr>
          <p:cNvSpPr/>
          <p:nvPr/>
        </p:nvSpPr>
        <p:spPr>
          <a:xfrm>
            <a:off x="395402" y="4048915"/>
            <a:ext cx="10262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123</a:t>
            </a:r>
            <a:endParaRPr kumimoji="0" lang="en-US" sz="4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403" name="Düz Bağlayıcı 402">
            <a:extLst>
              <a:ext uri="{FF2B5EF4-FFF2-40B4-BE49-F238E27FC236}">
                <a16:creationId xmlns:a16="http://schemas.microsoft.com/office/drawing/2014/main" id="{A6C29838-28ED-4650-B03A-80B4B30FE2E0}"/>
              </a:ext>
            </a:extLst>
          </p:cNvPr>
          <p:cNvCxnSpPr>
            <a:cxnSpLocks/>
          </p:cNvCxnSpPr>
          <p:nvPr/>
        </p:nvCxnSpPr>
        <p:spPr>
          <a:xfrm flipH="1">
            <a:off x="8833704" y="2283850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Düz Bağlayıcı 403">
            <a:extLst>
              <a:ext uri="{FF2B5EF4-FFF2-40B4-BE49-F238E27FC236}">
                <a16:creationId xmlns:a16="http://schemas.microsoft.com/office/drawing/2014/main" id="{D4E9B4D7-1419-45B3-9239-A4D853985E85}"/>
              </a:ext>
            </a:extLst>
          </p:cNvPr>
          <p:cNvCxnSpPr>
            <a:cxnSpLocks/>
          </p:cNvCxnSpPr>
          <p:nvPr/>
        </p:nvCxnSpPr>
        <p:spPr>
          <a:xfrm flipH="1">
            <a:off x="9384135" y="2273876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" name="Düz Bağlayıcı 404">
            <a:extLst>
              <a:ext uri="{FF2B5EF4-FFF2-40B4-BE49-F238E27FC236}">
                <a16:creationId xmlns:a16="http://schemas.microsoft.com/office/drawing/2014/main" id="{EB22F4E7-C1C3-4BD6-A19C-38ADCAE54C74}"/>
              </a:ext>
            </a:extLst>
          </p:cNvPr>
          <p:cNvCxnSpPr>
            <a:cxnSpLocks/>
          </p:cNvCxnSpPr>
          <p:nvPr/>
        </p:nvCxnSpPr>
        <p:spPr>
          <a:xfrm flipH="1">
            <a:off x="9925826" y="2273876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6" name="Rectangle 2">
            <a:extLst>
              <a:ext uri="{FF2B5EF4-FFF2-40B4-BE49-F238E27FC236}">
                <a16:creationId xmlns:a16="http://schemas.microsoft.com/office/drawing/2014/main" id="{6A080630-3744-48BA-8688-C516C87F3637}"/>
              </a:ext>
            </a:extLst>
          </p:cNvPr>
          <p:cNvSpPr/>
          <p:nvPr/>
        </p:nvSpPr>
        <p:spPr>
          <a:xfrm>
            <a:off x="8777189" y="1570974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Yüz.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bas.</a:t>
            </a:r>
            <a:endParaRPr kumimoji="0" lang="en-US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7" name="Rectangle 2">
            <a:extLst>
              <a:ext uri="{FF2B5EF4-FFF2-40B4-BE49-F238E27FC236}">
                <a16:creationId xmlns:a16="http://schemas.microsoft.com/office/drawing/2014/main" id="{CAF9734D-CD10-4056-ADB0-C2DDE05F7FCE}"/>
              </a:ext>
            </a:extLst>
          </p:cNvPr>
          <p:cNvSpPr/>
          <p:nvPr/>
        </p:nvSpPr>
        <p:spPr>
          <a:xfrm>
            <a:off x="9326595" y="1580915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bas.</a:t>
            </a:r>
            <a:endParaRPr kumimoji="0" lang="en-US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8" name="Rectangle 2">
            <a:extLst>
              <a:ext uri="{FF2B5EF4-FFF2-40B4-BE49-F238E27FC236}">
                <a16:creationId xmlns:a16="http://schemas.microsoft.com/office/drawing/2014/main" id="{7B75AA5F-8372-46CE-8D9C-8F97F97D39DB}"/>
              </a:ext>
            </a:extLst>
          </p:cNvPr>
          <p:cNvSpPr/>
          <p:nvPr/>
        </p:nvSpPr>
        <p:spPr>
          <a:xfrm>
            <a:off x="9868286" y="1564072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Bir.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bas.</a:t>
            </a:r>
            <a:endParaRPr kumimoji="0" lang="en-US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9" name="Rectangle 2">
            <a:extLst>
              <a:ext uri="{FF2B5EF4-FFF2-40B4-BE49-F238E27FC236}">
                <a16:creationId xmlns:a16="http://schemas.microsoft.com/office/drawing/2014/main" id="{321256B3-1EC4-421F-B575-F795AFC2F6D2}"/>
              </a:ext>
            </a:extLst>
          </p:cNvPr>
          <p:cNvSpPr/>
          <p:nvPr/>
        </p:nvSpPr>
        <p:spPr>
          <a:xfrm>
            <a:off x="4511047" y="5386109"/>
            <a:ext cx="196560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36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3 onluk, </a:t>
            </a:r>
            <a:endParaRPr kumimoji="0" lang="en-US" sz="36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10" name="Rectangle 2">
            <a:extLst>
              <a:ext uri="{FF2B5EF4-FFF2-40B4-BE49-F238E27FC236}">
                <a16:creationId xmlns:a16="http://schemas.microsoft.com/office/drawing/2014/main" id="{BC66E22F-F89A-4BC0-8C4D-C02B3808C65A}"/>
              </a:ext>
            </a:extLst>
          </p:cNvPr>
          <p:cNvSpPr/>
          <p:nvPr/>
        </p:nvSpPr>
        <p:spPr>
          <a:xfrm>
            <a:off x="6264354" y="5375919"/>
            <a:ext cx="154927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36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Tahoma"/>
              </a:rPr>
              <a:t>4 birlik</a:t>
            </a:r>
            <a:endParaRPr kumimoji="0" lang="en-US" sz="36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grpSp>
        <p:nvGrpSpPr>
          <p:cNvPr id="411" name="Group 1">
            <a:extLst>
              <a:ext uri="{FF2B5EF4-FFF2-40B4-BE49-F238E27FC236}">
                <a16:creationId xmlns:a16="http://schemas.microsoft.com/office/drawing/2014/main" id="{5A4C8DCB-9EB1-4D1C-B2AC-A196C285D8E8}"/>
              </a:ext>
            </a:extLst>
          </p:cNvPr>
          <p:cNvGrpSpPr/>
          <p:nvPr/>
        </p:nvGrpSpPr>
        <p:grpSpPr>
          <a:xfrm>
            <a:off x="2215276" y="1927327"/>
            <a:ext cx="2021492" cy="1333921"/>
            <a:chOff x="3404891" y="2132122"/>
            <a:chExt cx="3612842" cy="2250830"/>
          </a:xfrm>
          <a:solidFill>
            <a:srgbClr val="523100"/>
          </a:solidFill>
        </p:grpSpPr>
        <p:grpSp>
          <p:nvGrpSpPr>
            <p:cNvPr id="412" name="Group 33">
              <a:extLst>
                <a:ext uri="{FF2B5EF4-FFF2-40B4-BE49-F238E27FC236}">
                  <a16:creationId xmlns:a16="http://schemas.microsoft.com/office/drawing/2014/main" id="{2E2A126A-7E29-4473-B959-172B2AF34290}"/>
                </a:ext>
              </a:extLst>
            </p:cNvPr>
            <p:cNvGrpSpPr/>
            <p:nvPr/>
          </p:nvGrpSpPr>
          <p:grpSpPr>
            <a:xfrm>
              <a:off x="3776819" y="215061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512" name="Küp 17">
                <a:extLst>
                  <a:ext uri="{FF2B5EF4-FFF2-40B4-BE49-F238E27FC236}">
                    <a16:creationId xmlns:a16="http://schemas.microsoft.com/office/drawing/2014/main" id="{009004FA-E687-44FA-A628-9C3ED47C4EA1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3" name="Küp 17">
                <a:extLst>
                  <a:ext uri="{FF2B5EF4-FFF2-40B4-BE49-F238E27FC236}">
                    <a16:creationId xmlns:a16="http://schemas.microsoft.com/office/drawing/2014/main" id="{5D483AD2-3CCB-4191-B047-F6E62E612603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4" name="Küp 17">
                <a:extLst>
                  <a:ext uri="{FF2B5EF4-FFF2-40B4-BE49-F238E27FC236}">
                    <a16:creationId xmlns:a16="http://schemas.microsoft.com/office/drawing/2014/main" id="{132394F3-394D-4071-80BD-3855BF526C88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5" name="Küp 17">
                <a:extLst>
                  <a:ext uri="{FF2B5EF4-FFF2-40B4-BE49-F238E27FC236}">
                    <a16:creationId xmlns:a16="http://schemas.microsoft.com/office/drawing/2014/main" id="{4338C1BA-A8C7-4E39-83A4-A2EA300041CD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6" name="Küp 17">
                <a:extLst>
                  <a:ext uri="{FF2B5EF4-FFF2-40B4-BE49-F238E27FC236}">
                    <a16:creationId xmlns:a16="http://schemas.microsoft.com/office/drawing/2014/main" id="{696A8F15-20FE-4EC2-8DA0-3EF363BC417D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7" name="Küp 17">
                <a:extLst>
                  <a:ext uri="{FF2B5EF4-FFF2-40B4-BE49-F238E27FC236}">
                    <a16:creationId xmlns:a16="http://schemas.microsoft.com/office/drawing/2014/main" id="{EC423C6F-7808-4399-9D42-037446DDF1E0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8" name="Küp 17">
                <a:extLst>
                  <a:ext uri="{FF2B5EF4-FFF2-40B4-BE49-F238E27FC236}">
                    <a16:creationId xmlns:a16="http://schemas.microsoft.com/office/drawing/2014/main" id="{A8365F20-F7E0-485F-823F-6E3C128583EF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9" name="Küp 17">
                <a:extLst>
                  <a:ext uri="{FF2B5EF4-FFF2-40B4-BE49-F238E27FC236}">
                    <a16:creationId xmlns:a16="http://schemas.microsoft.com/office/drawing/2014/main" id="{34E7D45D-BE82-4E65-AC9B-528FAEFFA0F3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20" name="Küp 17">
                <a:extLst>
                  <a:ext uri="{FF2B5EF4-FFF2-40B4-BE49-F238E27FC236}">
                    <a16:creationId xmlns:a16="http://schemas.microsoft.com/office/drawing/2014/main" id="{F7A1AA9F-2EB6-43DE-A141-738280E05431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21" name="Küp 17">
                <a:extLst>
                  <a:ext uri="{FF2B5EF4-FFF2-40B4-BE49-F238E27FC236}">
                    <a16:creationId xmlns:a16="http://schemas.microsoft.com/office/drawing/2014/main" id="{A92AF7AC-720A-4CAB-B09A-F640C5F97F6D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413" name="Group 49">
              <a:extLst>
                <a:ext uri="{FF2B5EF4-FFF2-40B4-BE49-F238E27FC236}">
                  <a16:creationId xmlns:a16="http://schemas.microsoft.com/office/drawing/2014/main" id="{FA06FC68-2CFB-46B9-9631-1C31CA0B1244}"/>
                </a:ext>
              </a:extLst>
            </p:cNvPr>
            <p:cNvGrpSpPr/>
            <p:nvPr/>
          </p:nvGrpSpPr>
          <p:grpSpPr>
            <a:xfrm>
              <a:off x="3404891" y="2143717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502" name="Küp 17">
                <a:extLst>
                  <a:ext uri="{FF2B5EF4-FFF2-40B4-BE49-F238E27FC236}">
                    <a16:creationId xmlns:a16="http://schemas.microsoft.com/office/drawing/2014/main" id="{6B711A31-8BD3-4850-BC77-83435985EA1B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3" name="Küp 17">
                <a:extLst>
                  <a:ext uri="{FF2B5EF4-FFF2-40B4-BE49-F238E27FC236}">
                    <a16:creationId xmlns:a16="http://schemas.microsoft.com/office/drawing/2014/main" id="{6860DAC9-2CA6-4D62-8E46-73B94E19B143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4" name="Küp 17">
                <a:extLst>
                  <a:ext uri="{FF2B5EF4-FFF2-40B4-BE49-F238E27FC236}">
                    <a16:creationId xmlns:a16="http://schemas.microsoft.com/office/drawing/2014/main" id="{A6A313AB-8B5B-46BE-9929-680CA2D1E7B1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5" name="Küp 17">
                <a:extLst>
                  <a:ext uri="{FF2B5EF4-FFF2-40B4-BE49-F238E27FC236}">
                    <a16:creationId xmlns:a16="http://schemas.microsoft.com/office/drawing/2014/main" id="{605A6A6E-5520-4B32-B492-5248BF00E981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6" name="Küp 17">
                <a:extLst>
                  <a:ext uri="{FF2B5EF4-FFF2-40B4-BE49-F238E27FC236}">
                    <a16:creationId xmlns:a16="http://schemas.microsoft.com/office/drawing/2014/main" id="{D80A1DE3-9FB4-4C23-9C3D-168E46E0B188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7" name="Küp 17">
                <a:extLst>
                  <a:ext uri="{FF2B5EF4-FFF2-40B4-BE49-F238E27FC236}">
                    <a16:creationId xmlns:a16="http://schemas.microsoft.com/office/drawing/2014/main" id="{0360E1EF-8F00-47DB-8960-F329AD7F7930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8" name="Küp 17">
                <a:extLst>
                  <a:ext uri="{FF2B5EF4-FFF2-40B4-BE49-F238E27FC236}">
                    <a16:creationId xmlns:a16="http://schemas.microsoft.com/office/drawing/2014/main" id="{A97C1A95-7CB9-46F9-9853-BB9C0EE34372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9" name="Küp 17">
                <a:extLst>
                  <a:ext uri="{FF2B5EF4-FFF2-40B4-BE49-F238E27FC236}">
                    <a16:creationId xmlns:a16="http://schemas.microsoft.com/office/drawing/2014/main" id="{BF0FB37B-465B-45DB-A5F6-1BC658498092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0" name="Küp 17">
                <a:extLst>
                  <a:ext uri="{FF2B5EF4-FFF2-40B4-BE49-F238E27FC236}">
                    <a16:creationId xmlns:a16="http://schemas.microsoft.com/office/drawing/2014/main" id="{99F45238-5A42-47A2-9B28-FA318E63A07E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1" name="Küp 17">
                <a:extLst>
                  <a:ext uri="{FF2B5EF4-FFF2-40B4-BE49-F238E27FC236}">
                    <a16:creationId xmlns:a16="http://schemas.microsoft.com/office/drawing/2014/main" id="{76AD28BF-E7E3-4835-BE1D-51F456DA0CB4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414" name="Group 72">
              <a:extLst>
                <a:ext uri="{FF2B5EF4-FFF2-40B4-BE49-F238E27FC236}">
                  <a16:creationId xmlns:a16="http://schemas.microsoft.com/office/drawing/2014/main" id="{42D4C661-AE8B-407A-A449-C2869D875968}"/>
                </a:ext>
              </a:extLst>
            </p:cNvPr>
            <p:cNvGrpSpPr/>
            <p:nvPr/>
          </p:nvGrpSpPr>
          <p:grpSpPr>
            <a:xfrm>
              <a:off x="4144274" y="215061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492" name="Küp 17">
                <a:extLst>
                  <a:ext uri="{FF2B5EF4-FFF2-40B4-BE49-F238E27FC236}">
                    <a16:creationId xmlns:a16="http://schemas.microsoft.com/office/drawing/2014/main" id="{242F0C4E-D9EA-4BE8-BCD5-604D6DBE640A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3" name="Küp 17">
                <a:extLst>
                  <a:ext uri="{FF2B5EF4-FFF2-40B4-BE49-F238E27FC236}">
                    <a16:creationId xmlns:a16="http://schemas.microsoft.com/office/drawing/2014/main" id="{0E8F06BA-04E0-4412-9F95-A59D42FE80A3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4" name="Küp 17">
                <a:extLst>
                  <a:ext uri="{FF2B5EF4-FFF2-40B4-BE49-F238E27FC236}">
                    <a16:creationId xmlns:a16="http://schemas.microsoft.com/office/drawing/2014/main" id="{2E04535D-319E-4ECA-859F-F080EAA17034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5" name="Küp 17">
                <a:extLst>
                  <a:ext uri="{FF2B5EF4-FFF2-40B4-BE49-F238E27FC236}">
                    <a16:creationId xmlns:a16="http://schemas.microsoft.com/office/drawing/2014/main" id="{FEEDC73D-6830-4DDF-B7E2-93B06689DCB6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6" name="Küp 17">
                <a:extLst>
                  <a:ext uri="{FF2B5EF4-FFF2-40B4-BE49-F238E27FC236}">
                    <a16:creationId xmlns:a16="http://schemas.microsoft.com/office/drawing/2014/main" id="{E3673FE3-7103-4BDD-885B-01230DB30146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7" name="Küp 17">
                <a:extLst>
                  <a:ext uri="{FF2B5EF4-FFF2-40B4-BE49-F238E27FC236}">
                    <a16:creationId xmlns:a16="http://schemas.microsoft.com/office/drawing/2014/main" id="{0E4B204B-AB71-4571-9ACA-41AEFF2FB75D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8" name="Küp 17">
                <a:extLst>
                  <a:ext uri="{FF2B5EF4-FFF2-40B4-BE49-F238E27FC236}">
                    <a16:creationId xmlns:a16="http://schemas.microsoft.com/office/drawing/2014/main" id="{7B983585-DB08-49A0-85DD-7541DC7BE89C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9" name="Küp 17">
                <a:extLst>
                  <a:ext uri="{FF2B5EF4-FFF2-40B4-BE49-F238E27FC236}">
                    <a16:creationId xmlns:a16="http://schemas.microsoft.com/office/drawing/2014/main" id="{24FAF065-37D7-4832-8096-AB1CEFE14C75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0" name="Küp 17">
                <a:extLst>
                  <a:ext uri="{FF2B5EF4-FFF2-40B4-BE49-F238E27FC236}">
                    <a16:creationId xmlns:a16="http://schemas.microsoft.com/office/drawing/2014/main" id="{B36E0B85-A91D-4462-91F2-DC71CB664D0D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1" name="Küp 17">
                <a:extLst>
                  <a:ext uri="{FF2B5EF4-FFF2-40B4-BE49-F238E27FC236}">
                    <a16:creationId xmlns:a16="http://schemas.microsoft.com/office/drawing/2014/main" id="{B63A1E4D-16CF-43B9-BDC6-AA7FEA0511C2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415" name="Group 83">
              <a:extLst>
                <a:ext uri="{FF2B5EF4-FFF2-40B4-BE49-F238E27FC236}">
                  <a16:creationId xmlns:a16="http://schemas.microsoft.com/office/drawing/2014/main" id="{0C184436-0B76-4D87-99AB-3CDB132D7DF3}"/>
                </a:ext>
              </a:extLst>
            </p:cNvPr>
            <p:cNvGrpSpPr/>
            <p:nvPr/>
          </p:nvGrpSpPr>
          <p:grpSpPr>
            <a:xfrm>
              <a:off x="4508087" y="2143717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482" name="Küp 17">
                <a:extLst>
                  <a:ext uri="{FF2B5EF4-FFF2-40B4-BE49-F238E27FC236}">
                    <a16:creationId xmlns:a16="http://schemas.microsoft.com/office/drawing/2014/main" id="{E8399172-9F3E-4D6B-B8D5-6F4703495EE9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83" name="Küp 17">
                <a:extLst>
                  <a:ext uri="{FF2B5EF4-FFF2-40B4-BE49-F238E27FC236}">
                    <a16:creationId xmlns:a16="http://schemas.microsoft.com/office/drawing/2014/main" id="{CBA59E2F-9785-46C3-BBF8-476997A062E4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84" name="Küp 17">
                <a:extLst>
                  <a:ext uri="{FF2B5EF4-FFF2-40B4-BE49-F238E27FC236}">
                    <a16:creationId xmlns:a16="http://schemas.microsoft.com/office/drawing/2014/main" id="{3CE97EEA-81CD-4DC1-9C8D-87CF7E0EA379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85" name="Küp 17">
                <a:extLst>
                  <a:ext uri="{FF2B5EF4-FFF2-40B4-BE49-F238E27FC236}">
                    <a16:creationId xmlns:a16="http://schemas.microsoft.com/office/drawing/2014/main" id="{B51465FE-6E72-4C19-B9C7-D8B15D85DDA1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86" name="Küp 17">
                <a:extLst>
                  <a:ext uri="{FF2B5EF4-FFF2-40B4-BE49-F238E27FC236}">
                    <a16:creationId xmlns:a16="http://schemas.microsoft.com/office/drawing/2014/main" id="{8C06EC3F-59BA-4E45-9449-CBCF5E3D030B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87" name="Küp 17">
                <a:extLst>
                  <a:ext uri="{FF2B5EF4-FFF2-40B4-BE49-F238E27FC236}">
                    <a16:creationId xmlns:a16="http://schemas.microsoft.com/office/drawing/2014/main" id="{DF40E14B-94CB-44F2-8A4B-81AB83373407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88" name="Küp 17">
                <a:extLst>
                  <a:ext uri="{FF2B5EF4-FFF2-40B4-BE49-F238E27FC236}">
                    <a16:creationId xmlns:a16="http://schemas.microsoft.com/office/drawing/2014/main" id="{5DF03244-5137-4223-A722-52713EDECF77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89" name="Küp 17">
                <a:extLst>
                  <a:ext uri="{FF2B5EF4-FFF2-40B4-BE49-F238E27FC236}">
                    <a16:creationId xmlns:a16="http://schemas.microsoft.com/office/drawing/2014/main" id="{3DC5BB5F-AE47-4A69-ADD5-475AF23B8203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0" name="Küp 17">
                <a:extLst>
                  <a:ext uri="{FF2B5EF4-FFF2-40B4-BE49-F238E27FC236}">
                    <a16:creationId xmlns:a16="http://schemas.microsoft.com/office/drawing/2014/main" id="{F705DEAF-2C40-400A-B6E3-095253E61B17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1" name="Küp 17">
                <a:extLst>
                  <a:ext uri="{FF2B5EF4-FFF2-40B4-BE49-F238E27FC236}">
                    <a16:creationId xmlns:a16="http://schemas.microsoft.com/office/drawing/2014/main" id="{C16DB42E-47DC-4271-9224-0F951C5FF3FF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416" name="Group 94">
              <a:extLst>
                <a:ext uri="{FF2B5EF4-FFF2-40B4-BE49-F238E27FC236}">
                  <a16:creationId xmlns:a16="http://schemas.microsoft.com/office/drawing/2014/main" id="{DA787DF8-5CE6-4AE7-A38A-CDB9FC497037}"/>
                </a:ext>
              </a:extLst>
            </p:cNvPr>
            <p:cNvGrpSpPr/>
            <p:nvPr/>
          </p:nvGrpSpPr>
          <p:grpSpPr>
            <a:xfrm>
              <a:off x="4881160" y="215134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472" name="Küp 17">
                <a:extLst>
                  <a:ext uri="{FF2B5EF4-FFF2-40B4-BE49-F238E27FC236}">
                    <a16:creationId xmlns:a16="http://schemas.microsoft.com/office/drawing/2014/main" id="{2F6CBE79-3EBE-4462-9533-EDD6946D04DB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3" name="Küp 17">
                <a:extLst>
                  <a:ext uri="{FF2B5EF4-FFF2-40B4-BE49-F238E27FC236}">
                    <a16:creationId xmlns:a16="http://schemas.microsoft.com/office/drawing/2014/main" id="{57779485-7210-4512-87F8-5BD0C8EFD4E0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4" name="Küp 17">
                <a:extLst>
                  <a:ext uri="{FF2B5EF4-FFF2-40B4-BE49-F238E27FC236}">
                    <a16:creationId xmlns:a16="http://schemas.microsoft.com/office/drawing/2014/main" id="{0A64A9F6-3E88-4990-9F2D-18FE580B7989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5" name="Küp 17">
                <a:extLst>
                  <a:ext uri="{FF2B5EF4-FFF2-40B4-BE49-F238E27FC236}">
                    <a16:creationId xmlns:a16="http://schemas.microsoft.com/office/drawing/2014/main" id="{52FCB06A-99CA-4D37-A47D-F5E087048E77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6" name="Küp 17">
                <a:extLst>
                  <a:ext uri="{FF2B5EF4-FFF2-40B4-BE49-F238E27FC236}">
                    <a16:creationId xmlns:a16="http://schemas.microsoft.com/office/drawing/2014/main" id="{350E4497-F3D8-419C-AF9F-690AE25DC5FE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7" name="Küp 17">
                <a:extLst>
                  <a:ext uri="{FF2B5EF4-FFF2-40B4-BE49-F238E27FC236}">
                    <a16:creationId xmlns:a16="http://schemas.microsoft.com/office/drawing/2014/main" id="{776E0427-BD60-4DF1-A068-60AF842ADD5F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8" name="Küp 17">
                <a:extLst>
                  <a:ext uri="{FF2B5EF4-FFF2-40B4-BE49-F238E27FC236}">
                    <a16:creationId xmlns:a16="http://schemas.microsoft.com/office/drawing/2014/main" id="{9513A521-8A3E-46FE-8EE9-E2CF1C491DD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9" name="Küp 17">
                <a:extLst>
                  <a:ext uri="{FF2B5EF4-FFF2-40B4-BE49-F238E27FC236}">
                    <a16:creationId xmlns:a16="http://schemas.microsoft.com/office/drawing/2014/main" id="{AA7640EF-57B6-4B6C-ADA3-806F8AAEC145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80" name="Küp 17">
                <a:extLst>
                  <a:ext uri="{FF2B5EF4-FFF2-40B4-BE49-F238E27FC236}">
                    <a16:creationId xmlns:a16="http://schemas.microsoft.com/office/drawing/2014/main" id="{334F667F-DD8D-43E7-88F7-84E2C21C323C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81" name="Küp 17">
                <a:extLst>
                  <a:ext uri="{FF2B5EF4-FFF2-40B4-BE49-F238E27FC236}">
                    <a16:creationId xmlns:a16="http://schemas.microsoft.com/office/drawing/2014/main" id="{43E4E2E4-FB28-48A1-AF0A-D8BB0412DC33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417" name="Group 105">
              <a:extLst>
                <a:ext uri="{FF2B5EF4-FFF2-40B4-BE49-F238E27FC236}">
                  <a16:creationId xmlns:a16="http://schemas.microsoft.com/office/drawing/2014/main" id="{4369EFB9-B5FB-4FB0-8E0C-B49EB1191F37}"/>
                </a:ext>
              </a:extLst>
            </p:cNvPr>
            <p:cNvGrpSpPr/>
            <p:nvPr/>
          </p:nvGrpSpPr>
          <p:grpSpPr>
            <a:xfrm>
              <a:off x="5624493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462" name="Küp 17">
                <a:extLst>
                  <a:ext uri="{FF2B5EF4-FFF2-40B4-BE49-F238E27FC236}">
                    <a16:creationId xmlns:a16="http://schemas.microsoft.com/office/drawing/2014/main" id="{E96FA397-4B3D-408E-BF8C-FAB122B85FCF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3" name="Küp 17">
                <a:extLst>
                  <a:ext uri="{FF2B5EF4-FFF2-40B4-BE49-F238E27FC236}">
                    <a16:creationId xmlns:a16="http://schemas.microsoft.com/office/drawing/2014/main" id="{A2CC21E7-0118-4D88-817E-797152B75FBA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4" name="Küp 17">
                <a:extLst>
                  <a:ext uri="{FF2B5EF4-FFF2-40B4-BE49-F238E27FC236}">
                    <a16:creationId xmlns:a16="http://schemas.microsoft.com/office/drawing/2014/main" id="{814ADD5B-5BB4-469A-BBA3-E5CA7228BAB9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5" name="Küp 17">
                <a:extLst>
                  <a:ext uri="{FF2B5EF4-FFF2-40B4-BE49-F238E27FC236}">
                    <a16:creationId xmlns:a16="http://schemas.microsoft.com/office/drawing/2014/main" id="{3EFCB2CB-EB34-4050-B4C7-9DA40862EE2E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6" name="Küp 17">
                <a:extLst>
                  <a:ext uri="{FF2B5EF4-FFF2-40B4-BE49-F238E27FC236}">
                    <a16:creationId xmlns:a16="http://schemas.microsoft.com/office/drawing/2014/main" id="{4C487D95-FED2-4439-8E38-84963F358F22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7" name="Küp 17">
                <a:extLst>
                  <a:ext uri="{FF2B5EF4-FFF2-40B4-BE49-F238E27FC236}">
                    <a16:creationId xmlns:a16="http://schemas.microsoft.com/office/drawing/2014/main" id="{F0DB0B2A-116B-4357-9355-001DC26F2A19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8" name="Küp 17">
                <a:extLst>
                  <a:ext uri="{FF2B5EF4-FFF2-40B4-BE49-F238E27FC236}">
                    <a16:creationId xmlns:a16="http://schemas.microsoft.com/office/drawing/2014/main" id="{7187B726-C52E-4A5E-8091-859263F474A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9" name="Küp 17">
                <a:extLst>
                  <a:ext uri="{FF2B5EF4-FFF2-40B4-BE49-F238E27FC236}">
                    <a16:creationId xmlns:a16="http://schemas.microsoft.com/office/drawing/2014/main" id="{8CEC3DD0-BE4D-4789-A161-C2EB771CA506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0" name="Küp 17">
                <a:extLst>
                  <a:ext uri="{FF2B5EF4-FFF2-40B4-BE49-F238E27FC236}">
                    <a16:creationId xmlns:a16="http://schemas.microsoft.com/office/drawing/2014/main" id="{C3EA1372-9A76-4981-A089-EBFD4A05B741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1" name="Küp 17">
                <a:extLst>
                  <a:ext uri="{FF2B5EF4-FFF2-40B4-BE49-F238E27FC236}">
                    <a16:creationId xmlns:a16="http://schemas.microsoft.com/office/drawing/2014/main" id="{3645E7D5-D7D7-4B78-8EF8-9ED1E937B647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418" name="Group 116">
              <a:extLst>
                <a:ext uri="{FF2B5EF4-FFF2-40B4-BE49-F238E27FC236}">
                  <a16:creationId xmlns:a16="http://schemas.microsoft.com/office/drawing/2014/main" id="{B83C8175-EEA9-41EE-84FC-FC86FCEDDB72}"/>
                </a:ext>
              </a:extLst>
            </p:cNvPr>
            <p:cNvGrpSpPr/>
            <p:nvPr/>
          </p:nvGrpSpPr>
          <p:grpSpPr>
            <a:xfrm>
              <a:off x="5252565" y="2132122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452" name="Küp 17">
                <a:extLst>
                  <a:ext uri="{FF2B5EF4-FFF2-40B4-BE49-F238E27FC236}">
                    <a16:creationId xmlns:a16="http://schemas.microsoft.com/office/drawing/2014/main" id="{A5781023-694F-457C-AFA4-23AFCFABC893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3" name="Küp 17">
                <a:extLst>
                  <a:ext uri="{FF2B5EF4-FFF2-40B4-BE49-F238E27FC236}">
                    <a16:creationId xmlns:a16="http://schemas.microsoft.com/office/drawing/2014/main" id="{6214E5ED-A47B-451B-8F53-5BADCBA0F962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4" name="Küp 17">
                <a:extLst>
                  <a:ext uri="{FF2B5EF4-FFF2-40B4-BE49-F238E27FC236}">
                    <a16:creationId xmlns:a16="http://schemas.microsoft.com/office/drawing/2014/main" id="{788A92F8-BE84-42B6-88DF-BD363410FA26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5" name="Küp 17">
                <a:extLst>
                  <a:ext uri="{FF2B5EF4-FFF2-40B4-BE49-F238E27FC236}">
                    <a16:creationId xmlns:a16="http://schemas.microsoft.com/office/drawing/2014/main" id="{623387CE-430C-4ADF-83EE-3341FEE3736A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6" name="Küp 17">
                <a:extLst>
                  <a:ext uri="{FF2B5EF4-FFF2-40B4-BE49-F238E27FC236}">
                    <a16:creationId xmlns:a16="http://schemas.microsoft.com/office/drawing/2014/main" id="{A073E963-928E-42F3-AA5B-B4D87B733955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7" name="Küp 17">
                <a:extLst>
                  <a:ext uri="{FF2B5EF4-FFF2-40B4-BE49-F238E27FC236}">
                    <a16:creationId xmlns:a16="http://schemas.microsoft.com/office/drawing/2014/main" id="{33563EF8-957B-413E-AF2F-2E088AC5D0A5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8" name="Küp 17">
                <a:extLst>
                  <a:ext uri="{FF2B5EF4-FFF2-40B4-BE49-F238E27FC236}">
                    <a16:creationId xmlns:a16="http://schemas.microsoft.com/office/drawing/2014/main" id="{B12CEFFB-F623-4CB9-BFF5-FBB5FFC515DF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9" name="Küp 17">
                <a:extLst>
                  <a:ext uri="{FF2B5EF4-FFF2-40B4-BE49-F238E27FC236}">
                    <a16:creationId xmlns:a16="http://schemas.microsoft.com/office/drawing/2014/main" id="{B057DE65-1D3C-4EA2-A5AE-09C315338BA4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0" name="Küp 17">
                <a:extLst>
                  <a:ext uri="{FF2B5EF4-FFF2-40B4-BE49-F238E27FC236}">
                    <a16:creationId xmlns:a16="http://schemas.microsoft.com/office/drawing/2014/main" id="{E94A9C84-D589-4419-9B67-4666849A9031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1" name="Küp 17">
                <a:extLst>
                  <a:ext uri="{FF2B5EF4-FFF2-40B4-BE49-F238E27FC236}">
                    <a16:creationId xmlns:a16="http://schemas.microsoft.com/office/drawing/2014/main" id="{A410F933-4C09-47F9-A920-568464136F8A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419" name="Group 127">
              <a:extLst>
                <a:ext uri="{FF2B5EF4-FFF2-40B4-BE49-F238E27FC236}">
                  <a16:creationId xmlns:a16="http://schemas.microsoft.com/office/drawing/2014/main" id="{80565E61-F5BA-44CC-A344-F2FE33B90D3B}"/>
                </a:ext>
              </a:extLst>
            </p:cNvPr>
            <p:cNvGrpSpPr/>
            <p:nvPr/>
          </p:nvGrpSpPr>
          <p:grpSpPr>
            <a:xfrm>
              <a:off x="5991948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442" name="Küp 17">
                <a:extLst>
                  <a:ext uri="{FF2B5EF4-FFF2-40B4-BE49-F238E27FC236}">
                    <a16:creationId xmlns:a16="http://schemas.microsoft.com/office/drawing/2014/main" id="{14F91448-9826-4BD4-8756-B283F298422D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3" name="Küp 17">
                <a:extLst>
                  <a:ext uri="{FF2B5EF4-FFF2-40B4-BE49-F238E27FC236}">
                    <a16:creationId xmlns:a16="http://schemas.microsoft.com/office/drawing/2014/main" id="{7B79B1AD-EE6F-4A03-A41D-C7B5CCB51F95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4" name="Küp 17">
                <a:extLst>
                  <a:ext uri="{FF2B5EF4-FFF2-40B4-BE49-F238E27FC236}">
                    <a16:creationId xmlns:a16="http://schemas.microsoft.com/office/drawing/2014/main" id="{2282C00C-8046-4F82-96DA-4E85F0A024F1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5" name="Küp 17">
                <a:extLst>
                  <a:ext uri="{FF2B5EF4-FFF2-40B4-BE49-F238E27FC236}">
                    <a16:creationId xmlns:a16="http://schemas.microsoft.com/office/drawing/2014/main" id="{7187C138-F50E-4C4F-BA88-0B3C735DD5AA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6" name="Küp 17">
                <a:extLst>
                  <a:ext uri="{FF2B5EF4-FFF2-40B4-BE49-F238E27FC236}">
                    <a16:creationId xmlns:a16="http://schemas.microsoft.com/office/drawing/2014/main" id="{D2F84D0E-3494-48CB-AD45-3E0D8ADB0059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7" name="Küp 17">
                <a:extLst>
                  <a:ext uri="{FF2B5EF4-FFF2-40B4-BE49-F238E27FC236}">
                    <a16:creationId xmlns:a16="http://schemas.microsoft.com/office/drawing/2014/main" id="{ECFF3780-553A-49E4-86FD-7C831A3A5C67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8" name="Küp 17">
                <a:extLst>
                  <a:ext uri="{FF2B5EF4-FFF2-40B4-BE49-F238E27FC236}">
                    <a16:creationId xmlns:a16="http://schemas.microsoft.com/office/drawing/2014/main" id="{D947E122-0AFB-414F-97B0-BFF4E160754E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9" name="Küp 17">
                <a:extLst>
                  <a:ext uri="{FF2B5EF4-FFF2-40B4-BE49-F238E27FC236}">
                    <a16:creationId xmlns:a16="http://schemas.microsoft.com/office/drawing/2014/main" id="{1507D137-FC4F-4DB8-8F15-684327002163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0" name="Küp 17">
                <a:extLst>
                  <a:ext uri="{FF2B5EF4-FFF2-40B4-BE49-F238E27FC236}">
                    <a16:creationId xmlns:a16="http://schemas.microsoft.com/office/drawing/2014/main" id="{66A2E608-6F73-4A41-BD3F-5DE4E371612E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1" name="Küp 17">
                <a:extLst>
                  <a:ext uri="{FF2B5EF4-FFF2-40B4-BE49-F238E27FC236}">
                    <a16:creationId xmlns:a16="http://schemas.microsoft.com/office/drawing/2014/main" id="{60C961CD-A71D-45EA-8CD0-36944B64AA56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420" name="Group 138">
              <a:extLst>
                <a:ext uri="{FF2B5EF4-FFF2-40B4-BE49-F238E27FC236}">
                  <a16:creationId xmlns:a16="http://schemas.microsoft.com/office/drawing/2014/main" id="{A46E51D6-9B97-4CF2-8A31-C4B9F8D1CC9B}"/>
                </a:ext>
              </a:extLst>
            </p:cNvPr>
            <p:cNvGrpSpPr/>
            <p:nvPr/>
          </p:nvGrpSpPr>
          <p:grpSpPr>
            <a:xfrm>
              <a:off x="6355761" y="2132122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432" name="Küp 17">
                <a:extLst>
                  <a:ext uri="{FF2B5EF4-FFF2-40B4-BE49-F238E27FC236}">
                    <a16:creationId xmlns:a16="http://schemas.microsoft.com/office/drawing/2014/main" id="{D6C0519D-18DA-4E22-AFA7-12B120BA5711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3" name="Küp 17">
                <a:extLst>
                  <a:ext uri="{FF2B5EF4-FFF2-40B4-BE49-F238E27FC236}">
                    <a16:creationId xmlns:a16="http://schemas.microsoft.com/office/drawing/2014/main" id="{94E47F8A-C070-4EAD-94E3-01902B4AB704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4" name="Küp 17">
                <a:extLst>
                  <a:ext uri="{FF2B5EF4-FFF2-40B4-BE49-F238E27FC236}">
                    <a16:creationId xmlns:a16="http://schemas.microsoft.com/office/drawing/2014/main" id="{6D5AAC15-E432-4FA6-A973-9B7F362ECF6A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5" name="Küp 17">
                <a:extLst>
                  <a:ext uri="{FF2B5EF4-FFF2-40B4-BE49-F238E27FC236}">
                    <a16:creationId xmlns:a16="http://schemas.microsoft.com/office/drawing/2014/main" id="{8158D458-1EBC-4B4D-A269-CE37B6E1DA6A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6" name="Küp 17">
                <a:extLst>
                  <a:ext uri="{FF2B5EF4-FFF2-40B4-BE49-F238E27FC236}">
                    <a16:creationId xmlns:a16="http://schemas.microsoft.com/office/drawing/2014/main" id="{95EF2489-376A-4302-B8C0-BED7CA10825C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7" name="Küp 17">
                <a:extLst>
                  <a:ext uri="{FF2B5EF4-FFF2-40B4-BE49-F238E27FC236}">
                    <a16:creationId xmlns:a16="http://schemas.microsoft.com/office/drawing/2014/main" id="{FC595C97-0726-4C5D-AF3F-F7BBD40DBF00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8" name="Küp 17">
                <a:extLst>
                  <a:ext uri="{FF2B5EF4-FFF2-40B4-BE49-F238E27FC236}">
                    <a16:creationId xmlns:a16="http://schemas.microsoft.com/office/drawing/2014/main" id="{6D84404C-A6FA-47DF-8A84-B19F3613CAF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9" name="Küp 17">
                <a:extLst>
                  <a:ext uri="{FF2B5EF4-FFF2-40B4-BE49-F238E27FC236}">
                    <a16:creationId xmlns:a16="http://schemas.microsoft.com/office/drawing/2014/main" id="{69172019-3A32-46A3-BDDD-E8BBC4852EA2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0" name="Küp 17">
                <a:extLst>
                  <a:ext uri="{FF2B5EF4-FFF2-40B4-BE49-F238E27FC236}">
                    <a16:creationId xmlns:a16="http://schemas.microsoft.com/office/drawing/2014/main" id="{B7BC70AA-0FB1-49DB-88F5-A3C0CBD498B6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1" name="Küp 17">
                <a:extLst>
                  <a:ext uri="{FF2B5EF4-FFF2-40B4-BE49-F238E27FC236}">
                    <a16:creationId xmlns:a16="http://schemas.microsoft.com/office/drawing/2014/main" id="{A64918F2-2E05-436E-BA58-5017495FA3D0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421" name="Group 150">
              <a:extLst>
                <a:ext uri="{FF2B5EF4-FFF2-40B4-BE49-F238E27FC236}">
                  <a16:creationId xmlns:a16="http://schemas.microsoft.com/office/drawing/2014/main" id="{617AFC72-64E9-4797-B50F-8EA013A8EB15}"/>
                </a:ext>
              </a:extLst>
            </p:cNvPr>
            <p:cNvGrpSpPr/>
            <p:nvPr/>
          </p:nvGrpSpPr>
          <p:grpSpPr>
            <a:xfrm>
              <a:off x="6729054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422" name="Küp 17">
                <a:extLst>
                  <a:ext uri="{FF2B5EF4-FFF2-40B4-BE49-F238E27FC236}">
                    <a16:creationId xmlns:a16="http://schemas.microsoft.com/office/drawing/2014/main" id="{7A4E2D8A-D91D-42B4-8F00-69EB3C4D79C4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23" name="Küp 17">
                <a:extLst>
                  <a:ext uri="{FF2B5EF4-FFF2-40B4-BE49-F238E27FC236}">
                    <a16:creationId xmlns:a16="http://schemas.microsoft.com/office/drawing/2014/main" id="{E8520139-FE75-4AC7-9FEC-CCFE6BF257B7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24" name="Küp 17">
                <a:extLst>
                  <a:ext uri="{FF2B5EF4-FFF2-40B4-BE49-F238E27FC236}">
                    <a16:creationId xmlns:a16="http://schemas.microsoft.com/office/drawing/2014/main" id="{F1449C49-6790-48F3-8A1B-5E1822C54F00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25" name="Küp 17">
                <a:extLst>
                  <a:ext uri="{FF2B5EF4-FFF2-40B4-BE49-F238E27FC236}">
                    <a16:creationId xmlns:a16="http://schemas.microsoft.com/office/drawing/2014/main" id="{9D0ACAED-89BA-4E7C-B672-059826EF7955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26" name="Küp 17">
                <a:extLst>
                  <a:ext uri="{FF2B5EF4-FFF2-40B4-BE49-F238E27FC236}">
                    <a16:creationId xmlns:a16="http://schemas.microsoft.com/office/drawing/2014/main" id="{5BA27F38-A684-486D-8B7E-F39FBA0A7D21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27" name="Küp 17">
                <a:extLst>
                  <a:ext uri="{FF2B5EF4-FFF2-40B4-BE49-F238E27FC236}">
                    <a16:creationId xmlns:a16="http://schemas.microsoft.com/office/drawing/2014/main" id="{BB913CC3-2BAF-4D4A-BB3E-545C7E6E5CAD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28" name="Küp 17">
                <a:extLst>
                  <a:ext uri="{FF2B5EF4-FFF2-40B4-BE49-F238E27FC236}">
                    <a16:creationId xmlns:a16="http://schemas.microsoft.com/office/drawing/2014/main" id="{6194B131-EF80-4701-A08B-1E30225D90F1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29" name="Küp 17">
                <a:extLst>
                  <a:ext uri="{FF2B5EF4-FFF2-40B4-BE49-F238E27FC236}">
                    <a16:creationId xmlns:a16="http://schemas.microsoft.com/office/drawing/2014/main" id="{369A359B-4067-4A2B-9B93-AB22CCE6800D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0" name="Küp 17">
                <a:extLst>
                  <a:ext uri="{FF2B5EF4-FFF2-40B4-BE49-F238E27FC236}">
                    <a16:creationId xmlns:a16="http://schemas.microsoft.com/office/drawing/2014/main" id="{8A54B08C-0541-4D8F-8482-5F2FFCFF37E0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1" name="Küp 17">
                <a:extLst>
                  <a:ext uri="{FF2B5EF4-FFF2-40B4-BE49-F238E27FC236}">
                    <a16:creationId xmlns:a16="http://schemas.microsoft.com/office/drawing/2014/main" id="{C421C3D2-068D-4B8B-923C-FFF5CB968C31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522" name="Group 1">
            <a:extLst>
              <a:ext uri="{FF2B5EF4-FFF2-40B4-BE49-F238E27FC236}">
                <a16:creationId xmlns:a16="http://schemas.microsoft.com/office/drawing/2014/main" id="{947E0B3A-5742-42B2-B187-A6684F4078C6}"/>
              </a:ext>
            </a:extLst>
          </p:cNvPr>
          <p:cNvGrpSpPr/>
          <p:nvPr/>
        </p:nvGrpSpPr>
        <p:grpSpPr>
          <a:xfrm>
            <a:off x="1798854" y="1944897"/>
            <a:ext cx="2021492" cy="1333921"/>
            <a:chOff x="3404891" y="2132122"/>
            <a:chExt cx="3612842" cy="2250830"/>
          </a:xfrm>
          <a:solidFill>
            <a:srgbClr val="00B050"/>
          </a:solidFill>
        </p:grpSpPr>
        <p:grpSp>
          <p:nvGrpSpPr>
            <p:cNvPr id="523" name="Group 33">
              <a:extLst>
                <a:ext uri="{FF2B5EF4-FFF2-40B4-BE49-F238E27FC236}">
                  <a16:creationId xmlns:a16="http://schemas.microsoft.com/office/drawing/2014/main" id="{FCDCBACC-648C-4C0B-9BED-19C23BA8C1D6}"/>
                </a:ext>
              </a:extLst>
            </p:cNvPr>
            <p:cNvGrpSpPr/>
            <p:nvPr/>
          </p:nvGrpSpPr>
          <p:grpSpPr>
            <a:xfrm>
              <a:off x="3776819" y="215061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623" name="Küp 17">
                <a:extLst>
                  <a:ext uri="{FF2B5EF4-FFF2-40B4-BE49-F238E27FC236}">
                    <a16:creationId xmlns:a16="http://schemas.microsoft.com/office/drawing/2014/main" id="{13C182E4-7FC8-4DF7-8C4C-85999BBB2524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24" name="Küp 17">
                <a:extLst>
                  <a:ext uri="{FF2B5EF4-FFF2-40B4-BE49-F238E27FC236}">
                    <a16:creationId xmlns:a16="http://schemas.microsoft.com/office/drawing/2014/main" id="{950F5691-087C-41AB-8D54-E4117CA1BD5E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25" name="Küp 17">
                <a:extLst>
                  <a:ext uri="{FF2B5EF4-FFF2-40B4-BE49-F238E27FC236}">
                    <a16:creationId xmlns:a16="http://schemas.microsoft.com/office/drawing/2014/main" id="{37ACC10E-0D39-47CE-B1A3-56200853C72D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26" name="Küp 17">
                <a:extLst>
                  <a:ext uri="{FF2B5EF4-FFF2-40B4-BE49-F238E27FC236}">
                    <a16:creationId xmlns:a16="http://schemas.microsoft.com/office/drawing/2014/main" id="{A053A9BF-2B66-433B-B862-AD846730B09F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27" name="Küp 17">
                <a:extLst>
                  <a:ext uri="{FF2B5EF4-FFF2-40B4-BE49-F238E27FC236}">
                    <a16:creationId xmlns:a16="http://schemas.microsoft.com/office/drawing/2014/main" id="{D8CDDE0A-F3F1-4437-8865-19324517EF5C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28" name="Küp 17">
                <a:extLst>
                  <a:ext uri="{FF2B5EF4-FFF2-40B4-BE49-F238E27FC236}">
                    <a16:creationId xmlns:a16="http://schemas.microsoft.com/office/drawing/2014/main" id="{B41BDFD5-A527-43FF-940B-76BFC4130DB9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29" name="Küp 17">
                <a:extLst>
                  <a:ext uri="{FF2B5EF4-FFF2-40B4-BE49-F238E27FC236}">
                    <a16:creationId xmlns:a16="http://schemas.microsoft.com/office/drawing/2014/main" id="{56504ADA-22FA-4DEF-AA50-1BA5760DA424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30" name="Küp 17">
                <a:extLst>
                  <a:ext uri="{FF2B5EF4-FFF2-40B4-BE49-F238E27FC236}">
                    <a16:creationId xmlns:a16="http://schemas.microsoft.com/office/drawing/2014/main" id="{15A5A291-27CE-4ADB-A245-13B31E7CE9B7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31" name="Küp 17">
                <a:extLst>
                  <a:ext uri="{FF2B5EF4-FFF2-40B4-BE49-F238E27FC236}">
                    <a16:creationId xmlns:a16="http://schemas.microsoft.com/office/drawing/2014/main" id="{F9221BC9-1066-4699-A06B-8390A3157CAC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32" name="Küp 17">
                <a:extLst>
                  <a:ext uri="{FF2B5EF4-FFF2-40B4-BE49-F238E27FC236}">
                    <a16:creationId xmlns:a16="http://schemas.microsoft.com/office/drawing/2014/main" id="{420F9CB0-84B4-4987-A767-FF1EF10D97A6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524" name="Group 49">
              <a:extLst>
                <a:ext uri="{FF2B5EF4-FFF2-40B4-BE49-F238E27FC236}">
                  <a16:creationId xmlns:a16="http://schemas.microsoft.com/office/drawing/2014/main" id="{F224010E-59B7-4529-BDA5-683DDF65FB15}"/>
                </a:ext>
              </a:extLst>
            </p:cNvPr>
            <p:cNvGrpSpPr/>
            <p:nvPr/>
          </p:nvGrpSpPr>
          <p:grpSpPr>
            <a:xfrm>
              <a:off x="3404891" y="2143717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613" name="Küp 17">
                <a:extLst>
                  <a:ext uri="{FF2B5EF4-FFF2-40B4-BE49-F238E27FC236}">
                    <a16:creationId xmlns:a16="http://schemas.microsoft.com/office/drawing/2014/main" id="{30974A23-8597-4B76-9F26-3A8B76FE8BAC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14" name="Küp 17">
                <a:extLst>
                  <a:ext uri="{FF2B5EF4-FFF2-40B4-BE49-F238E27FC236}">
                    <a16:creationId xmlns:a16="http://schemas.microsoft.com/office/drawing/2014/main" id="{68C3E1A5-681C-44B0-BEFE-33925DBB1A40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15" name="Küp 17">
                <a:extLst>
                  <a:ext uri="{FF2B5EF4-FFF2-40B4-BE49-F238E27FC236}">
                    <a16:creationId xmlns:a16="http://schemas.microsoft.com/office/drawing/2014/main" id="{11832C51-9C50-42A5-9895-93325AACFAA6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16" name="Küp 17">
                <a:extLst>
                  <a:ext uri="{FF2B5EF4-FFF2-40B4-BE49-F238E27FC236}">
                    <a16:creationId xmlns:a16="http://schemas.microsoft.com/office/drawing/2014/main" id="{9A810F59-FADF-4A98-ADE6-399AF04D81D9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17" name="Küp 17">
                <a:extLst>
                  <a:ext uri="{FF2B5EF4-FFF2-40B4-BE49-F238E27FC236}">
                    <a16:creationId xmlns:a16="http://schemas.microsoft.com/office/drawing/2014/main" id="{F7815AE3-8390-45D1-9C55-E610A552A3BF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18" name="Küp 17">
                <a:extLst>
                  <a:ext uri="{FF2B5EF4-FFF2-40B4-BE49-F238E27FC236}">
                    <a16:creationId xmlns:a16="http://schemas.microsoft.com/office/drawing/2014/main" id="{84C6FAE9-F43F-4198-AA07-AD1FE9BC2FF5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19" name="Küp 17">
                <a:extLst>
                  <a:ext uri="{FF2B5EF4-FFF2-40B4-BE49-F238E27FC236}">
                    <a16:creationId xmlns:a16="http://schemas.microsoft.com/office/drawing/2014/main" id="{D6CD2CFE-A789-4608-97AD-D244D8A31770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20" name="Küp 17">
                <a:extLst>
                  <a:ext uri="{FF2B5EF4-FFF2-40B4-BE49-F238E27FC236}">
                    <a16:creationId xmlns:a16="http://schemas.microsoft.com/office/drawing/2014/main" id="{1B39284B-CD57-4EA5-AF13-5009EC07D3C5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21" name="Küp 17">
                <a:extLst>
                  <a:ext uri="{FF2B5EF4-FFF2-40B4-BE49-F238E27FC236}">
                    <a16:creationId xmlns:a16="http://schemas.microsoft.com/office/drawing/2014/main" id="{7C4BD67F-281C-4E5C-90F1-1972930DEFD5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22" name="Küp 17">
                <a:extLst>
                  <a:ext uri="{FF2B5EF4-FFF2-40B4-BE49-F238E27FC236}">
                    <a16:creationId xmlns:a16="http://schemas.microsoft.com/office/drawing/2014/main" id="{610324D1-F39A-4335-9641-F43963334045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525" name="Group 72">
              <a:extLst>
                <a:ext uri="{FF2B5EF4-FFF2-40B4-BE49-F238E27FC236}">
                  <a16:creationId xmlns:a16="http://schemas.microsoft.com/office/drawing/2014/main" id="{53A3DBA6-DF6C-448B-96D3-7FC3BCAB2C49}"/>
                </a:ext>
              </a:extLst>
            </p:cNvPr>
            <p:cNvGrpSpPr/>
            <p:nvPr/>
          </p:nvGrpSpPr>
          <p:grpSpPr>
            <a:xfrm>
              <a:off x="4144274" y="215061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603" name="Küp 17">
                <a:extLst>
                  <a:ext uri="{FF2B5EF4-FFF2-40B4-BE49-F238E27FC236}">
                    <a16:creationId xmlns:a16="http://schemas.microsoft.com/office/drawing/2014/main" id="{CD504E7D-607F-46DB-8AC2-67123E845201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04" name="Küp 17">
                <a:extLst>
                  <a:ext uri="{FF2B5EF4-FFF2-40B4-BE49-F238E27FC236}">
                    <a16:creationId xmlns:a16="http://schemas.microsoft.com/office/drawing/2014/main" id="{8AD2A360-99D9-4C48-8B3E-EBCDC6BA2378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05" name="Küp 17">
                <a:extLst>
                  <a:ext uri="{FF2B5EF4-FFF2-40B4-BE49-F238E27FC236}">
                    <a16:creationId xmlns:a16="http://schemas.microsoft.com/office/drawing/2014/main" id="{8FC63784-97ED-4DED-A016-7B06F488EAE0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06" name="Küp 17">
                <a:extLst>
                  <a:ext uri="{FF2B5EF4-FFF2-40B4-BE49-F238E27FC236}">
                    <a16:creationId xmlns:a16="http://schemas.microsoft.com/office/drawing/2014/main" id="{8B3AF2A6-2258-46A1-B6A2-FDC02AB4ED76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07" name="Küp 17">
                <a:extLst>
                  <a:ext uri="{FF2B5EF4-FFF2-40B4-BE49-F238E27FC236}">
                    <a16:creationId xmlns:a16="http://schemas.microsoft.com/office/drawing/2014/main" id="{536B07A0-ED8B-4F6F-8E51-8904450C47F4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08" name="Küp 17">
                <a:extLst>
                  <a:ext uri="{FF2B5EF4-FFF2-40B4-BE49-F238E27FC236}">
                    <a16:creationId xmlns:a16="http://schemas.microsoft.com/office/drawing/2014/main" id="{CEB8C477-9954-4402-A441-040A98760062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09" name="Küp 17">
                <a:extLst>
                  <a:ext uri="{FF2B5EF4-FFF2-40B4-BE49-F238E27FC236}">
                    <a16:creationId xmlns:a16="http://schemas.microsoft.com/office/drawing/2014/main" id="{03BCC287-E0EB-4FCB-8848-5D935D4A5452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10" name="Küp 17">
                <a:extLst>
                  <a:ext uri="{FF2B5EF4-FFF2-40B4-BE49-F238E27FC236}">
                    <a16:creationId xmlns:a16="http://schemas.microsoft.com/office/drawing/2014/main" id="{F322FB09-295B-4DD4-8B64-E03BC0260A5C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11" name="Küp 17">
                <a:extLst>
                  <a:ext uri="{FF2B5EF4-FFF2-40B4-BE49-F238E27FC236}">
                    <a16:creationId xmlns:a16="http://schemas.microsoft.com/office/drawing/2014/main" id="{D70DE23C-6899-423C-A812-5E0CF53292CB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12" name="Küp 17">
                <a:extLst>
                  <a:ext uri="{FF2B5EF4-FFF2-40B4-BE49-F238E27FC236}">
                    <a16:creationId xmlns:a16="http://schemas.microsoft.com/office/drawing/2014/main" id="{8505F059-5B4B-49DF-8010-960BEA4946A9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526" name="Group 83">
              <a:extLst>
                <a:ext uri="{FF2B5EF4-FFF2-40B4-BE49-F238E27FC236}">
                  <a16:creationId xmlns:a16="http://schemas.microsoft.com/office/drawing/2014/main" id="{9B7DD0C1-BBAA-4F1D-A761-1D278C4591F5}"/>
                </a:ext>
              </a:extLst>
            </p:cNvPr>
            <p:cNvGrpSpPr/>
            <p:nvPr/>
          </p:nvGrpSpPr>
          <p:grpSpPr>
            <a:xfrm>
              <a:off x="4508087" y="2143717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593" name="Küp 17">
                <a:extLst>
                  <a:ext uri="{FF2B5EF4-FFF2-40B4-BE49-F238E27FC236}">
                    <a16:creationId xmlns:a16="http://schemas.microsoft.com/office/drawing/2014/main" id="{6C55C589-684C-4011-8A40-0CEB901E7FA7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94" name="Küp 17">
                <a:extLst>
                  <a:ext uri="{FF2B5EF4-FFF2-40B4-BE49-F238E27FC236}">
                    <a16:creationId xmlns:a16="http://schemas.microsoft.com/office/drawing/2014/main" id="{919AA113-5E3F-4073-99E2-405F2F80E5E2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95" name="Küp 17">
                <a:extLst>
                  <a:ext uri="{FF2B5EF4-FFF2-40B4-BE49-F238E27FC236}">
                    <a16:creationId xmlns:a16="http://schemas.microsoft.com/office/drawing/2014/main" id="{60656695-B09B-4905-8781-E20B919A67E4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96" name="Küp 17">
                <a:extLst>
                  <a:ext uri="{FF2B5EF4-FFF2-40B4-BE49-F238E27FC236}">
                    <a16:creationId xmlns:a16="http://schemas.microsoft.com/office/drawing/2014/main" id="{BA493BAE-581B-47AF-B8F3-69C140844BDC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97" name="Küp 17">
                <a:extLst>
                  <a:ext uri="{FF2B5EF4-FFF2-40B4-BE49-F238E27FC236}">
                    <a16:creationId xmlns:a16="http://schemas.microsoft.com/office/drawing/2014/main" id="{03259866-EE1A-40BE-8DB8-C3057D7FEC27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98" name="Küp 17">
                <a:extLst>
                  <a:ext uri="{FF2B5EF4-FFF2-40B4-BE49-F238E27FC236}">
                    <a16:creationId xmlns:a16="http://schemas.microsoft.com/office/drawing/2014/main" id="{57F3CF31-7619-48F8-88BA-66648635DD16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99" name="Küp 17">
                <a:extLst>
                  <a:ext uri="{FF2B5EF4-FFF2-40B4-BE49-F238E27FC236}">
                    <a16:creationId xmlns:a16="http://schemas.microsoft.com/office/drawing/2014/main" id="{7A911BD5-E637-4AB6-BA02-33E6D43389C0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00" name="Küp 17">
                <a:extLst>
                  <a:ext uri="{FF2B5EF4-FFF2-40B4-BE49-F238E27FC236}">
                    <a16:creationId xmlns:a16="http://schemas.microsoft.com/office/drawing/2014/main" id="{2F11BBAB-69B6-4971-BF07-F592E5CD48FB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01" name="Küp 17">
                <a:extLst>
                  <a:ext uri="{FF2B5EF4-FFF2-40B4-BE49-F238E27FC236}">
                    <a16:creationId xmlns:a16="http://schemas.microsoft.com/office/drawing/2014/main" id="{8E03B63B-5DA5-466E-B448-3D40B144B6DA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02" name="Küp 17">
                <a:extLst>
                  <a:ext uri="{FF2B5EF4-FFF2-40B4-BE49-F238E27FC236}">
                    <a16:creationId xmlns:a16="http://schemas.microsoft.com/office/drawing/2014/main" id="{9FBC55ED-C54D-4201-ABC5-14D2038CED74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527" name="Group 94">
              <a:extLst>
                <a:ext uri="{FF2B5EF4-FFF2-40B4-BE49-F238E27FC236}">
                  <a16:creationId xmlns:a16="http://schemas.microsoft.com/office/drawing/2014/main" id="{52106301-183B-45BB-9A18-37529B11C184}"/>
                </a:ext>
              </a:extLst>
            </p:cNvPr>
            <p:cNvGrpSpPr/>
            <p:nvPr/>
          </p:nvGrpSpPr>
          <p:grpSpPr>
            <a:xfrm>
              <a:off x="4881160" y="215134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583" name="Küp 17">
                <a:extLst>
                  <a:ext uri="{FF2B5EF4-FFF2-40B4-BE49-F238E27FC236}">
                    <a16:creationId xmlns:a16="http://schemas.microsoft.com/office/drawing/2014/main" id="{58AC0360-9195-424E-9F73-2C37340A91C2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84" name="Küp 17">
                <a:extLst>
                  <a:ext uri="{FF2B5EF4-FFF2-40B4-BE49-F238E27FC236}">
                    <a16:creationId xmlns:a16="http://schemas.microsoft.com/office/drawing/2014/main" id="{AF271C44-F7D8-441C-AEFB-800CD063C146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85" name="Küp 17">
                <a:extLst>
                  <a:ext uri="{FF2B5EF4-FFF2-40B4-BE49-F238E27FC236}">
                    <a16:creationId xmlns:a16="http://schemas.microsoft.com/office/drawing/2014/main" id="{B1DF957A-E24E-485E-949D-79B8B3BBF799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86" name="Küp 17">
                <a:extLst>
                  <a:ext uri="{FF2B5EF4-FFF2-40B4-BE49-F238E27FC236}">
                    <a16:creationId xmlns:a16="http://schemas.microsoft.com/office/drawing/2014/main" id="{3B1CE1D4-8AB8-499E-A07B-E27762939189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87" name="Küp 17">
                <a:extLst>
                  <a:ext uri="{FF2B5EF4-FFF2-40B4-BE49-F238E27FC236}">
                    <a16:creationId xmlns:a16="http://schemas.microsoft.com/office/drawing/2014/main" id="{1E041EC1-CE67-4C98-9163-6AE7CBE4ED7A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88" name="Küp 17">
                <a:extLst>
                  <a:ext uri="{FF2B5EF4-FFF2-40B4-BE49-F238E27FC236}">
                    <a16:creationId xmlns:a16="http://schemas.microsoft.com/office/drawing/2014/main" id="{539D9C3A-872E-4D6C-A965-8821A749DC67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89" name="Küp 17">
                <a:extLst>
                  <a:ext uri="{FF2B5EF4-FFF2-40B4-BE49-F238E27FC236}">
                    <a16:creationId xmlns:a16="http://schemas.microsoft.com/office/drawing/2014/main" id="{D36771B2-BC62-451B-928B-0CB477A19C90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90" name="Küp 17">
                <a:extLst>
                  <a:ext uri="{FF2B5EF4-FFF2-40B4-BE49-F238E27FC236}">
                    <a16:creationId xmlns:a16="http://schemas.microsoft.com/office/drawing/2014/main" id="{9CCBFB59-9745-416D-9790-9A55BFB31FF4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91" name="Küp 17">
                <a:extLst>
                  <a:ext uri="{FF2B5EF4-FFF2-40B4-BE49-F238E27FC236}">
                    <a16:creationId xmlns:a16="http://schemas.microsoft.com/office/drawing/2014/main" id="{984C6F86-F8AB-48F4-8730-ED1C94B67FE9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92" name="Küp 17">
                <a:extLst>
                  <a:ext uri="{FF2B5EF4-FFF2-40B4-BE49-F238E27FC236}">
                    <a16:creationId xmlns:a16="http://schemas.microsoft.com/office/drawing/2014/main" id="{DDA9BB23-21EC-4842-948D-6E35B25A6CC5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528" name="Group 105">
              <a:extLst>
                <a:ext uri="{FF2B5EF4-FFF2-40B4-BE49-F238E27FC236}">
                  <a16:creationId xmlns:a16="http://schemas.microsoft.com/office/drawing/2014/main" id="{9812337D-9DB9-4DB9-8B12-513F55A502C5}"/>
                </a:ext>
              </a:extLst>
            </p:cNvPr>
            <p:cNvGrpSpPr/>
            <p:nvPr/>
          </p:nvGrpSpPr>
          <p:grpSpPr>
            <a:xfrm>
              <a:off x="5624493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573" name="Küp 17">
                <a:extLst>
                  <a:ext uri="{FF2B5EF4-FFF2-40B4-BE49-F238E27FC236}">
                    <a16:creationId xmlns:a16="http://schemas.microsoft.com/office/drawing/2014/main" id="{FA6004FE-6E9D-4DEB-87C1-E1D8EA38243D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74" name="Küp 17">
                <a:extLst>
                  <a:ext uri="{FF2B5EF4-FFF2-40B4-BE49-F238E27FC236}">
                    <a16:creationId xmlns:a16="http://schemas.microsoft.com/office/drawing/2014/main" id="{B7462B92-F37C-4FF6-93D0-6DB507311388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75" name="Küp 17">
                <a:extLst>
                  <a:ext uri="{FF2B5EF4-FFF2-40B4-BE49-F238E27FC236}">
                    <a16:creationId xmlns:a16="http://schemas.microsoft.com/office/drawing/2014/main" id="{0398919C-5D77-4380-986B-E2C39615DA21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76" name="Küp 17">
                <a:extLst>
                  <a:ext uri="{FF2B5EF4-FFF2-40B4-BE49-F238E27FC236}">
                    <a16:creationId xmlns:a16="http://schemas.microsoft.com/office/drawing/2014/main" id="{170D24D5-94DD-4627-BE37-7EBE6F1254BA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77" name="Küp 17">
                <a:extLst>
                  <a:ext uri="{FF2B5EF4-FFF2-40B4-BE49-F238E27FC236}">
                    <a16:creationId xmlns:a16="http://schemas.microsoft.com/office/drawing/2014/main" id="{F5016ADD-B263-41A8-883B-B704EC686D2E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78" name="Küp 17">
                <a:extLst>
                  <a:ext uri="{FF2B5EF4-FFF2-40B4-BE49-F238E27FC236}">
                    <a16:creationId xmlns:a16="http://schemas.microsoft.com/office/drawing/2014/main" id="{0F9FA313-CCB4-4850-90E4-D04E01323FDB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79" name="Küp 17">
                <a:extLst>
                  <a:ext uri="{FF2B5EF4-FFF2-40B4-BE49-F238E27FC236}">
                    <a16:creationId xmlns:a16="http://schemas.microsoft.com/office/drawing/2014/main" id="{52C04C0F-F3FD-403D-A711-512A5594D58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80" name="Küp 17">
                <a:extLst>
                  <a:ext uri="{FF2B5EF4-FFF2-40B4-BE49-F238E27FC236}">
                    <a16:creationId xmlns:a16="http://schemas.microsoft.com/office/drawing/2014/main" id="{23723CA6-E929-4A8F-98E7-947B7917EAB0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81" name="Küp 17">
                <a:extLst>
                  <a:ext uri="{FF2B5EF4-FFF2-40B4-BE49-F238E27FC236}">
                    <a16:creationId xmlns:a16="http://schemas.microsoft.com/office/drawing/2014/main" id="{A640FC7C-695F-4D07-B552-DE98971A7D68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82" name="Küp 17">
                <a:extLst>
                  <a:ext uri="{FF2B5EF4-FFF2-40B4-BE49-F238E27FC236}">
                    <a16:creationId xmlns:a16="http://schemas.microsoft.com/office/drawing/2014/main" id="{F4A2E046-622F-4380-BAC4-6EF303A2AEE3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529" name="Group 116">
              <a:extLst>
                <a:ext uri="{FF2B5EF4-FFF2-40B4-BE49-F238E27FC236}">
                  <a16:creationId xmlns:a16="http://schemas.microsoft.com/office/drawing/2014/main" id="{14AF228A-54D8-48AB-BDBE-19745FD447CE}"/>
                </a:ext>
              </a:extLst>
            </p:cNvPr>
            <p:cNvGrpSpPr/>
            <p:nvPr/>
          </p:nvGrpSpPr>
          <p:grpSpPr>
            <a:xfrm>
              <a:off x="5252565" y="2132122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563" name="Küp 17">
                <a:extLst>
                  <a:ext uri="{FF2B5EF4-FFF2-40B4-BE49-F238E27FC236}">
                    <a16:creationId xmlns:a16="http://schemas.microsoft.com/office/drawing/2014/main" id="{F23AC61D-7FE5-4FB4-A418-39C442BA307B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64" name="Küp 17">
                <a:extLst>
                  <a:ext uri="{FF2B5EF4-FFF2-40B4-BE49-F238E27FC236}">
                    <a16:creationId xmlns:a16="http://schemas.microsoft.com/office/drawing/2014/main" id="{22833158-00DC-4154-B8C8-51876B95FA3F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65" name="Küp 17">
                <a:extLst>
                  <a:ext uri="{FF2B5EF4-FFF2-40B4-BE49-F238E27FC236}">
                    <a16:creationId xmlns:a16="http://schemas.microsoft.com/office/drawing/2014/main" id="{3636EB1D-E4A6-4CDB-9F1E-8680C9C8445C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66" name="Küp 17">
                <a:extLst>
                  <a:ext uri="{FF2B5EF4-FFF2-40B4-BE49-F238E27FC236}">
                    <a16:creationId xmlns:a16="http://schemas.microsoft.com/office/drawing/2014/main" id="{5066D3EC-943E-4E40-B42F-81B817E3833A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67" name="Küp 17">
                <a:extLst>
                  <a:ext uri="{FF2B5EF4-FFF2-40B4-BE49-F238E27FC236}">
                    <a16:creationId xmlns:a16="http://schemas.microsoft.com/office/drawing/2014/main" id="{71774DAB-8E12-41BD-A413-9F06D13A12D3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68" name="Küp 17">
                <a:extLst>
                  <a:ext uri="{FF2B5EF4-FFF2-40B4-BE49-F238E27FC236}">
                    <a16:creationId xmlns:a16="http://schemas.microsoft.com/office/drawing/2014/main" id="{FA1EF71C-513F-403F-86FA-13AC30A5F3EC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69" name="Küp 17">
                <a:extLst>
                  <a:ext uri="{FF2B5EF4-FFF2-40B4-BE49-F238E27FC236}">
                    <a16:creationId xmlns:a16="http://schemas.microsoft.com/office/drawing/2014/main" id="{A2D8967D-3FAA-404C-A71C-B672B83DA924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70" name="Küp 17">
                <a:extLst>
                  <a:ext uri="{FF2B5EF4-FFF2-40B4-BE49-F238E27FC236}">
                    <a16:creationId xmlns:a16="http://schemas.microsoft.com/office/drawing/2014/main" id="{7381A84D-3BDC-4763-AD31-2D1C4F0F47DE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71" name="Küp 17">
                <a:extLst>
                  <a:ext uri="{FF2B5EF4-FFF2-40B4-BE49-F238E27FC236}">
                    <a16:creationId xmlns:a16="http://schemas.microsoft.com/office/drawing/2014/main" id="{33554530-9A40-4A2B-941E-1B43954537F4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72" name="Küp 17">
                <a:extLst>
                  <a:ext uri="{FF2B5EF4-FFF2-40B4-BE49-F238E27FC236}">
                    <a16:creationId xmlns:a16="http://schemas.microsoft.com/office/drawing/2014/main" id="{D0955BD2-DF57-4ABD-8C21-A2F8641CBAED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530" name="Group 127">
              <a:extLst>
                <a:ext uri="{FF2B5EF4-FFF2-40B4-BE49-F238E27FC236}">
                  <a16:creationId xmlns:a16="http://schemas.microsoft.com/office/drawing/2014/main" id="{E38260F8-4D9A-410A-955C-D0C9C5040B52}"/>
                </a:ext>
              </a:extLst>
            </p:cNvPr>
            <p:cNvGrpSpPr/>
            <p:nvPr/>
          </p:nvGrpSpPr>
          <p:grpSpPr>
            <a:xfrm>
              <a:off x="5991948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553" name="Küp 17">
                <a:extLst>
                  <a:ext uri="{FF2B5EF4-FFF2-40B4-BE49-F238E27FC236}">
                    <a16:creationId xmlns:a16="http://schemas.microsoft.com/office/drawing/2014/main" id="{2BF3E108-027C-41E5-8E38-20B0468EA648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54" name="Küp 17">
                <a:extLst>
                  <a:ext uri="{FF2B5EF4-FFF2-40B4-BE49-F238E27FC236}">
                    <a16:creationId xmlns:a16="http://schemas.microsoft.com/office/drawing/2014/main" id="{0DEA38BA-447A-4565-9991-7011ABBE7B1F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55" name="Küp 17">
                <a:extLst>
                  <a:ext uri="{FF2B5EF4-FFF2-40B4-BE49-F238E27FC236}">
                    <a16:creationId xmlns:a16="http://schemas.microsoft.com/office/drawing/2014/main" id="{15FE507C-EE99-4E80-B2DE-5F19A21493AB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56" name="Küp 17">
                <a:extLst>
                  <a:ext uri="{FF2B5EF4-FFF2-40B4-BE49-F238E27FC236}">
                    <a16:creationId xmlns:a16="http://schemas.microsoft.com/office/drawing/2014/main" id="{B1D99FD4-B5FE-42D7-9BCA-DFE437423A01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57" name="Küp 17">
                <a:extLst>
                  <a:ext uri="{FF2B5EF4-FFF2-40B4-BE49-F238E27FC236}">
                    <a16:creationId xmlns:a16="http://schemas.microsoft.com/office/drawing/2014/main" id="{86C0880E-2A00-4CAD-A9E7-C64DD62AB84A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58" name="Küp 17">
                <a:extLst>
                  <a:ext uri="{FF2B5EF4-FFF2-40B4-BE49-F238E27FC236}">
                    <a16:creationId xmlns:a16="http://schemas.microsoft.com/office/drawing/2014/main" id="{ADAC20D2-4ABB-45E0-B806-3D3E74595D5A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59" name="Küp 17">
                <a:extLst>
                  <a:ext uri="{FF2B5EF4-FFF2-40B4-BE49-F238E27FC236}">
                    <a16:creationId xmlns:a16="http://schemas.microsoft.com/office/drawing/2014/main" id="{F9D21396-A06F-4714-8137-3F2AE1F08FAD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60" name="Küp 17">
                <a:extLst>
                  <a:ext uri="{FF2B5EF4-FFF2-40B4-BE49-F238E27FC236}">
                    <a16:creationId xmlns:a16="http://schemas.microsoft.com/office/drawing/2014/main" id="{05BA76E2-7599-40EB-9F7B-68B6E68EF42A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61" name="Küp 17">
                <a:extLst>
                  <a:ext uri="{FF2B5EF4-FFF2-40B4-BE49-F238E27FC236}">
                    <a16:creationId xmlns:a16="http://schemas.microsoft.com/office/drawing/2014/main" id="{99C5542D-0736-4CCD-B60F-EBC1314DB468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62" name="Küp 17">
                <a:extLst>
                  <a:ext uri="{FF2B5EF4-FFF2-40B4-BE49-F238E27FC236}">
                    <a16:creationId xmlns:a16="http://schemas.microsoft.com/office/drawing/2014/main" id="{1319177B-F5A8-4038-91D0-B5B143F84D15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531" name="Group 138">
              <a:extLst>
                <a:ext uri="{FF2B5EF4-FFF2-40B4-BE49-F238E27FC236}">
                  <a16:creationId xmlns:a16="http://schemas.microsoft.com/office/drawing/2014/main" id="{99CAA55B-5924-43DC-9653-C51C00E02C0E}"/>
                </a:ext>
              </a:extLst>
            </p:cNvPr>
            <p:cNvGrpSpPr/>
            <p:nvPr/>
          </p:nvGrpSpPr>
          <p:grpSpPr>
            <a:xfrm>
              <a:off x="6355761" y="2132122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543" name="Küp 17">
                <a:extLst>
                  <a:ext uri="{FF2B5EF4-FFF2-40B4-BE49-F238E27FC236}">
                    <a16:creationId xmlns:a16="http://schemas.microsoft.com/office/drawing/2014/main" id="{778CEFC7-A776-464B-B4BB-581481E1BD2E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44" name="Küp 17">
                <a:extLst>
                  <a:ext uri="{FF2B5EF4-FFF2-40B4-BE49-F238E27FC236}">
                    <a16:creationId xmlns:a16="http://schemas.microsoft.com/office/drawing/2014/main" id="{72744D84-E706-4707-A3FF-4023AD2EDFD6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45" name="Küp 17">
                <a:extLst>
                  <a:ext uri="{FF2B5EF4-FFF2-40B4-BE49-F238E27FC236}">
                    <a16:creationId xmlns:a16="http://schemas.microsoft.com/office/drawing/2014/main" id="{CB731BFF-7D91-4CD0-A850-6A6703838235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46" name="Küp 17">
                <a:extLst>
                  <a:ext uri="{FF2B5EF4-FFF2-40B4-BE49-F238E27FC236}">
                    <a16:creationId xmlns:a16="http://schemas.microsoft.com/office/drawing/2014/main" id="{B52C6EAA-3EC1-4192-8407-A04B7EAAF1A9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47" name="Küp 17">
                <a:extLst>
                  <a:ext uri="{FF2B5EF4-FFF2-40B4-BE49-F238E27FC236}">
                    <a16:creationId xmlns:a16="http://schemas.microsoft.com/office/drawing/2014/main" id="{EF451505-58E4-4BE0-A102-84F19CC67890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48" name="Küp 17">
                <a:extLst>
                  <a:ext uri="{FF2B5EF4-FFF2-40B4-BE49-F238E27FC236}">
                    <a16:creationId xmlns:a16="http://schemas.microsoft.com/office/drawing/2014/main" id="{9EBBE56F-CB30-4F99-98D0-F9C8E7CF1639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49" name="Küp 17">
                <a:extLst>
                  <a:ext uri="{FF2B5EF4-FFF2-40B4-BE49-F238E27FC236}">
                    <a16:creationId xmlns:a16="http://schemas.microsoft.com/office/drawing/2014/main" id="{38FB857C-4FA2-4246-B3CD-9BDF6DE9BA70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50" name="Küp 17">
                <a:extLst>
                  <a:ext uri="{FF2B5EF4-FFF2-40B4-BE49-F238E27FC236}">
                    <a16:creationId xmlns:a16="http://schemas.microsoft.com/office/drawing/2014/main" id="{0C05318B-6D0F-40B2-B0DD-8300FC38AC56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51" name="Küp 17">
                <a:extLst>
                  <a:ext uri="{FF2B5EF4-FFF2-40B4-BE49-F238E27FC236}">
                    <a16:creationId xmlns:a16="http://schemas.microsoft.com/office/drawing/2014/main" id="{83ED3C38-4D0B-42C1-B94F-821815CD05C3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52" name="Küp 17">
                <a:extLst>
                  <a:ext uri="{FF2B5EF4-FFF2-40B4-BE49-F238E27FC236}">
                    <a16:creationId xmlns:a16="http://schemas.microsoft.com/office/drawing/2014/main" id="{DB145CB7-A1F1-4A1C-A85F-F6CAEFBD80C4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532" name="Group 150">
              <a:extLst>
                <a:ext uri="{FF2B5EF4-FFF2-40B4-BE49-F238E27FC236}">
                  <a16:creationId xmlns:a16="http://schemas.microsoft.com/office/drawing/2014/main" id="{E3CE6DA7-4C4D-46F5-A5AB-B5AC499D2A56}"/>
                </a:ext>
              </a:extLst>
            </p:cNvPr>
            <p:cNvGrpSpPr/>
            <p:nvPr/>
          </p:nvGrpSpPr>
          <p:grpSpPr>
            <a:xfrm>
              <a:off x="6729054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533" name="Küp 17">
                <a:extLst>
                  <a:ext uri="{FF2B5EF4-FFF2-40B4-BE49-F238E27FC236}">
                    <a16:creationId xmlns:a16="http://schemas.microsoft.com/office/drawing/2014/main" id="{1D0204C0-FC7E-4334-93C6-71CED0203FD5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34" name="Küp 17">
                <a:extLst>
                  <a:ext uri="{FF2B5EF4-FFF2-40B4-BE49-F238E27FC236}">
                    <a16:creationId xmlns:a16="http://schemas.microsoft.com/office/drawing/2014/main" id="{ADB35CA7-E384-4F58-9FA9-CEF12F90573E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35" name="Küp 17">
                <a:extLst>
                  <a:ext uri="{FF2B5EF4-FFF2-40B4-BE49-F238E27FC236}">
                    <a16:creationId xmlns:a16="http://schemas.microsoft.com/office/drawing/2014/main" id="{82BFC933-A9A1-4671-A11C-6C35DD9AD313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36" name="Küp 17">
                <a:extLst>
                  <a:ext uri="{FF2B5EF4-FFF2-40B4-BE49-F238E27FC236}">
                    <a16:creationId xmlns:a16="http://schemas.microsoft.com/office/drawing/2014/main" id="{F95E1058-F1F2-4C29-A7BE-C451A2FC4963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37" name="Küp 17">
                <a:extLst>
                  <a:ext uri="{FF2B5EF4-FFF2-40B4-BE49-F238E27FC236}">
                    <a16:creationId xmlns:a16="http://schemas.microsoft.com/office/drawing/2014/main" id="{418716C8-4F9A-46B8-963A-73FE9E7AC723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38" name="Küp 17">
                <a:extLst>
                  <a:ext uri="{FF2B5EF4-FFF2-40B4-BE49-F238E27FC236}">
                    <a16:creationId xmlns:a16="http://schemas.microsoft.com/office/drawing/2014/main" id="{E6F6A421-55B1-4F45-B04A-EA12F9EBA118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39" name="Küp 17">
                <a:extLst>
                  <a:ext uri="{FF2B5EF4-FFF2-40B4-BE49-F238E27FC236}">
                    <a16:creationId xmlns:a16="http://schemas.microsoft.com/office/drawing/2014/main" id="{4E021156-BE0E-459C-AD1A-29690B0EA90C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40" name="Küp 17">
                <a:extLst>
                  <a:ext uri="{FF2B5EF4-FFF2-40B4-BE49-F238E27FC236}">
                    <a16:creationId xmlns:a16="http://schemas.microsoft.com/office/drawing/2014/main" id="{6D0FAFAA-F2D7-422B-8428-58F40D07E8F9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41" name="Küp 17">
                <a:extLst>
                  <a:ext uri="{FF2B5EF4-FFF2-40B4-BE49-F238E27FC236}">
                    <a16:creationId xmlns:a16="http://schemas.microsoft.com/office/drawing/2014/main" id="{240D1361-303D-440F-8E30-151324E4A77C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42" name="Küp 17">
                <a:extLst>
                  <a:ext uri="{FF2B5EF4-FFF2-40B4-BE49-F238E27FC236}">
                    <a16:creationId xmlns:a16="http://schemas.microsoft.com/office/drawing/2014/main" id="{AE455A6B-A238-40E0-8A58-1872907D3ADB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633" name="Group 145">
            <a:extLst>
              <a:ext uri="{FF2B5EF4-FFF2-40B4-BE49-F238E27FC236}">
                <a16:creationId xmlns:a16="http://schemas.microsoft.com/office/drawing/2014/main" id="{BBE87B57-4FAF-48B2-BE2E-D44E9642FEC4}"/>
              </a:ext>
            </a:extLst>
          </p:cNvPr>
          <p:cNvGrpSpPr/>
          <p:nvPr/>
        </p:nvGrpSpPr>
        <p:grpSpPr>
          <a:xfrm>
            <a:off x="5413830" y="1917446"/>
            <a:ext cx="160779" cy="1339282"/>
            <a:chOff x="3816000" y="2160000"/>
            <a:chExt cx="288679" cy="2231608"/>
          </a:xfrm>
        </p:grpSpPr>
        <p:sp>
          <p:nvSpPr>
            <p:cNvPr id="634" name="Küp 17">
              <a:extLst>
                <a:ext uri="{FF2B5EF4-FFF2-40B4-BE49-F238E27FC236}">
                  <a16:creationId xmlns:a16="http://schemas.microsoft.com/office/drawing/2014/main" id="{BCBE0D0F-BA3F-4F64-B8B7-81A09342079E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35" name="Küp 17">
              <a:extLst>
                <a:ext uri="{FF2B5EF4-FFF2-40B4-BE49-F238E27FC236}">
                  <a16:creationId xmlns:a16="http://schemas.microsoft.com/office/drawing/2014/main" id="{C388EF60-CBF4-49D5-AAF3-ADF42A483602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36" name="Küp 17">
              <a:extLst>
                <a:ext uri="{FF2B5EF4-FFF2-40B4-BE49-F238E27FC236}">
                  <a16:creationId xmlns:a16="http://schemas.microsoft.com/office/drawing/2014/main" id="{88C6D518-CF71-45A0-9640-0F2E8D4F4B3E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37" name="Küp 17">
              <a:extLst>
                <a:ext uri="{FF2B5EF4-FFF2-40B4-BE49-F238E27FC236}">
                  <a16:creationId xmlns:a16="http://schemas.microsoft.com/office/drawing/2014/main" id="{F46AAF11-75A5-480F-BEBC-6829F09FBA8C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38" name="Küp 17">
              <a:extLst>
                <a:ext uri="{FF2B5EF4-FFF2-40B4-BE49-F238E27FC236}">
                  <a16:creationId xmlns:a16="http://schemas.microsoft.com/office/drawing/2014/main" id="{6DF88302-7705-4D65-B59C-EABB07AF369A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39" name="Küp 17">
              <a:extLst>
                <a:ext uri="{FF2B5EF4-FFF2-40B4-BE49-F238E27FC236}">
                  <a16:creationId xmlns:a16="http://schemas.microsoft.com/office/drawing/2014/main" id="{D44DD8E4-421C-48B8-8C61-75A5C447D08A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40" name="Küp 17">
              <a:extLst>
                <a:ext uri="{FF2B5EF4-FFF2-40B4-BE49-F238E27FC236}">
                  <a16:creationId xmlns:a16="http://schemas.microsoft.com/office/drawing/2014/main" id="{A73D817A-34FF-477A-893D-599C4E7983B0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41" name="Küp 17">
              <a:extLst>
                <a:ext uri="{FF2B5EF4-FFF2-40B4-BE49-F238E27FC236}">
                  <a16:creationId xmlns:a16="http://schemas.microsoft.com/office/drawing/2014/main" id="{1623B79F-B295-4DD5-AA35-06466A4F5477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42" name="Küp 17">
              <a:extLst>
                <a:ext uri="{FF2B5EF4-FFF2-40B4-BE49-F238E27FC236}">
                  <a16:creationId xmlns:a16="http://schemas.microsoft.com/office/drawing/2014/main" id="{DAEE836F-AED0-442F-8BF4-1C473E5E3D84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43" name="Küp 17">
              <a:extLst>
                <a:ext uri="{FF2B5EF4-FFF2-40B4-BE49-F238E27FC236}">
                  <a16:creationId xmlns:a16="http://schemas.microsoft.com/office/drawing/2014/main" id="{BD7513BF-D422-4EE5-8F32-F04CF2F73490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644" name="Group 145">
            <a:extLst>
              <a:ext uri="{FF2B5EF4-FFF2-40B4-BE49-F238E27FC236}">
                <a16:creationId xmlns:a16="http://schemas.microsoft.com/office/drawing/2014/main" id="{D5DE26C8-FF6D-4260-9312-AEAB1FA5385C}"/>
              </a:ext>
            </a:extLst>
          </p:cNvPr>
          <p:cNvGrpSpPr/>
          <p:nvPr/>
        </p:nvGrpSpPr>
        <p:grpSpPr>
          <a:xfrm>
            <a:off x="5201825" y="1915302"/>
            <a:ext cx="160779" cy="1339282"/>
            <a:chOff x="3816000" y="2160000"/>
            <a:chExt cx="288679" cy="2231608"/>
          </a:xfrm>
        </p:grpSpPr>
        <p:sp>
          <p:nvSpPr>
            <p:cNvPr id="645" name="Küp 17">
              <a:extLst>
                <a:ext uri="{FF2B5EF4-FFF2-40B4-BE49-F238E27FC236}">
                  <a16:creationId xmlns:a16="http://schemas.microsoft.com/office/drawing/2014/main" id="{28AC4C5D-105C-4171-8E40-1D2FBD1938EA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46" name="Küp 17">
              <a:extLst>
                <a:ext uri="{FF2B5EF4-FFF2-40B4-BE49-F238E27FC236}">
                  <a16:creationId xmlns:a16="http://schemas.microsoft.com/office/drawing/2014/main" id="{5FE8577A-A586-4708-9D3C-7F5FAD3A9312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47" name="Küp 17">
              <a:extLst>
                <a:ext uri="{FF2B5EF4-FFF2-40B4-BE49-F238E27FC236}">
                  <a16:creationId xmlns:a16="http://schemas.microsoft.com/office/drawing/2014/main" id="{7F6D7441-446D-4901-A0FE-FCFFD07CD259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48" name="Küp 17">
              <a:extLst>
                <a:ext uri="{FF2B5EF4-FFF2-40B4-BE49-F238E27FC236}">
                  <a16:creationId xmlns:a16="http://schemas.microsoft.com/office/drawing/2014/main" id="{543C275C-7506-43B1-B9FE-FA0611C6EA12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49" name="Küp 17">
              <a:extLst>
                <a:ext uri="{FF2B5EF4-FFF2-40B4-BE49-F238E27FC236}">
                  <a16:creationId xmlns:a16="http://schemas.microsoft.com/office/drawing/2014/main" id="{F3795FE7-E4FC-4F9D-B0C6-2D9A008CA905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50" name="Küp 17">
              <a:extLst>
                <a:ext uri="{FF2B5EF4-FFF2-40B4-BE49-F238E27FC236}">
                  <a16:creationId xmlns:a16="http://schemas.microsoft.com/office/drawing/2014/main" id="{DCB36165-DA1E-4710-9320-DFCC9F681E1E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51" name="Küp 17">
              <a:extLst>
                <a:ext uri="{FF2B5EF4-FFF2-40B4-BE49-F238E27FC236}">
                  <a16:creationId xmlns:a16="http://schemas.microsoft.com/office/drawing/2014/main" id="{ED3587DE-4224-4A08-90BA-83E48A8ACF90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52" name="Küp 17">
              <a:extLst>
                <a:ext uri="{FF2B5EF4-FFF2-40B4-BE49-F238E27FC236}">
                  <a16:creationId xmlns:a16="http://schemas.microsoft.com/office/drawing/2014/main" id="{6C13B432-A26E-4009-8A2B-346E1136169E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53" name="Küp 17">
              <a:extLst>
                <a:ext uri="{FF2B5EF4-FFF2-40B4-BE49-F238E27FC236}">
                  <a16:creationId xmlns:a16="http://schemas.microsoft.com/office/drawing/2014/main" id="{B096C0A2-F5EC-4FDD-AC27-373FB3E47395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54" name="Küp 17">
              <a:extLst>
                <a:ext uri="{FF2B5EF4-FFF2-40B4-BE49-F238E27FC236}">
                  <a16:creationId xmlns:a16="http://schemas.microsoft.com/office/drawing/2014/main" id="{445CCF31-9330-4ED0-A8B0-91090DB46E12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655" name="Group 145">
            <a:extLst>
              <a:ext uri="{FF2B5EF4-FFF2-40B4-BE49-F238E27FC236}">
                <a16:creationId xmlns:a16="http://schemas.microsoft.com/office/drawing/2014/main" id="{ADDC227B-F28C-494A-BE7A-4D973EC40E53}"/>
              </a:ext>
            </a:extLst>
          </p:cNvPr>
          <p:cNvGrpSpPr/>
          <p:nvPr/>
        </p:nvGrpSpPr>
        <p:grpSpPr>
          <a:xfrm>
            <a:off x="4988985" y="1907389"/>
            <a:ext cx="160779" cy="1339282"/>
            <a:chOff x="3816000" y="2160000"/>
            <a:chExt cx="288679" cy="2231608"/>
          </a:xfrm>
        </p:grpSpPr>
        <p:sp>
          <p:nvSpPr>
            <p:cNvPr id="656" name="Küp 17">
              <a:extLst>
                <a:ext uri="{FF2B5EF4-FFF2-40B4-BE49-F238E27FC236}">
                  <a16:creationId xmlns:a16="http://schemas.microsoft.com/office/drawing/2014/main" id="{E123F4F4-F189-4D0E-979E-6A32BA711620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57" name="Küp 17">
              <a:extLst>
                <a:ext uri="{FF2B5EF4-FFF2-40B4-BE49-F238E27FC236}">
                  <a16:creationId xmlns:a16="http://schemas.microsoft.com/office/drawing/2014/main" id="{DB124AA9-438F-4680-B7EE-C93ADAD463AD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58" name="Küp 17">
              <a:extLst>
                <a:ext uri="{FF2B5EF4-FFF2-40B4-BE49-F238E27FC236}">
                  <a16:creationId xmlns:a16="http://schemas.microsoft.com/office/drawing/2014/main" id="{2774EBDB-975F-4846-89E2-6DB22C8D6BCB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59" name="Küp 17">
              <a:extLst>
                <a:ext uri="{FF2B5EF4-FFF2-40B4-BE49-F238E27FC236}">
                  <a16:creationId xmlns:a16="http://schemas.microsoft.com/office/drawing/2014/main" id="{72AF8271-D31D-4804-82A8-48E190C828C9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60" name="Küp 17">
              <a:extLst>
                <a:ext uri="{FF2B5EF4-FFF2-40B4-BE49-F238E27FC236}">
                  <a16:creationId xmlns:a16="http://schemas.microsoft.com/office/drawing/2014/main" id="{AB6BED00-B05C-4D6F-8508-B7A9008AC8CE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61" name="Küp 17">
              <a:extLst>
                <a:ext uri="{FF2B5EF4-FFF2-40B4-BE49-F238E27FC236}">
                  <a16:creationId xmlns:a16="http://schemas.microsoft.com/office/drawing/2014/main" id="{44100DAA-C5D1-4155-96FF-A66E51C6AF71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62" name="Küp 17">
              <a:extLst>
                <a:ext uri="{FF2B5EF4-FFF2-40B4-BE49-F238E27FC236}">
                  <a16:creationId xmlns:a16="http://schemas.microsoft.com/office/drawing/2014/main" id="{63735CB8-3D56-44E6-BECF-65C43E5EE75E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63" name="Küp 17">
              <a:extLst>
                <a:ext uri="{FF2B5EF4-FFF2-40B4-BE49-F238E27FC236}">
                  <a16:creationId xmlns:a16="http://schemas.microsoft.com/office/drawing/2014/main" id="{30A9FAE3-A14E-4FCB-872B-1896ADE6AED6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64" name="Küp 17">
              <a:extLst>
                <a:ext uri="{FF2B5EF4-FFF2-40B4-BE49-F238E27FC236}">
                  <a16:creationId xmlns:a16="http://schemas.microsoft.com/office/drawing/2014/main" id="{8B4701F3-0D2C-4147-8A04-D830E24BC19D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65" name="Küp 17">
              <a:extLst>
                <a:ext uri="{FF2B5EF4-FFF2-40B4-BE49-F238E27FC236}">
                  <a16:creationId xmlns:a16="http://schemas.microsoft.com/office/drawing/2014/main" id="{0E84D1C0-400C-48BF-9648-6FAA00B99D6C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sp>
        <p:nvSpPr>
          <p:cNvPr id="666" name="Küp 17">
            <a:extLst>
              <a:ext uri="{FF2B5EF4-FFF2-40B4-BE49-F238E27FC236}">
                <a16:creationId xmlns:a16="http://schemas.microsoft.com/office/drawing/2014/main" id="{76AE947B-CC75-4F76-BD71-136999638F07}"/>
              </a:ext>
            </a:extLst>
          </p:cNvPr>
          <p:cNvSpPr/>
          <p:nvPr/>
        </p:nvSpPr>
        <p:spPr>
          <a:xfrm>
            <a:off x="6680441" y="2306338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grpSp>
        <p:nvGrpSpPr>
          <p:cNvPr id="667" name="Group 145">
            <a:extLst>
              <a:ext uri="{FF2B5EF4-FFF2-40B4-BE49-F238E27FC236}">
                <a16:creationId xmlns:a16="http://schemas.microsoft.com/office/drawing/2014/main" id="{7C9AF12C-2B05-4924-AA6F-3EB72459A672}"/>
              </a:ext>
            </a:extLst>
          </p:cNvPr>
          <p:cNvGrpSpPr/>
          <p:nvPr/>
        </p:nvGrpSpPr>
        <p:grpSpPr>
          <a:xfrm>
            <a:off x="5825112" y="3772430"/>
            <a:ext cx="160779" cy="1339282"/>
            <a:chOff x="3816000" y="2160000"/>
            <a:chExt cx="288679" cy="2231608"/>
          </a:xfrm>
        </p:grpSpPr>
        <p:sp>
          <p:nvSpPr>
            <p:cNvPr id="668" name="Küp 17">
              <a:extLst>
                <a:ext uri="{FF2B5EF4-FFF2-40B4-BE49-F238E27FC236}">
                  <a16:creationId xmlns:a16="http://schemas.microsoft.com/office/drawing/2014/main" id="{D85C6A4B-D8A5-4C7F-8683-A419BE89CD2A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69" name="Küp 17">
              <a:extLst>
                <a:ext uri="{FF2B5EF4-FFF2-40B4-BE49-F238E27FC236}">
                  <a16:creationId xmlns:a16="http://schemas.microsoft.com/office/drawing/2014/main" id="{ABEA2C79-F38D-4487-8099-A09EBC17C7F8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70" name="Küp 17">
              <a:extLst>
                <a:ext uri="{FF2B5EF4-FFF2-40B4-BE49-F238E27FC236}">
                  <a16:creationId xmlns:a16="http://schemas.microsoft.com/office/drawing/2014/main" id="{7467A6D3-84FE-4FA6-8F6E-63CAEF46518B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71" name="Küp 17">
              <a:extLst>
                <a:ext uri="{FF2B5EF4-FFF2-40B4-BE49-F238E27FC236}">
                  <a16:creationId xmlns:a16="http://schemas.microsoft.com/office/drawing/2014/main" id="{A8D1BAC0-7D85-4387-9B72-6CBF264DA0A6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72" name="Küp 17">
              <a:extLst>
                <a:ext uri="{FF2B5EF4-FFF2-40B4-BE49-F238E27FC236}">
                  <a16:creationId xmlns:a16="http://schemas.microsoft.com/office/drawing/2014/main" id="{C926D920-B812-40F3-82BF-38279DA5CD6A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73" name="Küp 17">
              <a:extLst>
                <a:ext uri="{FF2B5EF4-FFF2-40B4-BE49-F238E27FC236}">
                  <a16:creationId xmlns:a16="http://schemas.microsoft.com/office/drawing/2014/main" id="{4C0003B6-E34D-4CF7-9845-B3E9BF61A2B2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74" name="Küp 17">
              <a:extLst>
                <a:ext uri="{FF2B5EF4-FFF2-40B4-BE49-F238E27FC236}">
                  <a16:creationId xmlns:a16="http://schemas.microsoft.com/office/drawing/2014/main" id="{AE52E8B8-C91C-43B3-AAE7-882762189BE6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75" name="Küp 17">
              <a:extLst>
                <a:ext uri="{FF2B5EF4-FFF2-40B4-BE49-F238E27FC236}">
                  <a16:creationId xmlns:a16="http://schemas.microsoft.com/office/drawing/2014/main" id="{0953527F-361C-4901-BDF5-F4DF1F081160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76" name="Küp 17">
              <a:extLst>
                <a:ext uri="{FF2B5EF4-FFF2-40B4-BE49-F238E27FC236}">
                  <a16:creationId xmlns:a16="http://schemas.microsoft.com/office/drawing/2014/main" id="{5339585A-52FA-493D-8C8C-5744008E7854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77" name="Küp 17">
              <a:extLst>
                <a:ext uri="{FF2B5EF4-FFF2-40B4-BE49-F238E27FC236}">
                  <a16:creationId xmlns:a16="http://schemas.microsoft.com/office/drawing/2014/main" id="{CC430A39-7FD5-4C75-AF86-C6AE4794A60C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678" name="Group 145">
            <a:extLst>
              <a:ext uri="{FF2B5EF4-FFF2-40B4-BE49-F238E27FC236}">
                <a16:creationId xmlns:a16="http://schemas.microsoft.com/office/drawing/2014/main" id="{738B173D-AF64-4A79-B37D-3E518399090B}"/>
              </a:ext>
            </a:extLst>
          </p:cNvPr>
          <p:cNvGrpSpPr/>
          <p:nvPr/>
        </p:nvGrpSpPr>
        <p:grpSpPr>
          <a:xfrm>
            <a:off x="5530739" y="3775411"/>
            <a:ext cx="160779" cy="1339282"/>
            <a:chOff x="3816000" y="2160000"/>
            <a:chExt cx="288679" cy="2231608"/>
          </a:xfrm>
        </p:grpSpPr>
        <p:sp>
          <p:nvSpPr>
            <p:cNvPr id="679" name="Küp 17">
              <a:extLst>
                <a:ext uri="{FF2B5EF4-FFF2-40B4-BE49-F238E27FC236}">
                  <a16:creationId xmlns:a16="http://schemas.microsoft.com/office/drawing/2014/main" id="{59B9B68A-DE7B-42FD-8D34-89CCF79062F9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80" name="Küp 17">
              <a:extLst>
                <a:ext uri="{FF2B5EF4-FFF2-40B4-BE49-F238E27FC236}">
                  <a16:creationId xmlns:a16="http://schemas.microsoft.com/office/drawing/2014/main" id="{28CE85EC-334D-4A94-94D6-BF40EEB7795A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81" name="Küp 17">
              <a:extLst>
                <a:ext uri="{FF2B5EF4-FFF2-40B4-BE49-F238E27FC236}">
                  <a16:creationId xmlns:a16="http://schemas.microsoft.com/office/drawing/2014/main" id="{A0001C84-1A85-4044-A94D-2EB62414AF53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82" name="Küp 17">
              <a:extLst>
                <a:ext uri="{FF2B5EF4-FFF2-40B4-BE49-F238E27FC236}">
                  <a16:creationId xmlns:a16="http://schemas.microsoft.com/office/drawing/2014/main" id="{5F5E89CB-F824-441A-ADC5-EF982CE34E37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83" name="Küp 17">
              <a:extLst>
                <a:ext uri="{FF2B5EF4-FFF2-40B4-BE49-F238E27FC236}">
                  <a16:creationId xmlns:a16="http://schemas.microsoft.com/office/drawing/2014/main" id="{427FC2D7-83F9-44F1-B865-7A07DA959F8B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84" name="Küp 17">
              <a:extLst>
                <a:ext uri="{FF2B5EF4-FFF2-40B4-BE49-F238E27FC236}">
                  <a16:creationId xmlns:a16="http://schemas.microsoft.com/office/drawing/2014/main" id="{AEDB2210-100C-478C-9728-DDFABB0178FD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85" name="Küp 17">
              <a:extLst>
                <a:ext uri="{FF2B5EF4-FFF2-40B4-BE49-F238E27FC236}">
                  <a16:creationId xmlns:a16="http://schemas.microsoft.com/office/drawing/2014/main" id="{F97B14D9-D991-46C1-ABD1-295C4EB2C10E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86" name="Küp 17">
              <a:extLst>
                <a:ext uri="{FF2B5EF4-FFF2-40B4-BE49-F238E27FC236}">
                  <a16:creationId xmlns:a16="http://schemas.microsoft.com/office/drawing/2014/main" id="{F2C4CCAA-42E4-4271-BA7C-6E71043D4C89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87" name="Küp 17">
              <a:extLst>
                <a:ext uri="{FF2B5EF4-FFF2-40B4-BE49-F238E27FC236}">
                  <a16:creationId xmlns:a16="http://schemas.microsoft.com/office/drawing/2014/main" id="{40168178-5450-45D4-941E-AAA25B769D23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88" name="Küp 17">
              <a:extLst>
                <a:ext uri="{FF2B5EF4-FFF2-40B4-BE49-F238E27FC236}">
                  <a16:creationId xmlns:a16="http://schemas.microsoft.com/office/drawing/2014/main" id="{C21BF710-3E2F-4AB7-A040-E26D535F884F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344984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1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2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3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35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500"/>
                            </p:stCondLst>
                            <p:childTnLst>
                              <p:par>
                                <p:cTn id="1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500"/>
                            </p:stCondLst>
                            <p:childTnLst>
                              <p:par>
                                <p:cTn id="1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500"/>
                            </p:stCondLst>
                            <p:childTnLst>
                              <p:par>
                                <p:cTn id="1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500"/>
                            </p:stCondLst>
                            <p:childTnLst>
                              <p:par>
                                <p:cTn id="1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6000"/>
                            </p:stCondLst>
                            <p:childTnLst>
                              <p:par>
                                <p:cTn id="1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" decel="1000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" decel="1000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1000"/>
                                        <p:tgtEl>
                                          <p:spTgt spid="6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/>
                                        <p:tgtEl>
                                          <p:spTgt spid="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" decel="100000"/>
                                        <p:tgtEl>
                                          <p:spTgt spid="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6" presetID="3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10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" decel="100000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10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/>
                                        <p:tgtEl>
                                          <p:spTgt spid="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" decel="100000"/>
                                        <p:tgtEl>
                                          <p:spTgt spid="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10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000"/>
                                        <p:tgtEl>
                                          <p:spTgt spid="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" decel="100000"/>
                                        <p:tgtEl>
                                          <p:spTgt spid="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2000"/>
                            </p:stCondLst>
                            <p:childTnLst>
                              <p:par>
                                <p:cTn id="1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1000"/>
                                        <p:tgtEl>
                                          <p:spTgt spid="6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1000"/>
                                        <p:tgtEl>
                                          <p:spTgt spid="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" decel="100000"/>
                                        <p:tgtEl>
                                          <p:spTgt spid="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1000"/>
                                        <p:tgtEl>
                                          <p:spTgt spid="6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000"/>
                                        <p:tgtEl>
                                          <p:spTgt spid="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" decel="100000"/>
                                        <p:tgtEl>
                                          <p:spTgt spid="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1000"/>
                            </p:stCondLst>
                            <p:childTnLst>
                              <p:par>
                                <p:cTn id="203" presetID="3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1000"/>
                                        <p:tgtEl>
                                          <p:spTgt spid="6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000"/>
                                        <p:tgtEl>
                                          <p:spTgt spid="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" decel="100000"/>
                                        <p:tgtEl>
                                          <p:spTgt spid="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1000"/>
                                        <p:tgtEl>
                                          <p:spTgt spid="6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1" dur="1000"/>
                                        <p:tgtEl>
                                          <p:spTgt spid="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" decel="100000"/>
                                        <p:tgtEl>
                                          <p:spTgt spid="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2000"/>
                            </p:stCondLst>
                            <p:childTnLst>
                              <p:par>
                                <p:cTn id="2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1000"/>
                                        <p:tgtEl>
                                          <p:spTgt spid="5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1000"/>
                                        <p:tgtEl>
                                          <p:spTgt spid="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" decel="100000"/>
                                        <p:tgtEl>
                                          <p:spTgt spid="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28" presetID="3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0" dur="10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" decel="1000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2000"/>
                            </p:stCondLst>
                            <p:childTnLst>
                              <p:par>
                                <p:cTn id="2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2" dur="50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500"/>
                            </p:stCondLst>
                            <p:childTnLst>
                              <p:par>
                                <p:cTn id="2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6" dur="5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1000"/>
                            </p:stCondLst>
                            <p:childTnLst>
                              <p:par>
                                <p:cTn id="248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4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5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0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6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2000"/>
                            </p:stCondLst>
                            <p:childTnLst>
                              <p:par>
                                <p:cTn id="2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2500"/>
                            </p:stCondLst>
                            <p:childTnLst>
                              <p:par>
                                <p:cTn id="2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5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3000"/>
                            </p:stCondLst>
                            <p:childTnLst>
                              <p:par>
                                <p:cTn id="2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5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3500"/>
                            </p:stCondLst>
                            <p:childTnLst>
                              <p:par>
                                <p:cTn id="27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" grpId="0" animBg="1"/>
      <p:bldP spid="386" grpId="0" animBg="1"/>
      <p:bldP spid="4" grpId="0" animBg="1"/>
      <p:bldP spid="33" grpId="0" animBg="1"/>
      <p:bldP spid="152" grpId="0" animBg="1"/>
      <p:bldP spid="152" grpId="1" animBg="1"/>
      <p:bldP spid="156" grpId="0" animBg="1"/>
      <p:bldP spid="156" grpId="1" animBg="1"/>
      <p:bldP spid="157" grpId="0" animBg="1"/>
      <p:bldP spid="158" grpId="0" animBg="1"/>
      <p:bldP spid="159" grpId="0" animBg="1"/>
      <p:bldP spid="160" grpId="0" animBg="1"/>
      <p:bldP spid="383" grpId="0" animBg="1"/>
      <p:bldP spid="383" grpId="1" animBg="1"/>
      <p:bldP spid="384" grpId="0" animBg="1"/>
      <p:bldP spid="384" grpId="1" animBg="1"/>
      <p:bldP spid="385" grpId="0" animBg="1"/>
      <p:bldP spid="385" grpId="1" animBg="1"/>
      <p:bldP spid="388" grpId="0"/>
      <p:bldP spid="390" grpId="0"/>
      <p:bldP spid="391" grpId="0"/>
      <p:bldP spid="392" grpId="0"/>
      <p:bldP spid="393" grpId="0"/>
      <p:bldP spid="394" grpId="0"/>
      <p:bldP spid="396" grpId="0"/>
      <p:bldP spid="397" grpId="0"/>
      <p:bldP spid="398" grpId="0"/>
      <p:bldP spid="399" grpId="0"/>
      <p:bldP spid="400" grpId="0"/>
      <p:bldP spid="400" grpId="1"/>
      <p:bldP spid="401" grpId="0"/>
      <p:bldP spid="402" grpId="0"/>
      <p:bldP spid="406" grpId="0"/>
      <p:bldP spid="407" grpId="0"/>
      <p:bldP spid="408" grpId="0"/>
      <p:bldP spid="409" grpId="0"/>
      <p:bldP spid="409" grpId="1"/>
      <p:bldP spid="410" grpId="0"/>
      <p:bldP spid="410" grpId="1"/>
      <p:bldP spid="666" grpId="0" animBg="1"/>
      <p:bldP spid="66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887044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Aşağıda verilen çıkarma işleminin sonucunu bulalım.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134226" y="6450758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D5EB6CBC-9C97-47EA-9E01-A4002B625846}"/>
              </a:ext>
            </a:extLst>
          </p:cNvPr>
          <p:cNvSpPr/>
          <p:nvPr/>
        </p:nvSpPr>
        <p:spPr>
          <a:xfrm>
            <a:off x="614870" y="876401"/>
            <a:ext cx="331212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847 - 312 = ?</a:t>
            </a:r>
            <a:endParaRPr kumimoji="0" lang="en-US" sz="4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88" name="Rectangle 2">
            <a:extLst>
              <a:ext uri="{FF2B5EF4-FFF2-40B4-BE49-F238E27FC236}">
                <a16:creationId xmlns:a16="http://schemas.microsoft.com/office/drawing/2014/main" id="{B7BF01F6-4BC5-4865-9F23-F32E8F0F5AD5}"/>
              </a:ext>
            </a:extLst>
          </p:cNvPr>
          <p:cNvSpPr/>
          <p:nvPr/>
        </p:nvSpPr>
        <p:spPr>
          <a:xfrm>
            <a:off x="1275820" y="2645234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8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0" name="Rectangle 2">
            <a:extLst>
              <a:ext uri="{FF2B5EF4-FFF2-40B4-BE49-F238E27FC236}">
                <a16:creationId xmlns:a16="http://schemas.microsoft.com/office/drawing/2014/main" id="{9ACC7EB6-D7F5-4E3D-9689-A0430EA2E976}"/>
              </a:ext>
            </a:extLst>
          </p:cNvPr>
          <p:cNvSpPr/>
          <p:nvPr/>
        </p:nvSpPr>
        <p:spPr>
          <a:xfrm>
            <a:off x="1771120" y="2645234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1" name="Rectangle 2">
            <a:extLst>
              <a:ext uri="{FF2B5EF4-FFF2-40B4-BE49-F238E27FC236}">
                <a16:creationId xmlns:a16="http://schemas.microsoft.com/office/drawing/2014/main" id="{7872270B-1562-46BA-A9DF-C0817CDEEEAF}"/>
              </a:ext>
            </a:extLst>
          </p:cNvPr>
          <p:cNvSpPr/>
          <p:nvPr/>
        </p:nvSpPr>
        <p:spPr>
          <a:xfrm>
            <a:off x="2266420" y="2637438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7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2" name="Rectangle 2">
            <a:extLst>
              <a:ext uri="{FF2B5EF4-FFF2-40B4-BE49-F238E27FC236}">
                <a16:creationId xmlns:a16="http://schemas.microsoft.com/office/drawing/2014/main" id="{5D42CDD4-814B-48B0-AA73-64D10F9A5DAC}"/>
              </a:ext>
            </a:extLst>
          </p:cNvPr>
          <p:cNvSpPr/>
          <p:nvPr/>
        </p:nvSpPr>
        <p:spPr>
          <a:xfrm>
            <a:off x="1278463" y="3511924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3" name="Rectangle 2">
            <a:extLst>
              <a:ext uri="{FF2B5EF4-FFF2-40B4-BE49-F238E27FC236}">
                <a16:creationId xmlns:a16="http://schemas.microsoft.com/office/drawing/2014/main" id="{51F9F49C-CEF2-4109-9C1B-61A8E26FFF74}"/>
              </a:ext>
            </a:extLst>
          </p:cNvPr>
          <p:cNvSpPr/>
          <p:nvPr/>
        </p:nvSpPr>
        <p:spPr>
          <a:xfrm>
            <a:off x="1773763" y="3511924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4" name="Rectangle 2">
            <a:extLst>
              <a:ext uri="{FF2B5EF4-FFF2-40B4-BE49-F238E27FC236}">
                <a16:creationId xmlns:a16="http://schemas.microsoft.com/office/drawing/2014/main" id="{44805B0D-21D4-487F-807E-569BED289FA9}"/>
              </a:ext>
            </a:extLst>
          </p:cNvPr>
          <p:cNvSpPr/>
          <p:nvPr/>
        </p:nvSpPr>
        <p:spPr>
          <a:xfrm>
            <a:off x="2269063" y="3504128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2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395" name="Düz Bağlayıcı 394">
            <a:extLst>
              <a:ext uri="{FF2B5EF4-FFF2-40B4-BE49-F238E27FC236}">
                <a16:creationId xmlns:a16="http://schemas.microsoft.com/office/drawing/2014/main" id="{35EA3199-F90B-4FED-B3CD-094B7A339CAB}"/>
              </a:ext>
            </a:extLst>
          </p:cNvPr>
          <p:cNvCxnSpPr>
            <a:cxnSpLocks/>
          </p:cNvCxnSpPr>
          <p:nvPr/>
        </p:nvCxnSpPr>
        <p:spPr>
          <a:xfrm flipV="1">
            <a:off x="937328" y="4613051"/>
            <a:ext cx="1933745" cy="1593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6" name="Rectangle 2">
            <a:extLst>
              <a:ext uri="{FF2B5EF4-FFF2-40B4-BE49-F238E27FC236}">
                <a16:creationId xmlns:a16="http://schemas.microsoft.com/office/drawing/2014/main" id="{350F09A6-8E84-45D0-9C4E-92328890E28A}"/>
              </a:ext>
            </a:extLst>
          </p:cNvPr>
          <p:cNvSpPr/>
          <p:nvPr/>
        </p:nvSpPr>
        <p:spPr>
          <a:xfrm>
            <a:off x="860138" y="3732594"/>
            <a:ext cx="46358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-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7" name="Rectangle 2">
            <a:extLst>
              <a:ext uri="{FF2B5EF4-FFF2-40B4-BE49-F238E27FC236}">
                <a16:creationId xmlns:a16="http://schemas.microsoft.com/office/drawing/2014/main" id="{C4BDA4E6-4C93-4385-8FCC-7FD7AA333158}"/>
              </a:ext>
            </a:extLst>
          </p:cNvPr>
          <p:cNvSpPr/>
          <p:nvPr/>
        </p:nvSpPr>
        <p:spPr>
          <a:xfrm>
            <a:off x="1275820" y="4519791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5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8" name="Rectangle 2">
            <a:extLst>
              <a:ext uri="{FF2B5EF4-FFF2-40B4-BE49-F238E27FC236}">
                <a16:creationId xmlns:a16="http://schemas.microsoft.com/office/drawing/2014/main" id="{B97B6985-175E-4FEB-B016-9ECC97A4FBBC}"/>
              </a:ext>
            </a:extLst>
          </p:cNvPr>
          <p:cNvSpPr/>
          <p:nvPr/>
        </p:nvSpPr>
        <p:spPr>
          <a:xfrm>
            <a:off x="1771120" y="4519791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9" name="Rectangle 2">
            <a:extLst>
              <a:ext uri="{FF2B5EF4-FFF2-40B4-BE49-F238E27FC236}">
                <a16:creationId xmlns:a16="http://schemas.microsoft.com/office/drawing/2014/main" id="{73ED131A-D218-4A78-8960-AEA49F0FB833}"/>
              </a:ext>
            </a:extLst>
          </p:cNvPr>
          <p:cNvSpPr/>
          <p:nvPr/>
        </p:nvSpPr>
        <p:spPr>
          <a:xfrm>
            <a:off x="2266420" y="4511995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5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0" name="Rectangle 2">
            <a:extLst>
              <a:ext uri="{FF2B5EF4-FFF2-40B4-BE49-F238E27FC236}">
                <a16:creationId xmlns:a16="http://schemas.microsoft.com/office/drawing/2014/main" id="{91463FE2-121F-41F2-8F63-F01E5D900744}"/>
              </a:ext>
            </a:extLst>
          </p:cNvPr>
          <p:cNvSpPr/>
          <p:nvPr/>
        </p:nvSpPr>
        <p:spPr>
          <a:xfrm>
            <a:off x="4761620" y="982519"/>
            <a:ext cx="412965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Önce birlikler çıkarılır.</a:t>
            </a:r>
            <a:endParaRPr kumimoji="0" lang="en-US" sz="2800" b="0" i="0" u="none" strike="noStrike" kern="1200" cap="none" spc="0" normalizeH="0" baseline="0" noProof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421" name="Düz Bağlayıcı 420">
            <a:extLst>
              <a:ext uri="{FF2B5EF4-FFF2-40B4-BE49-F238E27FC236}">
                <a16:creationId xmlns:a16="http://schemas.microsoft.com/office/drawing/2014/main" id="{180F2F53-1B3F-4AEA-AA88-FA8642D03809}"/>
              </a:ext>
            </a:extLst>
          </p:cNvPr>
          <p:cNvCxnSpPr>
            <a:cxnSpLocks/>
          </p:cNvCxnSpPr>
          <p:nvPr/>
        </p:nvCxnSpPr>
        <p:spPr>
          <a:xfrm flipH="1">
            <a:off x="1288536" y="2580834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Düz Bağlayıcı 421">
            <a:extLst>
              <a:ext uri="{FF2B5EF4-FFF2-40B4-BE49-F238E27FC236}">
                <a16:creationId xmlns:a16="http://schemas.microsoft.com/office/drawing/2014/main" id="{48C19033-DDE1-427A-B00B-7E22CF721D92}"/>
              </a:ext>
            </a:extLst>
          </p:cNvPr>
          <p:cNvCxnSpPr>
            <a:cxnSpLocks/>
          </p:cNvCxnSpPr>
          <p:nvPr/>
        </p:nvCxnSpPr>
        <p:spPr>
          <a:xfrm flipH="1">
            <a:off x="1838967" y="2570860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3" name="Düz Bağlayıcı 422">
            <a:extLst>
              <a:ext uri="{FF2B5EF4-FFF2-40B4-BE49-F238E27FC236}">
                <a16:creationId xmlns:a16="http://schemas.microsoft.com/office/drawing/2014/main" id="{B910608C-ADCD-43BF-A27D-27BF30DD92BE}"/>
              </a:ext>
            </a:extLst>
          </p:cNvPr>
          <p:cNvCxnSpPr>
            <a:cxnSpLocks/>
          </p:cNvCxnSpPr>
          <p:nvPr/>
        </p:nvCxnSpPr>
        <p:spPr>
          <a:xfrm flipH="1">
            <a:off x="2380658" y="2570860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Rectangle 2">
            <a:extLst>
              <a:ext uri="{FF2B5EF4-FFF2-40B4-BE49-F238E27FC236}">
                <a16:creationId xmlns:a16="http://schemas.microsoft.com/office/drawing/2014/main" id="{E76CB40B-A7FA-405F-B53B-04092C401B34}"/>
              </a:ext>
            </a:extLst>
          </p:cNvPr>
          <p:cNvSpPr/>
          <p:nvPr/>
        </p:nvSpPr>
        <p:spPr>
          <a:xfrm>
            <a:off x="1232021" y="1867958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Yüz.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bas.</a:t>
            </a:r>
            <a:endParaRPr kumimoji="0" lang="en-US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27" name="Rectangle 2">
            <a:extLst>
              <a:ext uri="{FF2B5EF4-FFF2-40B4-BE49-F238E27FC236}">
                <a16:creationId xmlns:a16="http://schemas.microsoft.com/office/drawing/2014/main" id="{FB236EB8-2C61-4AEB-A491-54CDD23BC290}"/>
              </a:ext>
            </a:extLst>
          </p:cNvPr>
          <p:cNvSpPr/>
          <p:nvPr/>
        </p:nvSpPr>
        <p:spPr>
          <a:xfrm>
            <a:off x="1781427" y="1877899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bas.</a:t>
            </a:r>
            <a:endParaRPr kumimoji="0" lang="en-US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28" name="Rectangle 2">
            <a:extLst>
              <a:ext uri="{FF2B5EF4-FFF2-40B4-BE49-F238E27FC236}">
                <a16:creationId xmlns:a16="http://schemas.microsoft.com/office/drawing/2014/main" id="{2CA646D6-FFA6-4D88-8F47-8A9DC0C45C63}"/>
              </a:ext>
            </a:extLst>
          </p:cNvPr>
          <p:cNvSpPr/>
          <p:nvPr/>
        </p:nvSpPr>
        <p:spPr>
          <a:xfrm>
            <a:off x="2323118" y="1861056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Bir.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bas.</a:t>
            </a:r>
            <a:endParaRPr kumimoji="0" lang="en-US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5" name="Rectangle 2">
            <a:extLst>
              <a:ext uri="{FF2B5EF4-FFF2-40B4-BE49-F238E27FC236}">
                <a16:creationId xmlns:a16="http://schemas.microsoft.com/office/drawing/2014/main" id="{FE21F325-50C3-47E1-B746-7E486CA083BE}"/>
              </a:ext>
            </a:extLst>
          </p:cNvPr>
          <p:cNvSpPr/>
          <p:nvPr/>
        </p:nvSpPr>
        <p:spPr>
          <a:xfrm>
            <a:off x="5314069" y="1492323"/>
            <a:ext cx="434061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7 birlik - 2 birlik = 5 birlik</a:t>
            </a:r>
            <a:endParaRPr kumimoji="0" lang="en-US" sz="2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6" name="Rectangle 2">
            <a:extLst>
              <a:ext uri="{FF2B5EF4-FFF2-40B4-BE49-F238E27FC236}">
                <a16:creationId xmlns:a16="http://schemas.microsoft.com/office/drawing/2014/main" id="{EC2C5106-7850-4B4A-8941-05F4EFDA3267}"/>
              </a:ext>
            </a:extLst>
          </p:cNvPr>
          <p:cNvSpPr/>
          <p:nvPr/>
        </p:nvSpPr>
        <p:spPr>
          <a:xfrm>
            <a:off x="4761619" y="2438370"/>
            <a:ext cx="445570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Sonra onluklar çıkarılır.</a:t>
            </a:r>
            <a:endParaRPr kumimoji="0" lang="en-US" sz="2800" b="0" i="0" u="none" strike="noStrike" kern="1200" cap="none" spc="0" normalizeH="0" baseline="0" noProof="0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7" name="Rectangle 2">
            <a:extLst>
              <a:ext uri="{FF2B5EF4-FFF2-40B4-BE49-F238E27FC236}">
                <a16:creationId xmlns:a16="http://schemas.microsoft.com/office/drawing/2014/main" id="{19183AA2-7AA1-4215-AF89-6A822CC0E24D}"/>
              </a:ext>
            </a:extLst>
          </p:cNvPr>
          <p:cNvSpPr/>
          <p:nvPr/>
        </p:nvSpPr>
        <p:spPr>
          <a:xfrm>
            <a:off x="5314069" y="2960651"/>
            <a:ext cx="452078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 onluk - 1 onluk = 3 onluk</a:t>
            </a:r>
            <a:endParaRPr kumimoji="0" lang="en-US" sz="2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0" name="Rectangle 2">
            <a:extLst>
              <a:ext uri="{FF2B5EF4-FFF2-40B4-BE49-F238E27FC236}">
                <a16:creationId xmlns:a16="http://schemas.microsoft.com/office/drawing/2014/main" id="{0E18FC4F-FBE5-4DA0-A79E-23CE60D2A2AA}"/>
              </a:ext>
            </a:extLst>
          </p:cNvPr>
          <p:cNvSpPr/>
          <p:nvPr/>
        </p:nvSpPr>
        <p:spPr>
          <a:xfrm>
            <a:off x="4694944" y="3894221"/>
            <a:ext cx="587365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chemeClr val="accent3">
                    <a:lumMod val="50000"/>
                  </a:scheme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Daha sonra da yüzlükler çıkarılır.</a:t>
            </a:r>
            <a:endParaRPr kumimoji="0" lang="en-US" sz="2800" b="0" i="0" u="none" strike="noStrike" kern="1200" cap="none" spc="0" normalizeH="0" baseline="0" noProof="0" dirty="0">
              <a:ln w="0"/>
              <a:solidFill>
                <a:schemeClr val="accent3">
                  <a:lumMod val="50000"/>
                </a:schemeClr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1" name="Rectangle 2">
            <a:extLst>
              <a:ext uri="{FF2B5EF4-FFF2-40B4-BE49-F238E27FC236}">
                <a16:creationId xmlns:a16="http://schemas.microsoft.com/office/drawing/2014/main" id="{776F132A-E2F2-4482-99A1-94E9C8B5BE16}"/>
              </a:ext>
            </a:extLst>
          </p:cNvPr>
          <p:cNvSpPr/>
          <p:nvPr/>
        </p:nvSpPr>
        <p:spPr>
          <a:xfrm>
            <a:off x="5247394" y="4478198"/>
            <a:ext cx="506581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8 yüzlük - 3 yüzlük  = 5 yüzlük</a:t>
            </a:r>
            <a:endParaRPr kumimoji="0" lang="en-US" sz="2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680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5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4" dur="1000" fill="hold"/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" dur="1000" fill="hold"/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000"/>
                            </p:stCondLst>
                            <p:childTnLst>
                              <p:par>
                                <p:cTn id="73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500"/>
                            </p:stCondLst>
                            <p:childTnLst>
                              <p:par>
                                <p:cTn id="77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1000" fill="hold"/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" dur="1000" fill="hold"/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0" dur="1000" fill="hold"/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000"/>
                            </p:stCondLst>
                            <p:childTnLst>
                              <p:par>
                                <p:cTn id="96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4500"/>
                            </p:stCondLst>
                            <p:childTnLst>
                              <p:par>
                                <p:cTn id="100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1" dur="1000" fill="hold"/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9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1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1000" fill="hold"/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85C2A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3" dur="1000" fill="hold"/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85C2A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1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4500"/>
                            </p:stCondLst>
                            <p:childTnLst>
                              <p:par>
                                <p:cTn id="123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4" dur="1000" fill="hold"/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285C2A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500"/>
                            </p:stCondLst>
                            <p:childTnLst>
                              <p:par>
                                <p:cTn id="1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88" grpId="0"/>
      <p:bldP spid="388" grpId="1"/>
      <p:bldP spid="390" grpId="0"/>
      <p:bldP spid="390" grpId="1"/>
      <p:bldP spid="391" grpId="0"/>
      <p:bldP spid="391" grpId="1"/>
      <p:bldP spid="392" grpId="0"/>
      <p:bldP spid="392" grpId="1"/>
      <p:bldP spid="393" grpId="0"/>
      <p:bldP spid="393" grpId="1"/>
      <p:bldP spid="394" grpId="0"/>
      <p:bldP spid="394" grpId="1"/>
      <p:bldP spid="396" grpId="0"/>
      <p:bldP spid="397" grpId="0"/>
      <p:bldP spid="397" grpId="1"/>
      <p:bldP spid="398" grpId="0"/>
      <p:bldP spid="398" grpId="1"/>
      <p:bldP spid="399" grpId="0"/>
      <p:bldP spid="399" grpId="1"/>
      <p:bldP spid="400" grpId="0"/>
      <p:bldP spid="426" grpId="0"/>
      <p:bldP spid="427" grpId="0"/>
      <p:bldP spid="428" grpId="0"/>
      <p:bldP spid="45" grpId="0"/>
      <p:bldP spid="46" grpId="0"/>
      <p:bldP spid="47" grpId="0"/>
      <p:bldP spid="50" grpId="0"/>
      <p:bldP spid="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Dikdörtgen 386">
            <a:extLst>
              <a:ext uri="{FF2B5EF4-FFF2-40B4-BE49-F238E27FC236}">
                <a16:creationId xmlns:a16="http://schemas.microsoft.com/office/drawing/2014/main" id="{568FFB57-1916-4039-8251-37464FF90FBA}"/>
              </a:ext>
            </a:extLst>
          </p:cNvPr>
          <p:cNvSpPr/>
          <p:nvPr/>
        </p:nvSpPr>
        <p:spPr>
          <a:xfrm>
            <a:off x="6517119" y="1749942"/>
            <a:ext cx="1091339" cy="3408821"/>
          </a:xfrm>
          <a:prstGeom prst="rect">
            <a:avLst/>
          </a:prstGeom>
          <a:ln>
            <a:prstDash val="sysDot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86" name="Dikdörtgen 385">
            <a:extLst>
              <a:ext uri="{FF2B5EF4-FFF2-40B4-BE49-F238E27FC236}">
                <a16:creationId xmlns:a16="http://schemas.microsoft.com/office/drawing/2014/main" id="{F5F5543D-EE24-4034-98D9-BE139064899B}"/>
              </a:ext>
            </a:extLst>
          </p:cNvPr>
          <p:cNvSpPr/>
          <p:nvPr/>
        </p:nvSpPr>
        <p:spPr>
          <a:xfrm>
            <a:off x="4947831" y="1774491"/>
            <a:ext cx="1148169" cy="3424756"/>
          </a:xfrm>
          <a:prstGeom prst="rect">
            <a:avLst/>
          </a:prstGeom>
          <a:ln>
            <a:prstDash val="sysDot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149D8AD3-23D4-44C6-91DC-EDC31E322EB0}"/>
              </a:ext>
            </a:extLst>
          </p:cNvPr>
          <p:cNvSpPr/>
          <p:nvPr/>
        </p:nvSpPr>
        <p:spPr>
          <a:xfrm>
            <a:off x="1777054" y="1763073"/>
            <a:ext cx="2955755" cy="3424756"/>
          </a:xfrm>
          <a:prstGeom prst="rect">
            <a:avLst/>
          </a:prstGeom>
          <a:ln>
            <a:prstDash val="sysDot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1096935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Aşağıda verilen çıkarma işlemini onluk bloklar yardımıyla yapalım.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3" name="Rectangle 2"/>
          <p:cNvSpPr/>
          <p:nvPr/>
        </p:nvSpPr>
        <p:spPr>
          <a:xfrm>
            <a:off x="667612" y="988074"/>
            <a:ext cx="331212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305 - 142 = ?</a:t>
            </a:r>
            <a:endParaRPr kumimoji="0" lang="en-US" sz="4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grpSp>
        <p:nvGrpSpPr>
          <p:cNvPr id="11" name="Group 1">
            <a:extLst>
              <a:ext uri="{FF2B5EF4-FFF2-40B4-BE49-F238E27FC236}">
                <a16:creationId xmlns:a16="http://schemas.microsoft.com/office/drawing/2014/main" id="{962CB623-0CD4-489A-8B2F-C4C92C7D22B9}"/>
              </a:ext>
            </a:extLst>
          </p:cNvPr>
          <p:cNvGrpSpPr/>
          <p:nvPr/>
        </p:nvGrpSpPr>
        <p:grpSpPr>
          <a:xfrm>
            <a:off x="2596925" y="1944050"/>
            <a:ext cx="2021492" cy="1333921"/>
            <a:chOff x="3404891" y="2132122"/>
            <a:chExt cx="3612842" cy="2250830"/>
          </a:xfrm>
        </p:grpSpPr>
        <p:grpSp>
          <p:nvGrpSpPr>
            <p:cNvPr id="12" name="Group 33">
              <a:extLst>
                <a:ext uri="{FF2B5EF4-FFF2-40B4-BE49-F238E27FC236}">
                  <a16:creationId xmlns:a16="http://schemas.microsoft.com/office/drawing/2014/main" id="{95D2C90A-4CCD-4007-B7DD-FC3016A09CA9}"/>
                </a:ext>
              </a:extLst>
            </p:cNvPr>
            <p:cNvGrpSpPr/>
            <p:nvPr/>
          </p:nvGrpSpPr>
          <p:grpSpPr>
            <a:xfrm>
              <a:off x="3776819" y="2150614"/>
              <a:ext cx="288679" cy="2231608"/>
              <a:chOff x="3816000" y="2160000"/>
              <a:chExt cx="288679" cy="2231608"/>
            </a:xfrm>
          </p:grpSpPr>
          <p:sp>
            <p:nvSpPr>
              <p:cNvPr id="118" name="Küp 17">
                <a:extLst>
                  <a:ext uri="{FF2B5EF4-FFF2-40B4-BE49-F238E27FC236}">
                    <a16:creationId xmlns:a16="http://schemas.microsoft.com/office/drawing/2014/main" id="{AEF4E940-DE81-4810-87AA-7A084DDB07B7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9" name="Küp 17">
                <a:extLst>
                  <a:ext uri="{FF2B5EF4-FFF2-40B4-BE49-F238E27FC236}">
                    <a16:creationId xmlns:a16="http://schemas.microsoft.com/office/drawing/2014/main" id="{A53139E8-4F98-4FB2-8CEF-9B59E4C6BBF3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0" name="Küp 17">
                <a:extLst>
                  <a:ext uri="{FF2B5EF4-FFF2-40B4-BE49-F238E27FC236}">
                    <a16:creationId xmlns:a16="http://schemas.microsoft.com/office/drawing/2014/main" id="{A855A2F8-62B7-499B-AAC4-A7C9B600DEFE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1" name="Küp 17">
                <a:extLst>
                  <a:ext uri="{FF2B5EF4-FFF2-40B4-BE49-F238E27FC236}">
                    <a16:creationId xmlns:a16="http://schemas.microsoft.com/office/drawing/2014/main" id="{556C307D-A34A-4F0D-834B-C5303E160411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2" name="Küp 17">
                <a:extLst>
                  <a:ext uri="{FF2B5EF4-FFF2-40B4-BE49-F238E27FC236}">
                    <a16:creationId xmlns:a16="http://schemas.microsoft.com/office/drawing/2014/main" id="{8F5B201E-DBDE-42BF-984B-9B42899FA39E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3" name="Küp 17">
                <a:extLst>
                  <a:ext uri="{FF2B5EF4-FFF2-40B4-BE49-F238E27FC236}">
                    <a16:creationId xmlns:a16="http://schemas.microsoft.com/office/drawing/2014/main" id="{A24241D4-7341-477B-85B1-D4DD732B1624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4" name="Küp 17">
                <a:extLst>
                  <a:ext uri="{FF2B5EF4-FFF2-40B4-BE49-F238E27FC236}">
                    <a16:creationId xmlns:a16="http://schemas.microsoft.com/office/drawing/2014/main" id="{9A993FF7-C0DB-4669-9916-BD6AEA1D79E4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5" name="Küp 17">
                <a:extLst>
                  <a:ext uri="{FF2B5EF4-FFF2-40B4-BE49-F238E27FC236}">
                    <a16:creationId xmlns:a16="http://schemas.microsoft.com/office/drawing/2014/main" id="{A9207371-68B3-47FB-8684-949263FF76D3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6" name="Küp 17">
                <a:extLst>
                  <a:ext uri="{FF2B5EF4-FFF2-40B4-BE49-F238E27FC236}">
                    <a16:creationId xmlns:a16="http://schemas.microsoft.com/office/drawing/2014/main" id="{12A7A16E-13E4-43B5-8671-FB8B66611423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7" name="Küp 17">
                <a:extLst>
                  <a:ext uri="{FF2B5EF4-FFF2-40B4-BE49-F238E27FC236}">
                    <a16:creationId xmlns:a16="http://schemas.microsoft.com/office/drawing/2014/main" id="{2102E86E-8663-4495-8368-4F936CE80CBC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roup 49">
              <a:extLst>
                <a:ext uri="{FF2B5EF4-FFF2-40B4-BE49-F238E27FC236}">
                  <a16:creationId xmlns:a16="http://schemas.microsoft.com/office/drawing/2014/main" id="{5659D259-FD90-4F65-BD4B-2120C7BDBA63}"/>
                </a:ext>
              </a:extLst>
            </p:cNvPr>
            <p:cNvGrpSpPr/>
            <p:nvPr/>
          </p:nvGrpSpPr>
          <p:grpSpPr>
            <a:xfrm>
              <a:off x="3404891" y="2143717"/>
              <a:ext cx="288679" cy="2231608"/>
              <a:chOff x="3816000" y="2160000"/>
              <a:chExt cx="288679" cy="2231608"/>
            </a:xfrm>
          </p:grpSpPr>
          <p:sp>
            <p:nvSpPr>
              <p:cNvPr id="108" name="Küp 17">
                <a:extLst>
                  <a:ext uri="{FF2B5EF4-FFF2-40B4-BE49-F238E27FC236}">
                    <a16:creationId xmlns:a16="http://schemas.microsoft.com/office/drawing/2014/main" id="{E5046D2A-ADCD-4FAD-8114-F91E71C2C3AF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9" name="Küp 17">
                <a:extLst>
                  <a:ext uri="{FF2B5EF4-FFF2-40B4-BE49-F238E27FC236}">
                    <a16:creationId xmlns:a16="http://schemas.microsoft.com/office/drawing/2014/main" id="{6F567580-21B4-454F-AB45-697E4A6E98FF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0" name="Küp 17">
                <a:extLst>
                  <a:ext uri="{FF2B5EF4-FFF2-40B4-BE49-F238E27FC236}">
                    <a16:creationId xmlns:a16="http://schemas.microsoft.com/office/drawing/2014/main" id="{3665DAA9-5531-4014-83E6-378B1F1DC197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1" name="Küp 17">
                <a:extLst>
                  <a:ext uri="{FF2B5EF4-FFF2-40B4-BE49-F238E27FC236}">
                    <a16:creationId xmlns:a16="http://schemas.microsoft.com/office/drawing/2014/main" id="{BE40C5F6-DE95-44EF-8A9D-1FC43645F396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2" name="Küp 17">
                <a:extLst>
                  <a:ext uri="{FF2B5EF4-FFF2-40B4-BE49-F238E27FC236}">
                    <a16:creationId xmlns:a16="http://schemas.microsoft.com/office/drawing/2014/main" id="{927FE564-986B-45AE-8FBA-07BCDD90842F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3" name="Küp 17">
                <a:extLst>
                  <a:ext uri="{FF2B5EF4-FFF2-40B4-BE49-F238E27FC236}">
                    <a16:creationId xmlns:a16="http://schemas.microsoft.com/office/drawing/2014/main" id="{6CC001D8-1249-471A-80E0-306DD3F77134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4" name="Küp 17">
                <a:extLst>
                  <a:ext uri="{FF2B5EF4-FFF2-40B4-BE49-F238E27FC236}">
                    <a16:creationId xmlns:a16="http://schemas.microsoft.com/office/drawing/2014/main" id="{A6B11A22-C05F-4594-9042-6A5FF226F8D1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5" name="Küp 17">
                <a:extLst>
                  <a:ext uri="{FF2B5EF4-FFF2-40B4-BE49-F238E27FC236}">
                    <a16:creationId xmlns:a16="http://schemas.microsoft.com/office/drawing/2014/main" id="{2D66D631-A4C7-4FF8-B91F-6C77233F4938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6" name="Küp 17">
                <a:extLst>
                  <a:ext uri="{FF2B5EF4-FFF2-40B4-BE49-F238E27FC236}">
                    <a16:creationId xmlns:a16="http://schemas.microsoft.com/office/drawing/2014/main" id="{BDCE54B8-DEB5-419C-8859-11CDD90C502E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7" name="Küp 17">
                <a:extLst>
                  <a:ext uri="{FF2B5EF4-FFF2-40B4-BE49-F238E27FC236}">
                    <a16:creationId xmlns:a16="http://schemas.microsoft.com/office/drawing/2014/main" id="{56861D7C-FF4C-4824-9D68-96BEA47F36F4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roup 72">
              <a:extLst>
                <a:ext uri="{FF2B5EF4-FFF2-40B4-BE49-F238E27FC236}">
                  <a16:creationId xmlns:a16="http://schemas.microsoft.com/office/drawing/2014/main" id="{12B8FE40-0AAD-4782-8585-D7C5EF1E5318}"/>
                </a:ext>
              </a:extLst>
            </p:cNvPr>
            <p:cNvGrpSpPr/>
            <p:nvPr/>
          </p:nvGrpSpPr>
          <p:grpSpPr>
            <a:xfrm>
              <a:off x="4144274" y="2150614"/>
              <a:ext cx="288679" cy="2231608"/>
              <a:chOff x="3816000" y="2160000"/>
              <a:chExt cx="288679" cy="2231608"/>
            </a:xfrm>
          </p:grpSpPr>
          <p:sp>
            <p:nvSpPr>
              <p:cNvPr id="98" name="Küp 17">
                <a:extLst>
                  <a:ext uri="{FF2B5EF4-FFF2-40B4-BE49-F238E27FC236}">
                    <a16:creationId xmlns:a16="http://schemas.microsoft.com/office/drawing/2014/main" id="{03209C89-C702-4A65-86AA-A455A1BA4077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9" name="Küp 17">
                <a:extLst>
                  <a:ext uri="{FF2B5EF4-FFF2-40B4-BE49-F238E27FC236}">
                    <a16:creationId xmlns:a16="http://schemas.microsoft.com/office/drawing/2014/main" id="{0345F319-575E-4E99-B4DE-8D2952587AEE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0" name="Küp 17">
                <a:extLst>
                  <a:ext uri="{FF2B5EF4-FFF2-40B4-BE49-F238E27FC236}">
                    <a16:creationId xmlns:a16="http://schemas.microsoft.com/office/drawing/2014/main" id="{EE9021DD-F283-4073-B4EA-15F11112BC7B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1" name="Küp 17">
                <a:extLst>
                  <a:ext uri="{FF2B5EF4-FFF2-40B4-BE49-F238E27FC236}">
                    <a16:creationId xmlns:a16="http://schemas.microsoft.com/office/drawing/2014/main" id="{21A0993F-7A63-42B7-B335-79D2BCFC9AEC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2" name="Küp 17">
                <a:extLst>
                  <a:ext uri="{FF2B5EF4-FFF2-40B4-BE49-F238E27FC236}">
                    <a16:creationId xmlns:a16="http://schemas.microsoft.com/office/drawing/2014/main" id="{A5AAF078-51A7-4F37-AAC6-352D1BF9FE85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3" name="Küp 17">
                <a:extLst>
                  <a:ext uri="{FF2B5EF4-FFF2-40B4-BE49-F238E27FC236}">
                    <a16:creationId xmlns:a16="http://schemas.microsoft.com/office/drawing/2014/main" id="{7E88B298-3B1C-48B8-9BC8-5B96BFB3223A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4" name="Küp 17">
                <a:extLst>
                  <a:ext uri="{FF2B5EF4-FFF2-40B4-BE49-F238E27FC236}">
                    <a16:creationId xmlns:a16="http://schemas.microsoft.com/office/drawing/2014/main" id="{0E60C145-2C6D-4847-A8BA-62A2A228962E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5" name="Küp 17">
                <a:extLst>
                  <a:ext uri="{FF2B5EF4-FFF2-40B4-BE49-F238E27FC236}">
                    <a16:creationId xmlns:a16="http://schemas.microsoft.com/office/drawing/2014/main" id="{697A620D-B6C9-40D8-8384-39B7C6E52622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6" name="Küp 17">
                <a:extLst>
                  <a:ext uri="{FF2B5EF4-FFF2-40B4-BE49-F238E27FC236}">
                    <a16:creationId xmlns:a16="http://schemas.microsoft.com/office/drawing/2014/main" id="{A1A6994C-436B-4DDB-AACC-53D121AC8911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7" name="Küp 17">
                <a:extLst>
                  <a:ext uri="{FF2B5EF4-FFF2-40B4-BE49-F238E27FC236}">
                    <a16:creationId xmlns:a16="http://schemas.microsoft.com/office/drawing/2014/main" id="{894C7590-97AB-4675-A3F5-42056E0E75EE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roup 83">
              <a:extLst>
                <a:ext uri="{FF2B5EF4-FFF2-40B4-BE49-F238E27FC236}">
                  <a16:creationId xmlns:a16="http://schemas.microsoft.com/office/drawing/2014/main" id="{C96B3E70-13C7-4B73-9DBA-F8B11E1ADEB7}"/>
                </a:ext>
              </a:extLst>
            </p:cNvPr>
            <p:cNvGrpSpPr/>
            <p:nvPr/>
          </p:nvGrpSpPr>
          <p:grpSpPr>
            <a:xfrm>
              <a:off x="4508087" y="2143717"/>
              <a:ext cx="288679" cy="2231608"/>
              <a:chOff x="3816000" y="2160000"/>
              <a:chExt cx="288679" cy="2231608"/>
            </a:xfrm>
          </p:grpSpPr>
          <p:sp>
            <p:nvSpPr>
              <p:cNvPr id="88" name="Küp 17">
                <a:extLst>
                  <a:ext uri="{FF2B5EF4-FFF2-40B4-BE49-F238E27FC236}">
                    <a16:creationId xmlns:a16="http://schemas.microsoft.com/office/drawing/2014/main" id="{D26E2F46-8259-416B-A4E2-50A54BFB15F4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9" name="Küp 17">
                <a:extLst>
                  <a:ext uri="{FF2B5EF4-FFF2-40B4-BE49-F238E27FC236}">
                    <a16:creationId xmlns:a16="http://schemas.microsoft.com/office/drawing/2014/main" id="{7F9692BA-AB19-4473-83C8-D72DEB9F65DB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0" name="Küp 17">
                <a:extLst>
                  <a:ext uri="{FF2B5EF4-FFF2-40B4-BE49-F238E27FC236}">
                    <a16:creationId xmlns:a16="http://schemas.microsoft.com/office/drawing/2014/main" id="{113F64F0-FFEA-4352-B8D9-056507A06969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1" name="Küp 17">
                <a:extLst>
                  <a:ext uri="{FF2B5EF4-FFF2-40B4-BE49-F238E27FC236}">
                    <a16:creationId xmlns:a16="http://schemas.microsoft.com/office/drawing/2014/main" id="{270E60EF-6A57-4D21-ADA7-20B65BA847A4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2" name="Küp 17">
                <a:extLst>
                  <a:ext uri="{FF2B5EF4-FFF2-40B4-BE49-F238E27FC236}">
                    <a16:creationId xmlns:a16="http://schemas.microsoft.com/office/drawing/2014/main" id="{867299B2-04FE-4A7A-B9A7-3B63134DD17D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3" name="Küp 17">
                <a:extLst>
                  <a:ext uri="{FF2B5EF4-FFF2-40B4-BE49-F238E27FC236}">
                    <a16:creationId xmlns:a16="http://schemas.microsoft.com/office/drawing/2014/main" id="{7EF2A70C-0C56-404F-AAD9-5E0627FD883C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4" name="Küp 17">
                <a:extLst>
                  <a:ext uri="{FF2B5EF4-FFF2-40B4-BE49-F238E27FC236}">
                    <a16:creationId xmlns:a16="http://schemas.microsoft.com/office/drawing/2014/main" id="{1DEF3C86-95AE-49B2-98BB-8D247158E26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5" name="Küp 17">
                <a:extLst>
                  <a:ext uri="{FF2B5EF4-FFF2-40B4-BE49-F238E27FC236}">
                    <a16:creationId xmlns:a16="http://schemas.microsoft.com/office/drawing/2014/main" id="{7B73C659-955F-40F9-A433-5679CFB34E60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6" name="Küp 17">
                <a:extLst>
                  <a:ext uri="{FF2B5EF4-FFF2-40B4-BE49-F238E27FC236}">
                    <a16:creationId xmlns:a16="http://schemas.microsoft.com/office/drawing/2014/main" id="{FBF67C88-3673-4878-8318-C03841BF010F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7" name="Küp 17">
                <a:extLst>
                  <a:ext uri="{FF2B5EF4-FFF2-40B4-BE49-F238E27FC236}">
                    <a16:creationId xmlns:a16="http://schemas.microsoft.com/office/drawing/2014/main" id="{11B652D9-BA6F-4D53-9F71-8BEFC8B9B7AE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" name="Group 94">
              <a:extLst>
                <a:ext uri="{FF2B5EF4-FFF2-40B4-BE49-F238E27FC236}">
                  <a16:creationId xmlns:a16="http://schemas.microsoft.com/office/drawing/2014/main" id="{3BCCFFC8-D171-47FC-B4FD-8FC0163BBAE9}"/>
                </a:ext>
              </a:extLst>
            </p:cNvPr>
            <p:cNvGrpSpPr/>
            <p:nvPr/>
          </p:nvGrpSpPr>
          <p:grpSpPr>
            <a:xfrm>
              <a:off x="4881160" y="2151344"/>
              <a:ext cx="288679" cy="2231608"/>
              <a:chOff x="3816000" y="2160000"/>
              <a:chExt cx="288679" cy="2231608"/>
            </a:xfrm>
          </p:grpSpPr>
          <p:sp>
            <p:nvSpPr>
              <p:cNvPr id="78" name="Küp 17">
                <a:extLst>
                  <a:ext uri="{FF2B5EF4-FFF2-40B4-BE49-F238E27FC236}">
                    <a16:creationId xmlns:a16="http://schemas.microsoft.com/office/drawing/2014/main" id="{BA3A996A-CEF6-4576-A9E5-45798E588F18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9" name="Küp 17">
                <a:extLst>
                  <a:ext uri="{FF2B5EF4-FFF2-40B4-BE49-F238E27FC236}">
                    <a16:creationId xmlns:a16="http://schemas.microsoft.com/office/drawing/2014/main" id="{A21E082E-BD66-4060-9EB3-9F46095344E2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0" name="Küp 17">
                <a:extLst>
                  <a:ext uri="{FF2B5EF4-FFF2-40B4-BE49-F238E27FC236}">
                    <a16:creationId xmlns:a16="http://schemas.microsoft.com/office/drawing/2014/main" id="{89BDC34A-172F-4C99-A6C1-1161C9C6EB2A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1" name="Küp 17">
                <a:extLst>
                  <a:ext uri="{FF2B5EF4-FFF2-40B4-BE49-F238E27FC236}">
                    <a16:creationId xmlns:a16="http://schemas.microsoft.com/office/drawing/2014/main" id="{6D1D0025-7781-4F8A-93BD-42803ACCFC0D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2" name="Küp 17">
                <a:extLst>
                  <a:ext uri="{FF2B5EF4-FFF2-40B4-BE49-F238E27FC236}">
                    <a16:creationId xmlns:a16="http://schemas.microsoft.com/office/drawing/2014/main" id="{12254196-5CD3-4069-A4F7-C3148282C66B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3" name="Küp 17">
                <a:extLst>
                  <a:ext uri="{FF2B5EF4-FFF2-40B4-BE49-F238E27FC236}">
                    <a16:creationId xmlns:a16="http://schemas.microsoft.com/office/drawing/2014/main" id="{07A93FCA-7BAD-4394-B5AC-68E60D71D49D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4" name="Küp 17">
                <a:extLst>
                  <a:ext uri="{FF2B5EF4-FFF2-40B4-BE49-F238E27FC236}">
                    <a16:creationId xmlns:a16="http://schemas.microsoft.com/office/drawing/2014/main" id="{0F64AEAA-E50E-4C13-99D4-E6E26DA32C42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5" name="Küp 17">
                <a:extLst>
                  <a:ext uri="{FF2B5EF4-FFF2-40B4-BE49-F238E27FC236}">
                    <a16:creationId xmlns:a16="http://schemas.microsoft.com/office/drawing/2014/main" id="{074996B6-C192-421E-828E-CB1D689A1156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6" name="Küp 17">
                <a:extLst>
                  <a:ext uri="{FF2B5EF4-FFF2-40B4-BE49-F238E27FC236}">
                    <a16:creationId xmlns:a16="http://schemas.microsoft.com/office/drawing/2014/main" id="{7F1563CD-00A7-41D3-8A68-3E5EB435DC78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7" name="Küp 17">
                <a:extLst>
                  <a:ext uri="{FF2B5EF4-FFF2-40B4-BE49-F238E27FC236}">
                    <a16:creationId xmlns:a16="http://schemas.microsoft.com/office/drawing/2014/main" id="{48B420F8-A9F6-4B39-9853-00B47A18405D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7" name="Group 105">
              <a:extLst>
                <a:ext uri="{FF2B5EF4-FFF2-40B4-BE49-F238E27FC236}">
                  <a16:creationId xmlns:a16="http://schemas.microsoft.com/office/drawing/2014/main" id="{62684880-1488-4670-891D-0B0F70BA8C37}"/>
                </a:ext>
              </a:extLst>
            </p:cNvPr>
            <p:cNvGrpSpPr/>
            <p:nvPr/>
          </p:nvGrpSpPr>
          <p:grpSpPr>
            <a:xfrm>
              <a:off x="5624493" y="2139019"/>
              <a:ext cx="288679" cy="2231608"/>
              <a:chOff x="3816000" y="2160000"/>
              <a:chExt cx="288679" cy="2231608"/>
            </a:xfrm>
          </p:grpSpPr>
          <p:sp>
            <p:nvSpPr>
              <p:cNvPr id="68" name="Küp 17">
                <a:extLst>
                  <a:ext uri="{FF2B5EF4-FFF2-40B4-BE49-F238E27FC236}">
                    <a16:creationId xmlns:a16="http://schemas.microsoft.com/office/drawing/2014/main" id="{92943ED0-28ED-4C33-A528-D83582E146F0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9" name="Küp 17">
                <a:extLst>
                  <a:ext uri="{FF2B5EF4-FFF2-40B4-BE49-F238E27FC236}">
                    <a16:creationId xmlns:a16="http://schemas.microsoft.com/office/drawing/2014/main" id="{B3971440-8103-45FB-8457-8062DBDA55D9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0" name="Küp 17">
                <a:extLst>
                  <a:ext uri="{FF2B5EF4-FFF2-40B4-BE49-F238E27FC236}">
                    <a16:creationId xmlns:a16="http://schemas.microsoft.com/office/drawing/2014/main" id="{7515BF07-834D-48A4-ADA8-8279AF2EC73C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1" name="Küp 17">
                <a:extLst>
                  <a:ext uri="{FF2B5EF4-FFF2-40B4-BE49-F238E27FC236}">
                    <a16:creationId xmlns:a16="http://schemas.microsoft.com/office/drawing/2014/main" id="{7E06B8CC-21FD-4791-B142-8F37F1AA5A36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2" name="Küp 17">
                <a:extLst>
                  <a:ext uri="{FF2B5EF4-FFF2-40B4-BE49-F238E27FC236}">
                    <a16:creationId xmlns:a16="http://schemas.microsoft.com/office/drawing/2014/main" id="{15688C6A-DC88-4C3C-AC45-874961A8EAE8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3" name="Küp 17">
                <a:extLst>
                  <a:ext uri="{FF2B5EF4-FFF2-40B4-BE49-F238E27FC236}">
                    <a16:creationId xmlns:a16="http://schemas.microsoft.com/office/drawing/2014/main" id="{78AC662A-AF1E-4A3F-BDE0-CF927FF9494E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4" name="Küp 17">
                <a:extLst>
                  <a:ext uri="{FF2B5EF4-FFF2-40B4-BE49-F238E27FC236}">
                    <a16:creationId xmlns:a16="http://schemas.microsoft.com/office/drawing/2014/main" id="{869EF941-4A7F-4EF4-8D49-DC9AA217B8C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5" name="Küp 17">
                <a:extLst>
                  <a:ext uri="{FF2B5EF4-FFF2-40B4-BE49-F238E27FC236}">
                    <a16:creationId xmlns:a16="http://schemas.microsoft.com/office/drawing/2014/main" id="{AE17E8BB-2C95-4C2D-A44F-6CEC561B986B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6" name="Küp 17">
                <a:extLst>
                  <a:ext uri="{FF2B5EF4-FFF2-40B4-BE49-F238E27FC236}">
                    <a16:creationId xmlns:a16="http://schemas.microsoft.com/office/drawing/2014/main" id="{AABE964B-3684-448F-AD1A-9D31FF99A019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7" name="Küp 17">
                <a:extLst>
                  <a:ext uri="{FF2B5EF4-FFF2-40B4-BE49-F238E27FC236}">
                    <a16:creationId xmlns:a16="http://schemas.microsoft.com/office/drawing/2014/main" id="{16DB501A-599C-4655-88D4-9CC5EC85F339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8" name="Group 116">
              <a:extLst>
                <a:ext uri="{FF2B5EF4-FFF2-40B4-BE49-F238E27FC236}">
                  <a16:creationId xmlns:a16="http://schemas.microsoft.com/office/drawing/2014/main" id="{0F40BD23-50DE-4705-9219-18CBDE45754B}"/>
                </a:ext>
              </a:extLst>
            </p:cNvPr>
            <p:cNvGrpSpPr/>
            <p:nvPr/>
          </p:nvGrpSpPr>
          <p:grpSpPr>
            <a:xfrm>
              <a:off x="5252565" y="2132122"/>
              <a:ext cx="288679" cy="2231608"/>
              <a:chOff x="3816000" y="2160000"/>
              <a:chExt cx="288679" cy="2231608"/>
            </a:xfrm>
          </p:grpSpPr>
          <p:sp>
            <p:nvSpPr>
              <p:cNvPr id="58" name="Küp 17">
                <a:extLst>
                  <a:ext uri="{FF2B5EF4-FFF2-40B4-BE49-F238E27FC236}">
                    <a16:creationId xmlns:a16="http://schemas.microsoft.com/office/drawing/2014/main" id="{141795D0-6448-44C1-9EAB-B249C7535E85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9" name="Küp 17">
                <a:extLst>
                  <a:ext uri="{FF2B5EF4-FFF2-40B4-BE49-F238E27FC236}">
                    <a16:creationId xmlns:a16="http://schemas.microsoft.com/office/drawing/2014/main" id="{541E443B-F8B8-4290-A4AD-5B9F616A45CE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0" name="Küp 17">
                <a:extLst>
                  <a:ext uri="{FF2B5EF4-FFF2-40B4-BE49-F238E27FC236}">
                    <a16:creationId xmlns:a16="http://schemas.microsoft.com/office/drawing/2014/main" id="{B9A285CD-99F3-494A-A450-42057E16F79D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1" name="Küp 17">
                <a:extLst>
                  <a:ext uri="{FF2B5EF4-FFF2-40B4-BE49-F238E27FC236}">
                    <a16:creationId xmlns:a16="http://schemas.microsoft.com/office/drawing/2014/main" id="{34F6A8FB-68BF-4C40-8C07-E6B096B21434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2" name="Küp 17">
                <a:extLst>
                  <a:ext uri="{FF2B5EF4-FFF2-40B4-BE49-F238E27FC236}">
                    <a16:creationId xmlns:a16="http://schemas.microsoft.com/office/drawing/2014/main" id="{CB0D6DA2-9444-4924-AF5A-58DA777E3BBC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3" name="Küp 17">
                <a:extLst>
                  <a:ext uri="{FF2B5EF4-FFF2-40B4-BE49-F238E27FC236}">
                    <a16:creationId xmlns:a16="http://schemas.microsoft.com/office/drawing/2014/main" id="{70D44E7E-D477-4583-9460-3058EF6A56DB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4" name="Küp 17">
                <a:extLst>
                  <a:ext uri="{FF2B5EF4-FFF2-40B4-BE49-F238E27FC236}">
                    <a16:creationId xmlns:a16="http://schemas.microsoft.com/office/drawing/2014/main" id="{3B7D23B7-C545-4F9D-910F-E93462C26489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5" name="Küp 17">
                <a:extLst>
                  <a:ext uri="{FF2B5EF4-FFF2-40B4-BE49-F238E27FC236}">
                    <a16:creationId xmlns:a16="http://schemas.microsoft.com/office/drawing/2014/main" id="{C7353B11-02F5-436D-B3E6-F648BF5CCC40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6" name="Küp 17">
                <a:extLst>
                  <a:ext uri="{FF2B5EF4-FFF2-40B4-BE49-F238E27FC236}">
                    <a16:creationId xmlns:a16="http://schemas.microsoft.com/office/drawing/2014/main" id="{5F278377-2ACD-435F-99F7-E7937299A255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7" name="Küp 17">
                <a:extLst>
                  <a:ext uri="{FF2B5EF4-FFF2-40B4-BE49-F238E27FC236}">
                    <a16:creationId xmlns:a16="http://schemas.microsoft.com/office/drawing/2014/main" id="{839F9917-8F96-4A7B-89A0-12C9E7CAAA4A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9" name="Group 127">
              <a:extLst>
                <a:ext uri="{FF2B5EF4-FFF2-40B4-BE49-F238E27FC236}">
                  <a16:creationId xmlns:a16="http://schemas.microsoft.com/office/drawing/2014/main" id="{849170A4-C725-4714-9F0D-8D39CD0DBD78}"/>
                </a:ext>
              </a:extLst>
            </p:cNvPr>
            <p:cNvGrpSpPr/>
            <p:nvPr/>
          </p:nvGrpSpPr>
          <p:grpSpPr>
            <a:xfrm>
              <a:off x="5991948" y="2139019"/>
              <a:ext cx="288679" cy="2231608"/>
              <a:chOff x="3816000" y="2160000"/>
              <a:chExt cx="288679" cy="2231608"/>
            </a:xfrm>
          </p:grpSpPr>
          <p:sp>
            <p:nvSpPr>
              <p:cNvPr id="48" name="Küp 17">
                <a:extLst>
                  <a:ext uri="{FF2B5EF4-FFF2-40B4-BE49-F238E27FC236}">
                    <a16:creationId xmlns:a16="http://schemas.microsoft.com/office/drawing/2014/main" id="{7AB20EE8-37F0-4F7D-A98B-6878C17C5D2C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" name="Küp 17">
                <a:extLst>
                  <a:ext uri="{FF2B5EF4-FFF2-40B4-BE49-F238E27FC236}">
                    <a16:creationId xmlns:a16="http://schemas.microsoft.com/office/drawing/2014/main" id="{33E8ACB6-E68B-40F1-9861-CFCE25A973CC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" name="Küp 17">
                <a:extLst>
                  <a:ext uri="{FF2B5EF4-FFF2-40B4-BE49-F238E27FC236}">
                    <a16:creationId xmlns:a16="http://schemas.microsoft.com/office/drawing/2014/main" id="{2D24D064-DE90-4401-9275-A357951FCE75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" name="Küp 17">
                <a:extLst>
                  <a:ext uri="{FF2B5EF4-FFF2-40B4-BE49-F238E27FC236}">
                    <a16:creationId xmlns:a16="http://schemas.microsoft.com/office/drawing/2014/main" id="{9FF0764F-17B8-4E05-8837-369EAE92DF2C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2" name="Küp 17">
                <a:extLst>
                  <a:ext uri="{FF2B5EF4-FFF2-40B4-BE49-F238E27FC236}">
                    <a16:creationId xmlns:a16="http://schemas.microsoft.com/office/drawing/2014/main" id="{20C27C53-6764-4EA4-A33E-D7387215DB29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3" name="Küp 17">
                <a:extLst>
                  <a:ext uri="{FF2B5EF4-FFF2-40B4-BE49-F238E27FC236}">
                    <a16:creationId xmlns:a16="http://schemas.microsoft.com/office/drawing/2014/main" id="{F235BBA9-71A7-45F9-9BE0-5367EDB0D049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4" name="Küp 17">
                <a:extLst>
                  <a:ext uri="{FF2B5EF4-FFF2-40B4-BE49-F238E27FC236}">
                    <a16:creationId xmlns:a16="http://schemas.microsoft.com/office/drawing/2014/main" id="{C1387D39-6C21-4C76-8CC0-772D7F553EB3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5" name="Küp 17">
                <a:extLst>
                  <a:ext uri="{FF2B5EF4-FFF2-40B4-BE49-F238E27FC236}">
                    <a16:creationId xmlns:a16="http://schemas.microsoft.com/office/drawing/2014/main" id="{E5D75141-45DD-4644-AE99-910121055D50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6" name="Küp 17">
                <a:extLst>
                  <a:ext uri="{FF2B5EF4-FFF2-40B4-BE49-F238E27FC236}">
                    <a16:creationId xmlns:a16="http://schemas.microsoft.com/office/drawing/2014/main" id="{7F1FCC0A-38F4-438E-8701-4D4ED93E9CE9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7" name="Küp 17">
                <a:extLst>
                  <a:ext uri="{FF2B5EF4-FFF2-40B4-BE49-F238E27FC236}">
                    <a16:creationId xmlns:a16="http://schemas.microsoft.com/office/drawing/2014/main" id="{FCDCE8CE-7CB4-4367-827B-E10137EB3519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20" name="Group 138">
              <a:extLst>
                <a:ext uri="{FF2B5EF4-FFF2-40B4-BE49-F238E27FC236}">
                  <a16:creationId xmlns:a16="http://schemas.microsoft.com/office/drawing/2014/main" id="{16E63C02-BFB4-47ED-8260-A1BB2280F84C}"/>
                </a:ext>
              </a:extLst>
            </p:cNvPr>
            <p:cNvGrpSpPr/>
            <p:nvPr/>
          </p:nvGrpSpPr>
          <p:grpSpPr>
            <a:xfrm>
              <a:off x="6355761" y="2132122"/>
              <a:ext cx="288679" cy="2231608"/>
              <a:chOff x="3816000" y="2160000"/>
              <a:chExt cx="288679" cy="2231608"/>
            </a:xfrm>
          </p:grpSpPr>
          <p:sp>
            <p:nvSpPr>
              <p:cNvPr id="38" name="Küp 17">
                <a:extLst>
                  <a:ext uri="{FF2B5EF4-FFF2-40B4-BE49-F238E27FC236}">
                    <a16:creationId xmlns:a16="http://schemas.microsoft.com/office/drawing/2014/main" id="{70D37BC5-E1FE-4198-A5AC-043AE5702FA0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9" name="Küp 17">
                <a:extLst>
                  <a:ext uri="{FF2B5EF4-FFF2-40B4-BE49-F238E27FC236}">
                    <a16:creationId xmlns:a16="http://schemas.microsoft.com/office/drawing/2014/main" id="{83C794D5-A12F-4CA3-A7A3-A600B1F4F614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0" name="Küp 17">
                <a:extLst>
                  <a:ext uri="{FF2B5EF4-FFF2-40B4-BE49-F238E27FC236}">
                    <a16:creationId xmlns:a16="http://schemas.microsoft.com/office/drawing/2014/main" id="{A1932A05-37D3-42AE-BCB5-1B59B07A30EC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1" name="Küp 17">
                <a:extLst>
                  <a:ext uri="{FF2B5EF4-FFF2-40B4-BE49-F238E27FC236}">
                    <a16:creationId xmlns:a16="http://schemas.microsoft.com/office/drawing/2014/main" id="{5D9100F7-C9FB-436B-B5A2-E9C64299A539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2" name="Küp 17">
                <a:extLst>
                  <a:ext uri="{FF2B5EF4-FFF2-40B4-BE49-F238E27FC236}">
                    <a16:creationId xmlns:a16="http://schemas.microsoft.com/office/drawing/2014/main" id="{58623877-69CC-4932-AEE9-4868066A03A3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" name="Küp 17">
                <a:extLst>
                  <a:ext uri="{FF2B5EF4-FFF2-40B4-BE49-F238E27FC236}">
                    <a16:creationId xmlns:a16="http://schemas.microsoft.com/office/drawing/2014/main" id="{3F14F1DC-AB3F-4371-8F6B-8648C2E72D74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" name="Küp 17">
                <a:extLst>
                  <a:ext uri="{FF2B5EF4-FFF2-40B4-BE49-F238E27FC236}">
                    <a16:creationId xmlns:a16="http://schemas.microsoft.com/office/drawing/2014/main" id="{689EA980-4850-4A31-A0BF-6EE87FA19894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" name="Küp 17">
                <a:extLst>
                  <a:ext uri="{FF2B5EF4-FFF2-40B4-BE49-F238E27FC236}">
                    <a16:creationId xmlns:a16="http://schemas.microsoft.com/office/drawing/2014/main" id="{241CE398-AE0C-4C43-87CB-6F23DF3C7557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" name="Küp 17">
                <a:extLst>
                  <a:ext uri="{FF2B5EF4-FFF2-40B4-BE49-F238E27FC236}">
                    <a16:creationId xmlns:a16="http://schemas.microsoft.com/office/drawing/2014/main" id="{F91E6885-00F7-46C7-A8CF-B94D0EED8CA3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" name="Küp 17">
                <a:extLst>
                  <a:ext uri="{FF2B5EF4-FFF2-40B4-BE49-F238E27FC236}">
                    <a16:creationId xmlns:a16="http://schemas.microsoft.com/office/drawing/2014/main" id="{C21F68B9-7762-4C2F-944B-2DE7239F7243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21" name="Group 150">
              <a:extLst>
                <a:ext uri="{FF2B5EF4-FFF2-40B4-BE49-F238E27FC236}">
                  <a16:creationId xmlns:a16="http://schemas.microsoft.com/office/drawing/2014/main" id="{5191CBB2-BF9A-43B2-A711-4B7330B4CA11}"/>
                </a:ext>
              </a:extLst>
            </p:cNvPr>
            <p:cNvGrpSpPr/>
            <p:nvPr/>
          </p:nvGrpSpPr>
          <p:grpSpPr>
            <a:xfrm>
              <a:off x="6729054" y="2139019"/>
              <a:ext cx="288679" cy="2231608"/>
              <a:chOff x="3816000" y="2160000"/>
              <a:chExt cx="288679" cy="2231608"/>
            </a:xfrm>
          </p:grpSpPr>
          <p:sp>
            <p:nvSpPr>
              <p:cNvPr id="22" name="Küp 17">
                <a:extLst>
                  <a:ext uri="{FF2B5EF4-FFF2-40B4-BE49-F238E27FC236}">
                    <a16:creationId xmlns:a16="http://schemas.microsoft.com/office/drawing/2014/main" id="{7C403546-A3A5-437C-90C5-08E1DA36F148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" name="Küp 17">
                <a:extLst>
                  <a:ext uri="{FF2B5EF4-FFF2-40B4-BE49-F238E27FC236}">
                    <a16:creationId xmlns:a16="http://schemas.microsoft.com/office/drawing/2014/main" id="{5BD2FB9A-6A01-4613-99D5-F557391F190A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" name="Küp 17">
                <a:extLst>
                  <a:ext uri="{FF2B5EF4-FFF2-40B4-BE49-F238E27FC236}">
                    <a16:creationId xmlns:a16="http://schemas.microsoft.com/office/drawing/2014/main" id="{8ED40912-009E-4F18-821A-A00896348853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" name="Küp 17">
                <a:extLst>
                  <a:ext uri="{FF2B5EF4-FFF2-40B4-BE49-F238E27FC236}">
                    <a16:creationId xmlns:a16="http://schemas.microsoft.com/office/drawing/2014/main" id="{F5F4D096-9DD8-4AC8-8C8E-4EC1E8FA21A6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8" name="Küp 17">
                <a:extLst>
                  <a:ext uri="{FF2B5EF4-FFF2-40B4-BE49-F238E27FC236}">
                    <a16:creationId xmlns:a16="http://schemas.microsoft.com/office/drawing/2014/main" id="{4340FB4B-F279-4968-BDA8-AA03288E064D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9" name="Küp 17">
                <a:extLst>
                  <a:ext uri="{FF2B5EF4-FFF2-40B4-BE49-F238E27FC236}">
                    <a16:creationId xmlns:a16="http://schemas.microsoft.com/office/drawing/2014/main" id="{81E8860E-AA4E-4243-B7E4-965A656A6AEF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0" name="Küp 17">
                <a:extLst>
                  <a:ext uri="{FF2B5EF4-FFF2-40B4-BE49-F238E27FC236}">
                    <a16:creationId xmlns:a16="http://schemas.microsoft.com/office/drawing/2014/main" id="{50C6FA74-E111-482E-9D5F-685D3729C97B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1" name="Küp 17">
                <a:extLst>
                  <a:ext uri="{FF2B5EF4-FFF2-40B4-BE49-F238E27FC236}">
                    <a16:creationId xmlns:a16="http://schemas.microsoft.com/office/drawing/2014/main" id="{759FA9A8-6620-46BD-B9FA-7437400DC8D1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2" name="Küp 17">
                <a:extLst>
                  <a:ext uri="{FF2B5EF4-FFF2-40B4-BE49-F238E27FC236}">
                    <a16:creationId xmlns:a16="http://schemas.microsoft.com/office/drawing/2014/main" id="{0F1E22D8-506C-4D25-A9D4-62CA47F0E685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7" name="Küp 17">
                <a:extLst>
                  <a:ext uri="{FF2B5EF4-FFF2-40B4-BE49-F238E27FC236}">
                    <a16:creationId xmlns:a16="http://schemas.microsoft.com/office/drawing/2014/main" id="{669D5CE2-C169-4BB3-8CE6-7ED0C27E031E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</p:grpSp>
      <p:sp>
        <p:nvSpPr>
          <p:cNvPr id="156" name="Küp 17">
            <a:extLst>
              <a:ext uri="{FF2B5EF4-FFF2-40B4-BE49-F238E27FC236}">
                <a16:creationId xmlns:a16="http://schemas.microsoft.com/office/drawing/2014/main" id="{49836EF5-264A-4BC8-A928-4AAC929037C1}"/>
              </a:ext>
            </a:extLst>
          </p:cNvPr>
          <p:cNvSpPr/>
          <p:nvPr/>
        </p:nvSpPr>
        <p:spPr>
          <a:xfrm>
            <a:off x="6985218" y="2296881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57" name="Küp 17">
            <a:extLst>
              <a:ext uri="{FF2B5EF4-FFF2-40B4-BE49-F238E27FC236}">
                <a16:creationId xmlns:a16="http://schemas.microsoft.com/office/drawing/2014/main" id="{7F793420-9851-4E24-9B81-A8A0EC134066}"/>
              </a:ext>
            </a:extLst>
          </p:cNvPr>
          <p:cNvSpPr/>
          <p:nvPr/>
        </p:nvSpPr>
        <p:spPr>
          <a:xfrm>
            <a:off x="6958970" y="2027462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58" name="Küp 17">
            <a:extLst>
              <a:ext uri="{FF2B5EF4-FFF2-40B4-BE49-F238E27FC236}">
                <a16:creationId xmlns:a16="http://schemas.microsoft.com/office/drawing/2014/main" id="{5E5EDE83-E8A9-461F-AF8A-88179C0A25B0}"/>
              </a:ext>
            </a:extLst>
          </p:cNvPr>
          <p:cNvSpPr/>
          <p:nvPr/>
        </p:nvSpPr>
        <p:spPr>
          <a:xfrm>
            <a:off x="7374356" y="1981085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59" name="Küp 17">
            <a:extLst>
              <a:ext uri="{FF2B5EF4-FFF2-40B4-BE49-F238E27FC236}">
                <a16:creationId xmlns:a16="http://schemas.microsoft.com/office/drawing/2014/main" id="{8EE0D849-B206-44B6-BAE3-BA14AA259AF1}"/>
              </a:ext>
            </a:extLst>
          </p:cNvPr>
          <p:cNvSpPr/>
          <p:nvPr/>
        </p:nvSpPr>
        <p:spPr>
          <a:xfrm>
            <a:off x="7377163" y="2275863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60" name="Küp 17">
            <a:extLst>
              <a:ext uri="{FF2B5EF4-FFF2-40B4-BE49-F238E27FC236}">
                <a16:creationId xmlns:a16="http://schemas.microsoft.com/office/drawing/2014/main" id="{2F576A44-8A20-4BDD-95EC-17332CBD4FF9}"/>
              </a:ext>
            </a:extLst>
          </p:cNvPr>
          <p:cNvSpPr/>
          <p:nvPr/>
        </p:nvSpPr>
        <p:spPr>
          <a:xfrm>
            <a:off x="7377659" y="2605824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grpSp>
        <p:nvGrpSpPr>
          <p:cNvPr id="161" name="Group 1">
            <a:extLst>
              <a:ext uri="{FF2B5EF4-FFF2-40B4-BE49-F238E27FC236}">
                <a16:creationId xmlns:a16="http://schemas.microsoft.com/office/drawing/2014/main" id="{E4EC0BD9-FDAC-498E-99E1-713E534EF636}"/>
              </a:ext>
            </a:extLst>
          </p:cNvPr>
          <p:cNvGrpSpPr/>
          <p:nvPr/>
        </p:nvGrpSpPr>
        <p:grpSpPr>
          <a:xfrm>
            <a:off x="2468724" y="3749259"/>
            <a:ext cx="2021492" cy="1333921"/>
            <a:chOff x="3404891" y="2132122"/>
            <a:chExt cx="3612842" cy="2250830"/>
          </a:xfrm>
          <a:solidFill>
            <a:schemeClr val="bg2">
              <a:lumMod val="50000"/>
            </a:schemeClr>
          </a:solidFill>
        </p:grpSpPr>
        <p:grpSp>
          <p:nvGrpSpPr>
            <p:cNvPr id="162" name="Group 33">
              <a:extLst>
                <a:ext uri="{FF2B5EF4-FFF2-40B4-BE49-F238E27FC236}">
                  <a16:creationId xmlns:a16="http://schemas.microsoft.com/office/drawing/2014/main" id="{7B031B7B-B06F-45D4-AE61-5A22044AE431}"/>
                </a:ext>
              </a:extLst>
            </p:cNvPr>
            <p:cNvGrpSpPr/>
            <p:nvPr/>
          </p:nvGrpSpPr>
          <p:grpSpPr>
            <a:xfrm>
              <a:off x="3776819" y="215061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62" name="Küp 17">
                <a:extLst>
                  <a:ext uri="{FF2B5EF4-FFF2-40B4-BE49-F238E27FC236}">
                    <a16:creationId xmlns:a16="http://schemas.microsoft.com/office/drawing/2014/main" id="{F6A61E11-5AA5-42F6-841D-4C891FD5913A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3" name="Küp 17">
                <a:extLst>
                  <a:ext uri="{FF2B5EF4-FFF2-40B4-BE49-F238E27FC236}">
                    <a16:creationId xmlns:a16="http://schemas.microsoft.com/office/drawing/2014/main" id="{D9042831-0568-4353-9E13-5B3BB4836EC6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4" name="Küp 17">
                <a:extLst>
                  <a:ext uri="{FF2B5EF4-FFF2-40B4-BE49-F238E27FC236}">
                    <a16:creationId xmlns:a16="http://schemas.microsoft.com/office/drawing/2014/main" id="{0CD90D0E-BCB1-4A17-80E3-95E2543EEB2B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5" name="Küp 17">
                <a:extLst>
                  <a:ext uri="{FF2B5EF4-FFF2-40B4-BE49-F238E27FC236}">
                    <a16:creationId xmlns:a16="http://schemas.microsoft.com/office/drawing/2014/main" id="{3B1C8E80-335C-4492-9614-C1C5B0FA5E67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6" name="Küp 17">
                <a:extLst>
                  <a:ext uri="{FF2B5EF4-FFF2-40B4-BE49-F238E27FC236}">
                    <a16:creationId xmlns:a16="http://schemas.microsoft.com/office/drawing/2014/main" id="{A9E33EF7-8AD5-4631-A834-EB9FECEDD4DA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7" name="Küp 17">
                <a:extLst>
                  <a:ext uri="{FF2B5EF4-FFF2-40B4-BE49-F238E27FC236}">
                    <a16:creationId xmlns:a16="http://schemas.microsoft.com/office/drawing/2014/main" id="{C01E5108-1A28-493B-8703-06983B42E5A0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8" name="Küp 17">
                <a:extLst>
                  <a:ext uri="{FF2B5EF4-FFF2-40B4-BE49-F238E27FC236}">
                    <a16:creationId xmlns:a16="http://schemas.microsoft.com/office/drawing/2014/main" id="{23ABE0F0-7301-4438-8ED8-DF4842B2C26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9" name="Küp 17">
                <a:extLst>
                  <a:ext uri="{FF2B5EF4-FFF2-40B4-BE49-F238E27FC236}">
                    <a16:creationId xmlns:a16="http://schemas.microsoft.com/office/drawing/2014/main" id="{293C3BF3-08CC-42A8-B433-62B8C5626087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70" name="Küp 17">
                <a:extLst>
                  <a:ext uri="{FF2B5EF4-FFF2-40B4-BE49-F238E27FC236}">
                    <a16:creationId xmlns:a16="http://schemas.microsoft.com/office/drawing/2014/main" id="{7D7BD5E7-8B49-45EC-8E7C-88B5AE6879E0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71" name="Küp 17">
                <a:extLst>
                  <a:ext uri="{FF2B5EF4-FFF2-40B4-BE49-F238E27FC236}">
                    <a16:creationId xmlns:a16="http://schemas.microsoft.com/office/drawing/2014/main" id="{815B7EC8-EB37-4CB5-91AD-E9EBAC13703B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3" name="Group 49">
              <a:extLst>
                <a:ext uri="{FF2B5EF4-FFF2-40B4-BE49-F238E27FC236}">
                  <a16:creationId xmlns:a16="http://schemas.microsoft.com/office/drawing/2014/main" id="{527AB74F-AA12-4628-B36A-BD20CC67E2F6}"/>
                </a:ext>
              </a:extLst>
            </p:cNvPr>
            <p:cNvGrpSpPr/>
            <p:nvPr/>
          </p:nvGrpSpPr>
          <p:grpSpPr>
            <a:xfrm>
              <a:off x="3404891" y="2143717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52" name="Küp 17">
                <a:extLst>
                  <a:ext uri="{FF2B5EF4-FFF2-40B4-BE49-F238E27FC236}">
                    <a16:creationId xmlns:a16="http://schemas.microsoft.com/office/drawing/2014/main" id="{A6A421E9-34B6-4111-AF7D-925BBE817198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3" name="Küp 17">
                <a:extLst>
                  <a:ext uri="{FF2B5EF4-FFF2-40B4-BE49-F238E27FC236}">
                    <a16:creationId xmlns:a16="http://schemas.microsoft.com/office/drawing/2014/main" id="{341DF0BA-A0CA-46F8-A6F8-05E0BB0215CD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4" name="Küp 17">
                <a:extLst>
                  <a:ext uri="{FF2B5EF4-FFF2-40B4-BE49-F238E27FC236}">
                    <a16:creationId xmlns:a16="http://schemas.microsoft.com/office/drawing/2014/main" id="{17E05630-47D1-49C6-A6FF-ECAE9E8038B4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5" name="Küp 17">
                <a:extLst>
                  <a:ext uri="{FF2B5EF4-FFF2-40B4-BE49-F238E27FC236}">
                    <a16:creationId xmlns:a16="http://schemas.microsoft.com/office/drawing/2014/main" id="{1EC4477A-D53E-478B-B01B-C046FAC17B8D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6" name="Küp 17">
                <a:extLst>
                  <a:ext uri="{FF2B5EF4-FFF2-40B4-BE49-F238E27FC236}">
                    <a16:creationId xmlns:a16="http://schemas.microsoft.com/office/drawing/2014/main" id="{B66C3B06-E0FF-40A2-B7F3-5EBB7CB3E2B5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7" name="Küp 17">
                <a:extLst>
                  <a:ext uri="{FF2B5EF4-FFF2-40B4-BE49-F238E27FC236}">
                    <a16:creationId xmlns:a16="http://schemas.microsoft.com/office/drawing/2014/main" id="{54B04AFE-CB2B-4EF8-AB4F-EDB626D96124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8" name="Küp 17">
                <a:extLst>
                  <a:ext uri="{FF2B5EF4-FFF2-40B4-BE49-F238E27FC236}">
                    <a16:creationId xmlns:a16="http://schemas.microsoft.com/office/drawing/2014/main" id="{C36C7FBA-F304-4C41-A317-1CEFE44D1D3B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9" name="Küp 17">
                <a:extLst>
                  <a:ext uri="{FF2B5EF4-FFF2-40B4-BE49-F238E27FC236}">
                    <a16:creationId xmlns:a16="http://schemas.microsoft.com/office/drawing/2014/main" id="{3D736D02-B169-4BF9-8709-9F5D31268D5E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0" name="Küp 17">
                <a:extLst>
                  <a:ext uri="{FF2B5EF4-FFF2-40B4-BE49-F238E27FC236}">
                    <a16:creationId xmlns:a16="http://schemas.microsoft.com/office/drawing/2014/main" id="{D5E33E29-29FF-48E0-8C2D-FA5DA68ED284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1" name="Küp 17">
                <a:extLst>
                  <a:ext uri="{FF2B5EF4-FFF2-40B4-BE49-F238E27FC236}">
                    <a16:creationId xmlns:a16="http://schemas.microsoft.com/office/drawing/2014/main" id="{461FCF7A-A89F-4A3D-BCF0-B2A84B118D9C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4" name="Group 72">
              <a:extLst>
                <a:ext uri="{FF2B5EF4-FFF2-40B4-BE49-F238E27FC236}">
                  <a16:creationId xmlns:a16="http://schemas.microsoft.com/office/drawing/2014/main" id="{22F14A0F-1177-4732-9011-8DE76339CB79}"/>
                </a:ext>
              </a:extLst>
            </p:cNvPr>
            <p:cNvGrpSpPr/>
            <p:nvPr/>
          </p:nvGrpSpPr>
          <p:grpSpPr>
            <a:xfrm>
              <a:off x="4144274" y="215061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42" name="Küp 17">
                <a:extLst>
                  <a:ext uri="{FF2B5EF4-FFF2-40B4-BE49-F238E27FC236}">
                    <a16:creationId xmlns:a16="http://schemas.microsoft.com/office/drawing/2014/main" id="{9CC0654C-7931-4B33-9934-B9BB2992C56C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3" name="Küp 17">
                <a:extLst>
                  <a:ext uri="{FF2B5EF4-FFF2-40B4-BE49-F238E27FC236}">
                    <a16:creationId xmlns:a16="http://schemas.microsoft.com/office/drawing/2014/main" id="{6F17E5F8-D4C6-49C7-B7F7-5BA4BC95A703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4" name="Küp 17">
                <a:extLst>
                  <a:ext uri="{FF2B5EF4-FFF2-40B4-BE49-F238E27FC236}">
                    <a16:creationId xmlns:a16="http://schemas.microsoft.com/office/drawing/2014/main" id="{FD05A024-FD29-43D2-BB7B-144EC395D9A7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5" name="Küp 17">
                <a:extLst>
                  <a:ext uri="{FF2B5EF4-FFF2-40B4-BE49-F238E27FC236}">
                    <a16:creationId xmlns:a16="http://schemas.microsoft.com/office/drawing/2014/main" id="{ABBC72B2-87B9-4A92-A3A0-EF8F60DD74DC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6" name="Küp 17">
                <a:extLst>
                  <a:ext uri="{FF2B5EF4-FFF2-40B4-BE49-F238E27FC236}">
                    <a16:creationId xmlns:a16="http://schemas.microsoft.com/office/drawing/2014/main" id="{8FFC3CAB-CBBE-4731-BA2D-4787A91E1AD0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7" name="Küp 17">
                <a:extLst>
                  <a:ext uri="{FF2B5EF4-FFF2-40B4-BE49-F238E27FC236}">
                    <a16:creationId xmlns:a16="http://schemas.microsoft.com/office/drawing/2014/main" id="{2085698E-FE4C-4447-8603-7F9DA5974DEA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8" name="Küp 17">
                <a:extLst>
                  <a:ext uri="{FF2B5EF4-FFF2-40B4-BE49-F238E27FC236}">
                    <a16:creationId xmlns:a16="http://schemas.microsoft.com/office/drawing/2014/main" id="{7A75F3FF-1F75-4288-B69F-FA464C3E01AD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9" name="Küp 17">
                <a:extLst>
                  <a:ext uri="{FF2B5EF4-FFF2-40B4-BE49-F238E27FC236}">
                    <a16:creationId xmlns:a16="http://schemas.microsoft.com/office/drawing/2014/main" id="{3421EFFA-33FE-4522-A07D-1509BE188C86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0" name="Küp 17">
                <a:extLst>
                  <a:ext uri="{FF2B5EF4-FFF2-40B4-BE49-F238E27FC236}">
                    <a16:creationId xmlns:a16="http://schemas.microsoft.com/office/drawing/2014/main" id="{8BF6A6CF-891A-4250-B9FB-D13EE4E36753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1" name="Küp 17">
                <a:extLst>
                  <a:ext uri="{FF2B5EF4-FFF2-40B4-BE49-F238E27FC236}">
                    <a16:creationId xmlns:a16="http://schemas.microsoft.com/office/drawing/2014/main" id="{063B819D-802D-4A9E-A5AC-501D5ED5933F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5" name="Group 83">
              <a:extLst>
                <a:ext uri="{FF2B5EF4-FFF2-40B4-BE49-F238E27FC236}">
                  <a16:creationId xmlns:a16="http://schemas.microsoft.com/office/drawing/2014/main" id="{DEAC5FD3-21FD-446B-8BA0-CB668A805DB1}"/>
                </a:ext>
              </a:extLst>
            </p:cNvPr>
            <p:cNvGrpSpPr/>
            <p:nvPr/>
          </p:nvGrpSpPr>
          <p:grpSpPr>
            <a:xfrm>
              <a:off x="4508087" y="2143717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32" name="Küp 17">
                <a:extLst>
                  <a:ext uri="{FF2B5EF4-FFF2-40B4-BE49-F238E27FC236}">
                    <a16:creationId xmlns:a16="http://schemas.microsoft.com/office/drawing/2014/main" id="{B3AE4C95-AE1E-42DF-ADE3-4544A2EB50CB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3" name="Küp 17">
                <a:extLst>
                  <a:ext uri="{FF2B5EF4-FFF2-40B4-BE49-F238E27FC236}">
                    <a16:creationId xmlns:a16="http://schemas.microsoft.com/office/drawing/2014/main" id="{71A75EFE-5A0C-4F72-8773-8EDCE02C1C5F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4" name="Küp 17">
                <a:extLst>
                  <a:ext uri="{FF2B5EF4-FFF2-40B4-BE49-F238E27FC236}">
                    <a16:creationId xmlns:a16="http://schemas.microsoft.com/office/drawing/2014/main" id="{C356D78E-E249-4120-8F49-129D89F5C702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5" name="Küp 17">
                <a:extLst>
                  <a:ext uri="{FF2B5EF4-FFF2-40B4-BE49-F238E27FC236}">
                    <a16:creationId xmlns:a16="http://schemas.microsoft.com/office/drawing/2014/main" id="{F1563972-DBFF-435D-B633-7407A096C187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6" name="Küp 17">
                <a:extLst>
                  <a:ext uri="{FF2B5EF4-FFF2-40B4-BE49-F238E27FC236}">
                    <a16:creationId xmlns:a16="http://schemas.microsoft.com/office/drawing/2014/main" id="{200C6C5A-B921-45AE-9C01-870D30ECEE5A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7" name="Küp 17">
                <a:extLst>
                  <a:ext uri="{FF2B5EF4-FFF2-40B4-BE49-F238E27FC236}">
                    <a16:creationId xmlns:a16="http://schemas.microsoft.com/office/drawing/2014/main" id="{6FF51B09-57C6-4A9F-9D61-DAB203392981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8" name="Küp 17">
                <a:extLst>
                  <a:ext uri="{FF2B5EF4-FFF2-40B4-BE49-F238E27FC236}">
                    <a16:creationId xmlns:a16="http://schemas.microsoft.com/office/drawing/2014/main" id="{2F28DB56-DF71-4FC9-AB1D-B52439157ABF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9" name="Küp 17">
                <a:extLst>
                  <a:ext uri="{FF2B5EF4-FFF2-40B4-BE49-F238E27FC236}">
                    <a16:creationId xmlns:a16="http://schemas.microsoft.com/office/drawing/2014/main" id="{493D007B-23D7-4EB5-91FB-E6A24237ACA3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0" name="Küp 17">
                <a:extLst>
                  <a:ext uri="{FF2B5EF4-FFF2-40B4-BE49-F238E27FC236}">
                    <a16:creationId xmlns:a16="http://schemas.microsoft.com/office/drawing/2014/main" id="{CAED532C-672A-435C-AC21-12DAE0E1D487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1" name="Küp 17">
                <a:extLst>
                  <a:ext uri="{FF2B5EF4-FFF2-40B4-BE49-F238E27FC236}">
                    <a16:creationId xmlns:a16="http://schemas.microsoft.com/office/drawing/2014/main" id="{8455FA63-D4C4-47B7-AB9E-D9AFF238C713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6" name="Group 94">
              <a:extLst>
                <a:ext uri="{FF2B5EF4-FFF2-40B4-BE49-F238E27FC236}">
                  <a16:creationId xmlns:a16="http://schemas.microsoft.com/office/drawing/2014/main" id="{ED87A187-C8E9-4753-A6F4-783DB3B3336B}"/>
                </a:ext>
              </a:extLst>
            </p:cNvPr>
            <p:cNvGrpSpPr/>
            <p:nvPr/>
          </p:nvGrpSpPr>
          <p:grpSpPr>
            <a:xfrm>
              <a:off x="4881160" y="215134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22" name="Küp 17">
                <a:extLst>
                  <a:ext uri="{FF2B5EF4-FFF2-40B4-BE49-F238E27FC236}">
                    <a16:creationId xmlns:a16="http://schemas.microsoft.com/office/drawing/2014/main" id="{B469EA07-E628-46AC-91AD-C102769329F0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3" name="Küp 17">
                <a:extLst>
                  <a:ext uri="{FF2B5EF4-FFF2-40B4-BE49-F238E27FC236}">
                    <a16:creationId xmlns:a16="http://schemas.microsoft.com/office/drawing/2014/main" id="{4259D2C8-FD68-4ABF-8A1F-D8FE80D6DFA4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4" name="Küp 17">
                <a:extLst>
                  <a:ext uri="{FF2B5EF4-FFF2-40B4-BE49-F238E27FC236}">
                    <a16:creationId xmlns:a16="http://schemas.microsoft.com/office/drawing/2014/main" id="{9E61E177-EE3C-41DB-9EDE-5C1E8D58774A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5" name="Küp 17">
                <a:extLst>
                  <a:ext uri="{FF2B5EF4-FFF2-40B4-BE49-F238E27FC236}">
                    <a16:creationId xmlns:a16="http://schemas.microsoft.com/office/drawing/2014/main" id="{6D3815FD-449B-4BFC-A7E6-F8AFE79C005D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6" name="Küp 17">
                <a:extLst>
                  <a:ext uri="{FF2B5EF4-FFF2-40B4-BE49-F238E27FC236}">
                    <a16:creationId xmlns:a16="http://schemas.microsoft.com/office/drawing/2014/main" id="{CB4314E2-4B72-4061-9A7D-DC527780FD72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7" name="Küp 17">
                <a:extLst>
                  <a:ext uri="{FF2B5EF4-FFF2-40B4-BE49-F238E27FC236}">
                    <a16:creationId xmlns:a16="http://schemas.microsoft.com/office/drawing/2014/main" id="{2F94DDF7-DBB9-49FB-B90B-E65FAD73DCEC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8" name="Küp 17">
                <a:extLst>
                  <a:ext uri="{FF2B5EF4-FFF2-40B4-BE49-F238E27FC236}">
                    <a16:creationId xmlns:a16="http://schemas.microsoft.com/office/drawing/2014/main" id="{EF79A55A-1BEE-4AA1-AA71-AEE7284FA563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9" name="Küp 17">
                <a:extLst>
                  <a:ext uri="{FF2B5EF4-FFF2-40B4-BE49-F238E27FC236}">
                    <a16:creationId xmlns:a16="http://schemas.microsoft.com/office/drawing/2014/main" id="{621BF3DC-08FE-4633-929F-ACE7B8B1F36E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0" name="Küp 17">
                <a:extLst>
                  <a:ext uri="{FF2B5EF4-FFF2-40B4-BE49-F238E27FC236}">
                    <a16:creationId xmlns:a16="http://schemas.microsoft.com/office/drawing/2014/main" id="{88B12C76-0E08-46F3-9732-45E09DC66019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1" name="Küp 17">
                <a:extLst>
                  <a:ext uri="{FF2B5EF4-FFF2-40B4-BE49-F238E27FC236}">
                    <a16:creationId xmlns:a16="http://schemas.microsoft.com/office/drawing/2014/main" id="{8FE594A3-B7D2-4985-82E6-F041F7AE6CF1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7" name="Group 105">
              <a:extLst>
                <a:ext uri="{FF2B5EF4-FFF2-40B4-BE49-F238E27FC236}">
                  <a16:creationId xmlns:a16="http://schemas.microsoft.com/office/drawing/2014/main" id="{4BB3F17C-4F61-48F5-A871-DE91F10AB49F}"/>
                </a:ext>
              </a:extLst>
            </p:cNvPr>
            <p:cNvGrpSpPr/>
            <p:nvPr/>
          </p:nvGrpSpPr>
          <p:grpSpPr>
            <a:xfrm>
              <a:off x="5624493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12" name="Küp 17">
                <a:extLst>
                  <a:ext uri="{FF2B5EF4-FFF2-40B4-BE49-F238E27FC236}">
                    <a16:creationId xmlns:a16="http://schemas.microsoft.com/office/drawing/2014/main" id="{44F27756-23EF-4E61-97C3-55E4420F4373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3" name="Küp 17">
                <a:extLst>
                  <a:ext uri="{FF2B5EF4-FFF2-40B4-BE49-F238E27FC236}">
                    <a16:creationId xmlns:a16="http://schemas.microsoft.com/office/drawing/2014/main" id="{9EC24B3E-0E5F-40BD-9E13-70263BE2CAED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4" name="Küp 17">
                <a:extLst>
                  <a:ext uri="{FF2B5EF4-FFF2-40B4-BE49-F238E27FC236}">
                    <a16:creationId xmlns:a16="http://schemas.microsoft.com/office/drawing/2014/main" id="{5E08AFC9-86B2-42BA-9D2D-7A4A221657E4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5" name="Küp 17">
                <a:extLst>
                  <a:ext uri="{FF2B5EF4-FFF2-40B4-BE49-F238E27FC236}">
                    <a16:creationId xmlns:a16="http://schemas.microsoft.com/office/drawing/2014/main" id="{5FD268CD-7A29-43E5-9E87-E9026003EB3C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6" name="Küp 17">
                <a:extLst>
                  <a:ext uri="{FF2B5EF4-FFF2-40B4-BE49-F238E27FC236}">
                    <a16:creationId xmlns:a16="http://schemas.microsoft.com/office/drawing/2014/main" id="{B01D519D-3ECC-441F-B49C-63EF6E882421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7" name="Küp 17">
                <a:extLst>
                  <a:ext uri="{FF2B5EF4-FFF2-40B4-BE49-F238E27FC236}">
                    <a16:creationId xmlns:a16="http://schemas.microsoft.com/office/drawing/2014/main" id="{B6298997-8161-4A2B-BCAE-E4E3513CC406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8" name="Küp 17">
                <a:extLst>
                  <a:ext uri="{FF2B5EF4-FFF2-40B4-BE49-F238E27FC236}">
                    <a16:creationId xmlns:a16="http://schemas.microsoft.com/office/drawing/2014/main" id="{871A781F-9BE3-466D-8426-197D631574B5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9" name="Küp 17">
                <a:extLst>
                  <a:ext uri="{FF2B5EF4-FFF2-40B4-BE49-F238E27FC236}">
                    <a16:creationId xmlns:a16="http://schemas.microsoft.com/office/drawing/2014/main" id="{3ECCDA61-BC75-4AE7-B4B0-43A2C676DBFA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0" name="Küp 17">
                <a:extLst>
                  <a:ext uri="{FF2B5EF4-FFF2-40B4-BE49-F238E27FC236}">
                    <a16:creationId xmlns:a16="http://schemas.microsoft.com/office/drawing/2014/main" id="{FA2FA375-9CFF-4C63-8373-FE95DC9693C0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1" name="Küp 17">
                <a:extLst>
                  <a:ext uri="{FF2B5EF4-FFF2-40B4-BE49-F238E27FC236}">
                    <a16:creationId xmlns:a16="http://schemas.microsoft.com/office/drawing/2014/main" id="{AC307EE5-C16E-44A9-853D-608B888CF9AB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8" name="Group 116">
              <a:extLst>
                <a:ext uri="{FF2B5EF4-FFF2-40B4-BE49-F238E27FC236}">
                  <a16:creationId xmlns:a16="http://schemas.microsoft.com/office/drawing/2014/main" id="{7449EB62-7972-4E86-A2A4-D57398CE83C6}"/>
                </a:ext>
              </a:extLst>
            </p:cNvPr>
            <p:cNvGrpSpPr/>
            <p:nvPr/>
          </p:nvGrpSpPr>
          <p:grpSpPr>
            <a:xfrm>
              <a:off x="5252565" y="2132122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02" name="Küp 17">
                <a:extLst>
                  <a:ext uri="{FF2B5EF4-FFF2-40B4-BE49-F238E27FC236}">
                    <a16:creationId xmlns:a16="http://schemas.microsoft.com/office/drawing/2014/main" id="{25D261BD-979F-46FA-86F6-ED16D2A595C0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3" name="Küp 17">
                <a:extLst>
                  <a:ext uri="{FF2B5EF4-FFF2-40B4-BE49-F238E27FC236}">
                    <a16:creationId xmlns:a16="http://schemas.microsoft.com/office/drawing/2014/main" id="{F375E830-AA9A-4A06-B709-FE21C6C2C440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4" name="Küp 17">
                <a:extLst>
                  <a:ext uri="{FF2B5EF4-FFF2-40B4-BE49-F238E27FC236}">
                    <a16:creationId xmlns:a16="http://schemas.microsoft.com/office/drawing/2014/main" id="{95828318-BE4F-48AB-AE06-B37F0FB9179E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5" name="Küp 17">
                <a:extLst>
                  <a:ext uri="{FF2B5EF4-FFF2-40B4-BE49-F238E27FC236}">
                    <a16:creationId xmlns:a16="http://schemas.microsoft.com/office/drawing/2014/main" id="{37F18600-2046-4D97-8217-7C1684A37407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6" name="Küp 17">
                <a:extLst>
                  <a:ext uri="{FF2B5EF4-FFF2-40B4-BE49-F238E27FC236}">
                    <a16:creationId xmlns:a16="http://schemas.microsoft.com/office/drawing/2014/main" id="{BF1C3241-C28E-41DA-9149-32D312EE6D12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7" name="Küp 17">
                <a:extLst>
                  <a:ext uri="{FF2B5EF4-FFF2-40B4-BE49-F238E27FC236}">
                    <a16:creationId xmlns:a16="http://schemas.microsoft.com/office/drawing/2014/main" id="{2E88FE1B-22D2-4C3B-9B35-2CD191AD7AC4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8" name="Küp 17">
                <a:extLst>
                  <a:ext uri="{FF2B5EF4-FFF2-40B4-BE49-F238E27FC236}">
                    <a16:creationId xmlns:a16="http://schemas.microsoft.com/office/drawing/2014/main" id="{CD55A4F6-7EA6-49EC-B9DD-7AF90F96E7A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9" name="Küp 17">
                <a:extLst>
                  <a:ext uri="{FF2B5EF4-FFF2-40B4-BE49-F238E27FC236}">
                    <a16:creationId xmlns:a16="http://schemas.microsoft.com/office/drawing/2014/main" id="{477BB01C-3737-48F7-99AF-421A2FC89573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0" name="Küp 17">
                <a:extLst>
                  <a:ext uri="{FF2B5EF4-FFF2-40B4-BE49-F238E27FC236}">
                    <a16:creationId xmlns:a16="http://schemas.microsoft.com/office/drawing/2014/main" id="{C0FB8D60-73A7-4974-ABA5-1787DA694B9B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1" name="Küp 17">
                <a:extLst>
                  <a:ext uri="{FF2B5EF4-FFF2-40B4-BE49-F238E27FC236}">
                    <a16:creationId xmlns:a16="http://schemas.microsoft.com/office/drawing/2014/main" id="{6B5D69A2-BA89-4757-ADEA-ED1174CFCFBB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9" name="Group 127">
              <a:extLst>
                <a:ext uri="{FF2B5EF4-FFF2-40B4-BE49-F238E27FC236}">
                  <a16:creationId xmlns:a16="http://schemas.microsoft.com/office/drawing/2014/main" id="{C0282553-6FE1-41C1-9D5B-F69E00158BF7}"/>
                </a:ext>
              </a:extLst>
            </p:cNvPr>
            <p:cNvGrpSpPr/>
            <p:nvPr/>
          </p:nvGrpSpPr>
          <p:grpSpPr>
            <a:xfrm>
              <a:off x="5991948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192" name="Küp 17">
                <a:extLst>
                  <a:ext uri="{FF2B5EF4-FFF2-40B4-BE49-F238E27FC236}">
                    <a16:creationId xmlns:a16="http://schemas.microsoft.com/office/drawing/2014/main" id="{8521DB82-2288-4830-ADF8-0E17A23D4384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3" name="Küp 17">
                <a:extLst>
                  <a:ext uri="{FF2B5EF4-FFF2-40B4-BE49-F238E27FC236}">
                    <a16:creationId xmlns:a16="http://schemas.microsoft.com/office/drawing/2014/main" id="{479D50F6-D7CB-4AEB-B6F0-FFDBCD1A178E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4" name="Küp 17">
                <a:extLst>
                  <a:ext uri="{FF2B5EF4-FFF2-40B4-BE49-F238E27FC236}">
                    <a16:creationId xmlns:a16="http://schemas.microsoft.com/office/drawing/2014/main" id="{A5FF575F-922B-4240-8046-33BB4F08C2A0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5" name="Küp 17">
                <a:extLst>
                  <a:ext uri="{FF2B5EF4-FFF2-40B4-BE49-F238E27FC236}">
                    <a16:creationId xmlns:a16="http://schemas.microsoft.com/office/drawing/2014/main" id="{3E852C6B-66F5-4B09-877E-779EE015B1AA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6" name="Küp 17">
                <a:extLst>
                  <a:ext uri="{FF2B5EF4-FFF2-40B4-BE49-F238E27FC236}">
                    <a16:creationId xmlns:a16="http://schemas.microsoft.com/office/drawing/2014/main" id="{39EAD37A-51DA-498F-9F52-29D01A4FBDEA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7" name="Küp 17">
                <a:extLst>
                  <a:ext uri="{FF2B5EF4-FFF2-40B4-BE49-F238E27FC236}">
                    <a16:creationId xmlns:a16="http://schemas.microsoft.com/office/drawing/2014/main" id="{EFD6FFEA-2E7F-4006-9140-3F78F00DE317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8" name="Küp 17">
                <a:extLst>
                  <a:ext uri="{FF2B5EF4-FFF2-40B4-BE49-F238E27FC236}">
                    <a16:creationId xmlns:a16="http://schemas.microsoft.com/office/drawing/2014/main" id="{6E253688-6409-4FD0-B7BC-0FE2DA80C046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9" name="Küp 17">
                <a:extLst>
                  <a:ext uri="{FF2B5EF4-FFF2-40B4-BE49-F238E27FC236}">
                    <a16:creationId xmlns:a16="http://schemas.microsoft.com/office/drawing/2014/main" id="{1D0B1368-5C5F-4219-AF8A-42F1048F12FD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0" name="Küp 17">
                <a:extLst>
                  <a:ext uri="{FF2B5EF4-FFF2-40B4-BE49-F238E27FC236}">
                    <a16:creationId xmlns:a16="http://schemas.microsoft.com/office/drawing/2014/main" id="{C53CE888-D201-43D7-8D0A-542CB9C6A8B1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1" name="Küp 17">
                <a:extLst>
                  <a:ext uri="{FF2B5EF4-FFF2-40B4-BE49-F238E27FC236}">
                    <a16:creationId xmlns:a16="http://schemas.microsoft.com/office/drawing/2014/main" id="{77EF3590-06FD-40EB-A1CD-BD5C4479FF15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70" name="Group 138">
              <a:extLst>
                <a:ext uri="{FF2B5EF4-FFF2-40B4-BE49-F238E27FC236}">
                  <a16:creationId xmlns:a16="http://schemas.microsoft.com/office/drawing/2014/main" id="{BD853360-3873-4FF1-9DDF-CF2A1AC8780A}"/>
                </a:ext>
              </a:extLst>
            </p:cNvPr>
            <p:cNvGrpSpPr/>
            <p:nvPr/>
          </p:nvGrpSpPr>
          <p:grpSpPr>
            <a:xfrm>
              <a:off x="6355761" y="2132122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182" name="Küp 17">
                <a:extLst>
                  <a:ext uri="{FF2B5EF4-FFF2-40B4-BE49-F238E27FC236}">
                    <a16:creationId xmlns:a16="http://schemas.microsoft.com/office/drawing/2014/main" id="{0BC012AC-D909-44A5-9A85-F3BD1E73DFBE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3" name="Küp 17">
                <a:extLst>
                  <a:ext uri="{FF2B5EF4-FFF2-40B4-BE49-F238E27FC236}">
                    <a16:creationId xmlns:a16="http://schemas.microsoft.com/office/drawing/2014/main" id="{83C2A46A-7B56-4621-BECC-9E78F17B3DB3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4" name="Küp 17">
                <a:extLst>
                  <a:ext uri="{FF2B5EF4-FFF2-40B4-BE49-F238E27FC236}">
                    <a16:creationId xmlns:a16="http://schemas.microsoft.com/office/drawing/2014/main" id="{69E0E6CA-8040-47E6-B99E-147BA38563BF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5" name="Küp 17">
                <a:extLst>
                  <a:ext uri="{FF2B5EF4-FFF2-40B4-BE49-F238E27FC236}">
                    <a16:creationId xmlns:a16="http://schemas.microsoft.com/office/drawing/2014/main" id="{5D088C59-1B87-4E80-9D9F-151358134BE0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6" name="Küp 17">
                <a:extLst>
                  <a:ext uri="{FF2B5EF4-FFF2-40B4-BE49-F238E27FC236}">
                    <a16:creationId xmlns:a16="http://schemas.microsoft.com/office/drawing/2014/main" id="{E1E5A624-96D1-4EDC-8303-1595A27E530A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7" name="Küp 17">
                <a:extLst>
                  <a:ext uri="{FF2B5EF4-FFF2-40B4-BE49-F238E27FC236}">
                    <a16:creationId xmlns:a16="http://schemas.microsoft.com/office/drawing/2014/main" id="{F45F0B16-EEBE-4F75-B2F5-379E00825C66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8" name="Küp 17">
                <a:extLst>
                  <a:ext uri="{FF2B5EF4-FFF2-40B4-BE49-F238E27FC236}">
                    <a16:creationId xmlns:a16="http://schemas.microsoft.com/office/drawing/2014/main" id="{AC33713E-0A49-48FE-93C9-8EFA66243EA0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9" name="Küp 17">
                <a:extLst>
                  <a:ext uri="{FF2B5EF4-FFF2-40B4-BE49-F238E27FC236}">
                    <a16:creationId xmlns:a16="http://schemas.microsoft.com/office/drawing/2014/main" id="{9433D3E4-4C09-42AC-9065-D0E727AD155D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0" name="Küp 17">
                <a:extLst>
                  <a:ext uri="{FF2B5EF4-FFF2-40B4-BE49-F238E27FC236}">
                    <a16:creationId xmlns:a16="http://schemas.microsoft.com/office/drawing/2014/main" id="{037354E2-CF2A-40BD-8148-C73CB11A9510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1" name="Küp 17">
                <a:extLst>
                  <a:ext uri="{FF2B5EF4-FFF2-40B4-BE49-F238E27FC236}">
                    <a16:creationId xmlns:a16="http://schemas.microsoft.com/office/drawing/2014/main" id="{FD86C7FB-41BF-4C54-9B15-D1E8CC2A5B74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71" name="Group 150">
              <a:extLst>
                <a:ext uri="{FF2B5EF4-FFF2-40B4-BE49-F238E27FC236}">
                  <a16:creationId xmlns:a16="http://schemas.microsoft.com/office/drawing/2014/main" id="{5035C41E-6EB1-4893-ABF9-EE1374C4F0B9}"/>
                </a:ext>
              </a:extLst>
            </p:cNvPr>
            <p:cNvGrpSpPr/>
            <p:nvPr/>
          </p:nvGrpSpPr>
          <p:grpSpPr>
            <a:xfrm>
              <a:off x="6729054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172" name="Küp 17">
                <a:extLst>
                  <a:ext uri="{FF2B5EF4-FFF2-40B4-BE49-F238E27FC236}">
                    <a16:creationId xmlns:a16="http://schemas.microsoft.com/office/drawing/2014/main" id="{A46D85AD-91D4-4B5B-AA0E-72DE8801E181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3" name="Küp 17">
                <a:extLst>
                  <a:ext uri="{FF2B5EF4-FFF2-40B4-BE49-F238E27FC236}">
                    <a16:creationId xmlns:a16="http://schemas.microsoft.com/office/drawing/2014/main" id="{D1789893-F5E2-4D6C-867B-345499EB3930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4" name="Küp 17">
                <a:extLst>
                  <a:ext uri="{FF2B5EF4-FFF2-40B4-BE49-F238E27FC236}">
                    <a16:creationId xmlns:a16="http://schemas.microsoft.com/office/drawing/2014/main" id="{43136C1C-D75A-4F2B-9953-D22A6F78CBEB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5" name="Küp 17">
                <a:extLst>
                  <a:ext uri="{FF2B5EF4-FFF2-40B4-BE49-F238E27FC236}">
                    <a16:creationId xmlns:a16="http://schemas.microsoft.com/office/drawing/2014/main" id="{03CFBCCB-8D48-4F31-8CE5-EC1292CF777C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6" name="Küp 17">
                <a:extLst>
                  <a:ext uri="{FF2B5EF4-FFF2-40B4-BE49-F238E27FC236}">
                    <a16:creationId xmlns:a16="http://schemas.microsoft.com/office/drawing/2014/main" id="{660B3042-D093-417C-974A-E47DB19EBA3F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7" name="Küp 17">
                <a:extLst>
                  <a:ext uri="{FF2B5EF4-FFF2-40B4-BE49-F238E27FC236}">
                    <a16:creationId xmlns:a16="http://schemas.microsoft.com/office/drawing/2014/main" id="{7C332AF1-FB4E-4FFE-9E69-EDC01396F92B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8" name="Küp 17">
                <a:extLst>
                  <a:ext uri="{FF2B5EF4-FFF2-40B4-BE49-F238E27FC236}">
                    <a16:creationId xmlns:a16="http://schemas.microsoft.com/office/drawing/2014/main" id="{555F799F-DA2B-45C2-B5C7-46958821667D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9" name="Küp 17">
                <a:extLst>
                  <a:ext uri="{FF2B5EF4-FFF2-40B4-BE49-F238E27FC236}">
                    <a16:creationId xmlns:a16="http://schemas.microsoft.com/office/drawing/2014/main" id="{04113D13-6F7C-44CE-B4AF-C6B9EA1B9337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0" name="Küp 17">
                <a:extLst>
                  <a:ext uri="{FF2B5EF4-FFF2-40B4-BE49-F238E27FC236}">
                    <a16:creationId xmlns:a16="http://schemas.microsoft.com/office/drawing/2014/main" id="{67EFE2D5-39A6-4BD9-B645-F768FC59E5C0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1" name="Küp 17">
                <a:extLst>
                  <a:ext uri="{FF2B5EF4-FFF2-40B4-BE49-F238E27FC236}">
                    <a16:creationId xmlns:a16="http://schemas.microsoft.com/office/drawing/2014/main" id="{615DC302-E3DC-4CEA-B219-D47499A47BB9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</p:grpSp>
      <p:sp>
        <p:nvSpPr>
          <p:cNvPr id="383" name="Küp 17">
            <a:extLst>
              <a:ext uri="{FF2B5EF4-FFF2-40B4-BE49-F238E27FC236}">
                <a16:creationId xmlns:a16="http://schemas.microsoft.com/office/drawing/2014/main" id="{E2C3A333-B664-4196-9D6D-5DD755208085}"/>
              </a:ext>
            </a:extLst>
          </p:cNvPr>
          <p:cNvSpPr/>
          <p:nvPr/>
        </p:nvSpPr>
        <p:spPr>
          <a:xfrm>
            <a:off x="7269322" y="4199437"/>
            <a:ext cx="160038" cy="172606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84" name="Küp 17">
            <a:extLst>
              <a:ext uri="{FF2B5EF4-FFF2-40B4-BE49-F238E27FC236}">
                <a16:creationId xmlns:a16="http://schemas.microsoft.com/office/drawing/2014/main" id="{E339530E-2625-4FC7-88EC-90869D4B81FA}"/>
              </a:ext>
            </a:extLst>
          </p:cNvPr>
          <p:cNvSpPr/>
          <p:nvPr/>
        </p:nvSpPr>
        <p:spPr>
          <a:xfrm>
            <a:off x="7269878" y="4517610"/>
            <a:ext cx="160038" cy="172606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88" name="Rectangle 2">
            <a:extLst>
              <a:ext uri="{FF2B5EF4-FFF2-40B4-BE49-F238E27FC236}">
                <a16:creationId xmlns:a16="http://schemas.microsoft.com/office/drawing/2014/main" id="{B7BF01F6-4BC5-4865-9F23-F32E8F0F5AD5}"/>
              </a:ext>
            </a:extLst>
          </p:cNvPr>
          <p:cNvSpPr/>
          <p:nvPr/>
        </p:nvSpPr>
        <p:spPr>
          <a:xfrm>
            <a:off x="8834573" y="2827872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0" name="Rectangle 2">
            <a:extLst>
              <a:ext uri="{FF2B5EF4-FFF2-40B4-BE49-F238E27FC236}">
                <a16:creationId xmlns:a16="http://schemas.microsoft.com/office/drawing/2014/main" id="{9ACC7EB6-D7F5-4E3D-9689-A0430EA2E976}"/>
              </a:ext>
            </a:extLst>
          </p:cNvPr>
          <p:cNvSpPr/>
          <p:nvPr/>
        </p:nvSpPr>
        <p:spPr>
          <a:xfrm>
            <a:off x="9329873" y="2827872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0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1" name="Rectangle 2">
            <a:extLst>
              <a:ext uri="{FF2B5EF4-FFF2-40B4-BE49-F238E27FC236}">
                <a16:creationId xmlns:a16="http://schemas.microsoft.com/office/drawing/2014/main" id="{7872270B-1562-46BA-A9DF-C0817CDEEEAF}"/>
              </a:ext>
            </a:extLst>
          </p:cNvPr>
          <p:cNvSpPr/>
          <p:nvPr/>
        </p:nvSpPr>
        <p:spPr>
          <a:xfrm>
            <a:off x="9825173" y="2820076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5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2" name="Rectangle 2">
            <a:extLst>
              <a:ext uri="{FF2B5EF4-FFF2-40B4-BE49-F238E27FC236}">
                <a16:creationId xmlns:a16="http://schemas.microsoft.com/office/drawing/2014/main" id="{5D42CDD4-814B-48B0-AA73-64D10F9A5DAC}"/>
              </a:ext>
            </a:extLst>
          </p:cNvPr>
          <p:cNvSpPr/>
          <p:nvPr/>
        </p:nvSpPr>
        <p:spPr>
          <a:xfrm>
            <a:off x="8837216" y="3694562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3" name="Rectangle 2">
            <a:extLst>
              <a:ext uri="{FF2B5EF4-FFF2-40B4-BE49-F238E27FC236}">
                <a16:creationId xmlns:a16="http://schemas.microsoft.com/office/drawing/2014/main" id="{51F9F49C-CEF2-4109-9C1B-61A8E26FFF74}"/>
              </a:ext>
            </a:extLst>
          </p:cNvPr>
          <p:cNvSpPr/>
          <p:nvPr/>
        </p:nvSpPr>
        <p:spPr>
          <a:xfrm>
            <a:off x="9332516" y="3694562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4" name="Rectangle 2">
            <a:extLst>
              <a:ext uri="{FF2B5EF4-FFF2-40B4-BE49-F238E27FC236}">
                <a16:creationId xmlns:a16="http://schemas.microsoft.com/office/drawing/2014/main" id="{44805B0D-21D4-487F-807E-569BED289FA9}"/>
              </a:ext>
            </a:extLst>
          </p:cNvPr>
          <p:cNvSpPr/>
          <p:nvPr/>
        </p:nvSpPr>
        <p:spPr>
          <a:xfrm>
            <a:off x="9827816" y="3686766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2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395" name="Düz Bağlayıcı 394">
            <a:extLst>
              <a:ext uri="{FF2B5EF4-FFF2-40B4-BE49-F238E27FC236}">
                <a16:creationId xmlns:a16="http://schemas.microsoft.com/office/drawing/2014/main" id="{35EA3199-F90B-4FED-B3CD-094B7A339CAB}"/>
              </a:ext>
            </a:extLst>
          </p:cNvPr>
          <p:cNvCxnSpPr>
            <a:cxnSpLocks/>
          </p:cNvCxnSpPr>
          <p:nvPr/>
        </p:nvCxnSpPr>
        <p:spPr>
          <a:xfrm flipV="1">
            <a:off x="8496081" y="4795689"/>
            <a:ext cx="1933745" cy="1593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6" name="Rectangle 2">
            <a:extLst>
              <a:ext uri="{FF2B5EF4-FFF2-40B4-BE49-F238E27FC236}">
                <a16:creationId xmlns:a16="http://schemas.microsoft.com/office/drawing/2014/main" id="{350F09A6-8E84-45D0-9C4E-92328890E28A}"/>
              </a:ext>
            </a:extLst>
          </p:cNvPr>
          <p:cNvSpPr/>
          <p:nvPr/>
        </p:nvSpPr>
        <p:spPr>
          <a:xfrm>
            <a:off x="8409806" y="3919633"/>
            <a:ext cx="46358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-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7" name="Rectangle 2">
            <a:extLst>
              <a:ext uri="{FF2B5EF4-FFF2-40B4-BE49-F238E27FC236}">
                <a16:creationId xmlns:a16="http://schemas.microsoft.com/office/drawing/2014/main" id="{C4BDA4E6-4C93-4385-8FCC-7FD7AA333158}"/>
              </a:ext>
            </a:extLst>
          </p:cNvPr>
          <p:cNvSpPr/>
          <p:nvPr/>
        </p:nvSpPr>
        <p:spPr>
          <a:xfrm>
            <a:off x="8834573" y="4702429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8" name="Rectangle 2">
            <a:extLst>
              <a:ext uri="{FF2B5EF4-FFF2-40B4-BE49-F238E27FC236}">
                <a16:creationId xmlns:a16="http://schemas.microsoft.com/office/drawing/2014/main" id="{B97B6985-175E-4FEB-B016-9ECC97A4FBBC}"/>
              </a:ext>
            </a:extLst>
          </p:cNvPr>
          <p:cNvSpPr/>
          <p:nvPr/>
        </p:nvSpPr>
        <p:spPr>
          <a:xfrm>
            <a:off x="9329873" y="4702429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6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9" name="Rectangle 2">
            <a:extLst>
              <a:ext uri="{FF2B5EF4-FFF2-40B4-BE49-F238E27FC236}">
                <a16:creationId xmlns:a16="http://schemas.microsoft.com/office/drawing/2014/main" id="{73ED131A-D218-4A78-8960-AEA49F0FB833}"/>
              </a:ext>
            </a:extLst>
          </p:cNvPr>
          <p:cNvSpPr/>
          <p:nvPr/>
        </p:nvSpPr>
        <p:spPr>
          <a:xfrm>
            <a:off x="9825173" y="4694633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0" name="Rectangle 2">
            <a:extLst>
              <a:ext uri="{FF2B5EF4-FFF2-40B4-BE49-F238E27FC236}">
                <a16:creationId xmlns:a16="http://schemas.microsoft.com/office/drawing/2014/main" id="{91463FE2-121F-41F2-8F63-F01E5D900744}"/>
              </a:ext>
            </a:extLst>
          </p:cNvPr>
          <p:cNvSpPr/>
          <p:nvPr/>
        </p:nvSpPr>
        <p:spPr>
          <a:xfrm>
            <a:off x="2521445" y="5358955"/>
            <a:ext cx="214994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 yüzlük, </a:t>
            </a:r>
            <a:endParaRPr kumimoji="0" lang="en-US" sz="36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1" name="Rectangle 2">
            <a:extLst>
              <a:ext uri="{FF2B5EF4-FFF2-40B4-BE49-F238E27FC236}">
                <a16:creationId xmlns:a16="http://schemas.microsoft.com/office/drawing/2014/main" id="{0AFB12E6-2484-458B-A329-4E8365517FC2}"/>
              </a:ext>
            </a:extLst>
          </p:cNvPr>
          <p:cNvSpPr/>
          <p:nvPr/>
        </p:nvSpPr>
        <p:spPr>
          <a:xfrm>
            <a:off x="442083" y="2293110"/>
            <a:ext cx="10262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305</a:t>
            </a:r>
            <a:endParaRPr kumimoji="0" lang="en-US" sz="4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2" name="Rectangle 2">
            <a:extLst>
              <a:ext uri="{FF2B5EF4-FFF2-40B4-BE49-F238E27FC236}">
                <a16:creationId xmlns:a16="http://schemas.microsoft.com/office/drawing/2014/main" id="{1C97D857-5BC6-4344-8824-8F2A1662F705}"/>
              </a:ext>
            </a:extLst>
          </p:cNvPr>
          <p:cNvSpPr/>
          <p:nvPr/>
        </p:nvSpPr>
        <p:spPr>
          <a:xfrm>
            <a:off x="395402" y="4048915"/>
            <a:ext cx="10262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142</a:t>
            </a:r>
            <a:endParaRPr kumimoji="0" lang="en-US" sz="4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403" name="Düz Bağlayıcı 402">
            <a:extLst>
              <a:ext uri="{FF2B5EF4-FFF2-40B4-BE49-F238E27FC236}">
                <a16:creationId xmlns:a16="http://schemas.microsoft.com/office/drawing/2014/main" id="{A6C29838-28ED-4650-B03A-80B4B30FE2E0}"/>
              </a:ext>
            </a:extLst>
          </p:cNvPr>
          <p:cNvCxnSpPr>
            <a:cxnSpLocks/>
          </p:cNvCxnSpPr>
          <p:nvPr/>
        </p:nvCxnSpPr>
        <p:spPr>
          <a:xfrm flipH="1">
            <a:off x="8833704" y="2283850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Düz Bağlayıcı 403">
            <a:extLst>
              <a:ext uri="{FF2B5EF4-FFF2-40B4-BE49-F238E27FC236}">
                <a16:creationId xmlns:a16="http://schemas.microsoft.com/office/drawing/2014/main" id="{D4E9B4D7-1419-45B3-9239-A4D853985E85}"/>
              </a:ext>
            </a:extLst>
          </p:cNvPr>
          <p:cNvCxnSpPr>
            <a:cxnSpLocks/>
          </p:cNvCxnSpPr>
          <p:nvPr/>
        </p:nvCxnSpPr>
        <p:spPr>
          <a:xfrm flipH="1">
            <a:off x="9384135" y="2273876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" name="Düz Bağlayıcı 404">
            <a:extLst>
              <a:ext uri="{FF2B5EF4-FFF2-40B4-BE49-F238E27FC236}">
                <a16:creationId xmlns:a16="http://schemas.microsoft.com/office/drawing/2014/main" id="{EB22F4E7-C1C3-4BD6-A19C-38ADCAE54C74}"/>
              </a:ext>
            </a:extLst>
          </p:cNvPr>
          <p:cNvCxnSpPr>
            <a:cxnSpLocks/>
          </p:cNvCxnSpPr>
          <p:nvPr/>
        </p:nvCxnSpPr>
        <p:spPr>
          <a:xfrm flipH="1">
            <a:off x="9925826" y="2273876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6" name="Rectangle 2">
            <a:extLst>
              <a:ext uri="{FF2B5EF4-FFF2-40B4-BE49-F238E27FC236}">
                <a16:creationId xmlns:a16="http://schemas.microsoft.com/office/drawing/2014/main" id="{6A080630-3744-48BA-8688-C516C87F3637}"/>
              </a:ext>
            </a:extLst>
          </p:cNvPr>
          <p:cNvSpPr/>
          <p:nvPr/>
        </p:nvSpPr>
        <p:spPr>
          <a:xfrm>
            <a:off x="8777189" y="1570974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Yüz.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bas.</a:t>
            </a:r>
            <a:endParaRPr kumimoji="0" lang="en-US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7" name="Rectangle 2">
            <a:extLst>
              <a:ext uri="{FF2B5EF4-FFF2-40B4-BE49-F238E27FC236}">
                <a16:creationId xmlns:a16="http://schemas.microsoft.com/office/drawing/2014/main" id="{CAF9734D-CD10-4056-ADB0-C2DDE05F7FCE}"/>
              </a:ext>
            </a:extLst>
          </p:cNvPr>
          <p:cNvSpPr/>
          <p:nvPr/>
        </p:nvSpPr>
        <p:spPr>
          <a:xfrm>
            <a:off x="9326595" y="1580915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bas.</a:t>
            </a:r>
            <a:endParaRPr kumimoji="0" lang="en-US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8" name="Rectangle 2">
            <a:extLst>
              <a:ext uri="{FF2B5EF4-FFF2-40B4-BE49-F238E27FC236}">
                <a16:creationId xmlns:a16="http://schemas.microsoft.com/office/drawing/2014/main" id="{7B75AA5F-8372-46CE-8D9C-8F97F97D39DB}"/>
              </a:ext>
            </a:extLst>
          </p:cNvPr>
          <p:cNvSpPr/>
          <p:nvPr/>
        </p:nvSpPr>
        <p:spPr>
          <a:xfrm>
            <a:off x="9868286" y="1564072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Bir.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bas.</a:t>
            </a:r>
            <a:endParaRPr kumimoji="0" lang="en-US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9" name="Rectangle 2">
            <a:extLst>
              <a:ext uri="{FF2B5EF4-FFF2-40B4-BE49-F238E27FC236}">
                <a16:creationId xmlns:a16="http://schemas.microsoft.com/office/drawing/2014/main" id="{321256B3-1EC4-421F-B575-F795AFC2F6D2}"/>
              </a:ext>
            </a:extLst>
          </p:cNvPr>
          <p:cNvSpPr/>
          <p:nvPr/>
        </p:nvSpPr>
        <p:spPr>
          <a:xfrm>
            <a:off x="4511047" y="5386109"/>
            <a:ext cx="196560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6 onluk, </a:t>
            </a:r>
            <a:endParaRPr kumimoji="0" lang="en-US" sz="36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10" name="Rectangle 2">
            <a:extLst>
              <a:ext uri="{FF2B5EF4-FFF2-40B4-BE49-F238E27FC236}">
                <a16:creationId xmlns:a16="http://schemas.microsoft.com/office/drawing/2014/main" id="{BC66E22F-F89A-4BC0-8C4D-C02B3808C65A}"/>
              </a:ext>
            </a:extLst>
          </p:cNvPr>
          <p:cNvSpPr/>
          <p:nvPr/>
        </p:nvSpPr>
        <p:spPr>
          <a:xfrm>
            <a:off x="6264354" y="5375919"/>
            <a:ext cx="154927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 birlik</a:t>
            </a:r>
            <a:endParaRPr kumimoji="0" lang="en-US" sz="36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grpSp>
        <p:nvGrpSpPr>
          <p:cNvPr id="411" name="Group 1">
            <a:extLst>
              <a:ext uri="{FF2B5EF4-FFF2-40B4-BE49-F238E27FC236}">
                <a16:creationId xmlns:a16="http://schemas.microsoft.com/office/drawing/2014/main" id="{5A4C8DCB-9EB1-4D1C-B2AC-A196C285D8E8}"/>
              </a:ext>
            </a:extLst>
          </p:cNvPr>
          <p:cNvGrpSpPr/>
          <p:nvPr/>
        </p:nvGrpSpPr>
        <p:grpSpPr>
          <a:xfrm>
            <a:off x="2215276" y="1927327"/>
            <a:ext cx="2021492" cy="1333921"/>
            <a:chOff x="3404891" y="2132122"/>
            <a:chExt cx="3612842" cy="2250830"/>
          </a:xfrm>
          <a:solidFill>
            <a:srgbClr val="523100"/>
          </a:solidFill>
        </p:grpSpPr>
        <p:grpSp>
          <p:nvGrpSpPr>
            <p:cNvPr id="412" name="Group 33">
              <a:extLst>
                <a:ext uri="{FF2B5EF4-FFF2-40B4-BE49-F238E27FC236}">
                  <a16:creationId xmlns:a16="http://schemas.microsoft.com/office/drawing/2014/main" id="{2E2A126A-7E29-4473-B959-172B2AF34290}"/>
                </a:ext>
              </a:extLst>
            </p:cNvPr>
            <p:cNvGrpSpPr/>
            <p:nvPr/>
          </p:nvGrpSpPr>
          <p:grpSpPr>
            <a:xfrm>
              <a:off x="3776819" y="215061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512" name="Küp 17">
                <a:extLst>
                  <a:ext uri="{FF2B5EF4-FFF2-40B4-BE49-F238E27FC236}">
                    <a16:creationId xmlns:a16="http://schemas.microsoft.com/office/drawing/2014/main" id="{009004FA-E687-44FA-A628-9C3ED47C4EA1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3" name="Küp 17">
                <a:extLst>
                  <a:ext uri="{FF2B5EF4-FFF2-40B4-BE49-F238E27FC236}">
                    <a16:creationId xmlns:a16="http://schemas.microsoft.com/office/drawing/2014/main" id="{5D483AD2-3CCB-4191-B047-F6E62E612603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4" name="Küp 17">
                <a:extLst>
                  <a:ext uri="{FF2B5EF4-FFF2-40B4-BE49-F238E27FC236}">
                    <a16:creationId xmlns:a16="http://schemas.microsoft.com/office/drawing/2014/main" id="{132394F3-394D-4071-80BD-3855BF526C88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5" name="Küp 17">
                <a:extLst>
                  <a:ext uri="{FF2B5EF4-FFF2-40B4-BE49-F238E27FC236}">
                    <a16:creationId xmlns:a16="http://schemas.microsoft.com/office/drawing/2014/main" id="{4338C1BA-A8C7-4E39-83A4-A2EA300041CD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6" name="Küp 17">
                <a:extLst>
                  <a:ext uri="{FF2B5EF4-FFF2-40B4-BE49-F238E27FC236}">
                    <a16:creationId xmlns:a16="http://schemas.microsoft.com/office/drawing/2014/main" id="{696A8F15-20FE-4EC2-8DA0-3EF363BC417D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7" name="Küp 17">
                <a:extLst>
                  <a:ext uri="{FF2B5EF4-FFF2-40B4-BE49-F238E27FC236}">
                    <a16:creationId xmlns:a16="http://schemas.microsoft.com/office/drawing/2014/main" id="{EC423C6F-7808-4399-9D42-037446DDF1E0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8" name="Küp 17">
                <a:extLst>
                  <a:ext uri="{FF2B5EF4-FFF2-40B4-BE49-F238E27FC236}">
                    <a16:creationId xmlns:a16="http://schemas.microsoft.com/office/drawing/2014/main" id="{A8365F20-F7E0-485F-823F-6E3C128583EF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9" name="Küp 17">
                <a:extLst>
                  <a:ext uri="{FF2B5EF4-FFF2-40B4-BE49-F238E27FC236}">
                    <a16:creationId xmlns:a16="http://schemas.microsoft.com/office/drawing/2014/main" id="{34E7D45D-BE82-4E65-AC9B-528FAEFFA0F3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20" name="Küp 17">
                <a:extLst>
                  <a:ext uri="{FF2B5EF4-FFF2-40B4-BE49-F238E27FC236}">
                    <a16:creationId xmlns:a16="http://schemas.microsoft.com/office/drawing/2014/main" id="{F7A1AA9F-2EB6-43DE-A141-738280E05431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21" name="Küp 17">
                <a:extLst>
                  <a:ext uri="{FF2B5EF4-FFF2-40B4-BE49-F238E27FC236}">
                    <a16:creationId xmlns:a16="http://schemas.microsoft.com/office/drawing/2014/main" id="{A92AF7AC-720A-4CAB-B09A-F640C5F97F6D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413" name="Group 49">
              <a:extLst>
                <a:ext uri="{FF2B5EF4-FFF2-40B4-BE49-F238E27FC236}">
                  <a16:creationId xmlns:a16="http://schemas.microsoft.com/office/drawing/2014/main" id="{FA06FC68-2CFB-46B9-9631-1C31CA0B1244}"/>
                </a:ext>
              </a:extLst>
            </p:cNvPr>
            <p:cNvGrpSpPr/>
            <p:nvPr/>
          </p:nvGrpSpPr>
          <p:grpSpPr>
            <a:xfrm>
              <a:off x="3404891" y="2143717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502" name="Küp 17">
                <a:extLst>
                  <a:ext uri="{FF2B5EF4-FFF2-40B4-BE49-F238E27FC236}">
                    <a16:creationId xmlns:a16="http://schemas.microsoft.com/office/drawing/2014/main" id="{6B711A31-8BD3-4850-BC77-83435985EA1B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3" name="Küp 17">
                <a:extLst>
                  <a:ext uri="{FF2B5EF4-FFF2-40B4-BE49-F238E27FC236}">
                    <a16:creationId xmlns:a16="http://schemas.microsoft.com/office/drawing/2014/main" id="{6860DAC9-2CA6-4D62-8E46-73B94E19B143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4" name="Küp 17">
                <a:extLst>
                  <a:ext uri="{FF2B5EF4-FFF2-40B4-BE49-F238E27FC236}">
                    <a16:creationId xmlns:a16="http://schemas.microsoft.com/office/drawing/2014/main" id="{A6A313AB-8B5B-46BE-9929-680CA2D1E7B1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5" name="Küp 17">
                <a:extLst>
                  <a:ext uri="{FF2B5EF4-FFF2-40B4-BE49-F238E27FC236}">
                    <a16:creationId xmlns:a16="http://schemas.microsoft.com/office/drawing/2014/main" id="{605A6A6E-5520-4B32-B492-5248BF00E981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6" name="Küp 17">
                <a:extLst>
                  <a:ext uri="{FF2B5EF4-FFF2-40B4-BE49-F238E27FC236}">
                    <a16:creationId xmlns:a16="http://schemas.microsoft.com/office/drawing/2014/main" id="{D80A1DE3-9FB4-4C23-9C3D-168E46E0B188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7" name="Küp 17">
                <a:extLst>
                  <a:ext uri="{FF2B5EF4-FFF2-40B4-BE49-F238E27FC236}">
                    <a16:creationId xmlns:a16="http://schemas.microsoft.com/office/drawing/2014/main" id="{0360E1EF-8F00-47DB-8960-F329AD7F7930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8" name="Küp 17">
                <a:extLst>
                  <a:ext uri="{FF2B5EF4-FFF2-40B4-BE49-F238E27FC236}">
                    <a16:creationId xmlns:a16="http://schemas.microsoft.com/office/drawing/2014/main" id="{A97C1A95-7CB9-46F9-9853-BB9C0EE34372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9" name="Küp 17">
                <a:extLst>
                  <a:ext uri="{FF2B5EF4-FFF2-40B4-BE49-F238E27FC236}">
                    <a16:creationId xmlns:a16="http://schemas.microsoft.com/office/drawing/2014/main" id="{BF0FB37B-465B-45DB-A5F6-1BC658498092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0" name="Küp 17">
                <a:extLst>
                  <a:ext uri="{FF2B5EF4-FFF2-40B4-BE49-F238E27FC236}">
                    <a16:creationId xmlns:a16="http://schemas.microsoft.com/office/drawing/2014/main" id="{99F45238-5A42-47A2-9B28-FA318E63A07E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1" name="Küp 17">
                <a:extLst>
                  <a:ext uri="{FF2B5EF4-FFF2-40B4-BE49-F238E27FC236}">
                    <a16:creationId xmlns:a16="http://schemas.microsoft.com/office/drawing/2014/main" id="{76AD28BF-E7E3-4835-BE1D-51F456DA0CB4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414" name="Group 72">
              <a:extLst>
                <a:ext uri="{FF2B5EF4-FFF2-40B4-BE49-F238E27FC236}">
                  <a16:creationId xmlns:a16="http://schemas.microsoft.com/office/drawing/2014/main" id="{42D4C661-AE8B-407A-A449-C2869D875968}"/>
                </a:ext>
              </a:extLst>
            </p:cNvPr>
            <p:cNvGrpSpPr/>
            <p:nvPr/>
          </p:nvGrpSpPr>
          <p:grpSpPr>
            <a:xfrm>
              <a:off x="4144274" y="215061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492" name="Küp 17">
                <a:extLst>
                  <a:ext uri="{FF2B5EF4-FFF2-40B4-BE49-F238E27FC236}">
                    <a16:creationId xmlns:a16="http://schemas.microsoft.com/office/drawing/2014/main" id="{242F0C4E-D9EA-4BE8-BCD5-604D6DBE640A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3" name="Küp 17">
                <a:extLst>
                  <a:ext uri="{FF2B5EF4-FFF2-40B4-BE49-F238E27FC236}">
                    <a16:creationId xmlns:a16="http://schemas.microsoft.com/office/drawing/2014/main" id="{0E8F06BA-04E0-4412-9F95-A59D42FE80A3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4" name="Küp 17">
                <a:extLst>
                  <a:ext uri="{FF2B5EF4-FFF2-40B4-BE49-F238E27FC236}">
                    <a16:creationId xmlns:a16="http://schemas.microsoft.com/office/drawing/2014/main" id="{2E04535D-319E-4ECA-859F-F080EAA17034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5" name="Küp 17">
                <a:extLst>
                  <a:ext uri="{FF2B5EF4-FFF2-40B4-BE49-F238E27FC236}">
                    <a16:creationId xmlns:a16="http://schemas.microsoft.com/office/drawing/2014/main" id="{FEEDC73D-6830-4DDF-B7E2-93B06689DCB6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6" name="Küp 17">
                <a:extLst>
                  <a:ext uri="{FF2B5EF4-FFF2-40B4-BE49-F238E27FC236}">
                    <a16:creationId xmlns:a16="http://schemas.microsoft.com/office/drawing/2014/main" id="{E3673FE3-7103-4BDD-885B-01230DB30146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7" name="Küp 17">
                <a:extLst>
                  <a:ext uri="{FF2B5EF4-FFF2-40B4-BE49-F238E27FC236}">
                    <a16:creationId xmlns:a16="http://schemas.microsoft.com/office/drawing/2014/main" id="{0E4B204B-AB71-4571-9ACA-41AEFF2FB75D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8" name="Küp 17">
                <a:extLst>
                  <a:ext uri="{FF2B5EF4-FFF2-40B4-BE49-F238E27FC236}">
                    <a16:creationId xmlns:a16="http://schemas.microsoft.com/office/drawing/2014/main" id="{7B983585-DB08-49A0-85DD-7541DC7BE89C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9" name="Küp 17">
                <a:extLst>
                  <a:ext uri="{FF2B5EF4-FFF2-40B4-BE49-F238E27FC236}">
                    <a16:creationId xmlns:a16="http://schemas.microsoft.com/office/drawing/2014/main" id="{24FAF065-37D7-4832-8096-AB1CEFE14C75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0" name="Küp 17">
                <a:extLst>
                  <a:ext uri="{FF2B5EF4-FFF2-40B4-BE49-F238E27FC236}">
                    <a16:creationId xmlns:a16="http://schemas.microsoft.com/office/drawing/2014/main" id="{B36E0B85-A91D-4462-91F2-DC71CB664D0D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1" name="Küp 17">
                <a:extLst>
                  <a:ext uri="{FF2B5EF4-FFF2-40B4-BE49-F238E27FC236}">
                    <a16:creationId xmlns:a16="http://schemas.microsoft.com/office/drawing/2014/main" id="{B63A1E4D-16CF-43B9-BDC6-AA7FEA0511C2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415" name="Group 83">
              <a:extLst>
                <a:ext uri="{FF2B5EF4-FFF2-40B4-BE49-F238E27FC236}">
                  <a16:creationId xmlns:a16="http://schemas.microsoft.com/office/drawing/2014/main" id="{0C184436-0B76-4D87-99AB-3CDB132D7DF3}"/>
                </a:ext>
              </a:extLst>
            </p:cNvPr>
            <p:cNvGrpSpPr/>
            <p:nvPr/>
          </p:nvGrpSpPr>
          <p:grpSpPr>
            <a:xfrm>
              <a:off x="4508087" y="2143717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482" name="Küp 17">
                <a:extLst>
                  <a:ext uri="{FF2B5EF4-FFF2-40B4-BE49-F238E27FC236}">
                    <a16:creationId xmlns:a16="http://schemas.microsoft.com/office/drawing/2014/main" id="{E8399172-9F3E-4D6B-B8D5-6F4703495EE9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83" name="Küp 17">
                <a:extLst>
                  <a:ext uri="{FF2B5EF4-FFF2-40B4-BE49-F238E27FC236}">
                    <a16:creationId xmlns:a16="http://schemas.microsoft.com/office/drawing/2014/main" id="{CBA59E2F-9785-46C3-BBF8-476997A062E4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84" name="Küp 17">
                <a:extLst>
                  <a:ext uri="{FF2B5EF4-FFF2-40B4-BE49-F238E27FC236}">
                    <a16:creationId xmlns:a16="http://schemas.microsoft.com/office/drawing/2014/main" id="{3CE97EEA-81CD-4DC1-9C8D-87CF7E0EA379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85" name="Küp 17">
                <a:extLst>
                  <a:ext uri="{FF2B5EF4-FFF2-40B4-BE49-F238E27FC236}">
                    <a16:creationId xmlns:a16="http://schemas.microsoft.com/office/drawing/2014/main" id="{B51465FE-6E72-4C19-B9C7-D8B15D85DDA1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86" name="Küp 17">
                <a:extLst>
                  <a:ext uri="{FF2B5EF4-FFF2-40B4-BE49-F238E27FC236}">
                    <a16:creationId xmlns:a16="http://schemas.microsoft.com/office/drawing/2014/main" id="{8C06EC3F-59BA-4E45-9449-CBCF5E3D030B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87" name="Küp 17">
                <a:extLst>
                  <a:ext uri="{FF2B5EF4-FFF2-40B4-BE49-F238E27FC236}">
                    <a16:creationId xmlns:a16="http://schemas.microsoft.com/office/drawing/2014/main" id="{DF40E14B-94CB-44F2-8A4B-81AB83373407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88" name="Küp 17">
                <a:extLst>
                  <a:ext uri="{FF2B5EF4-FFF2-40B4-BE49-F238E27FC236}">
                    <a16:creationId xmlns:a16="http://schemas.microsoft.com/office/drawing/2014/main" id="{5DF03244-5137-4223-A722-52713EDECF77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89" name="Küp 17">
                <a:extLst>
                  <a:ext uri="{FF2B5EF4-FFF2-40B4-BE49-F238E27FC236}">
                    <a16:creationId xmlns:a16="http://schemas.microsoft.com/office/drawing/2014/main" id="{3DC5BB5F-AE47-4A69-ADD5-475AF23B8203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0" name="Küp 17">
                <a:extLst>
                  <a:ext uri="{FF2B5EF4-FFF2-40B4-BE49-F238E27FC236}">
                    <a16:creationId xmlns:a16="http://schemas.microsoft.com/office/drawing/2014/main" id="{F705DEAF-2C40-400A-B6E3-095253E61B17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1" name="Küp 17">
                <a:extLst>
                  <a:ext uri="{FF2B5EF4-FFF2-40B4-BE49-F238E27FC236}">
                    <a16:creationId xmlns:a16="http://schemas.microsoft.com/office/drawing/2014/main" id="{C16DB42E-47DC-4271-9224-0F951C5FF3FF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416" name="Group 94">
              <a:extLst>
                <a:ext uri="{FF2B5EF4-FFF2-40B4-BE49-F238E27FC236}">
                  <a16:creationId xmlns:a16="http://schemas.microsoft.com/office/drawing/2014/main" id="{DA787DF8-5CE6-4AE7-A38A-CDB9FC497037}"/>
                </a:ext>
              </a:extLst>
            </p:cNvPr>
            <p:cNvGrpSpPr/>
            <p:nvPr/>
          </p:nvGrpSpPr>
          <p:grpSpPr>
            <a:xfrm>
              <a:off x="4881160" y="215134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472" name="Küp 17">
                <a:extLst>
                  <a:ext uri="{FF2B5EF4-FFF2-40B4-BE49-F238E27FC236}">
                    <a16:creationId xmlns:a16="http://schemas.microsoft.com/office/drawing/2014/main" id="{2F6CBE79-3EBE-4462-9533-EDD6946D04DB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3" name="Küp 17">
                <a:extLst>
                  <a:ext uri="{FF2B5EF4-FFF2-40B4-BE49-F238E27FC236}">
                    <a16:creationId xmlns:a16="http://schemas.microsoft.com/office/drawing/2014/main" id="{57779485-7210-4512-87F8-5BD0C8EFD4E0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4" name="Küp 17">
                <a:extLst>
                  <a:ext uri="{FF2B5EF4-FFF2-40B4-BE49-F238E27FC236}">
                    <a16:creationId xmlns:a16="http://schemas.microsoft.com/office/drawing/2014/main" id="{0A64A9F6-3E88-4990-9F2D-18FE580B7989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5" name="Küp 17">
                <a:extLst>
                  <a:ext uri="{FF2B5EF4-FFF2-40B4-BE49-F238E27FC236}">
                    <a16:creationId xmlns:a16="http://schemas.microsoft.com/office/drawing/2014/main" id="{52FCB06A-99CA-4D37-A47D-F5E087048E77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6" name="Küp 17">
                <a:extLst>
                  <a:ext uri="{FF2B5EF4-FFF2-40B4-BE49-F238E27FC236}">
                    <a16:creationId xmlns:a16="http://schemas.microsoft.com/office/drawing/2014/main" id="{350E4497-F3D8-419C-AF9F-690AE25DC5FE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7" name="Küp 17">
                <a:extLst>
                  <a:ext uri="{FF2B5EF4-FFF2-40B4-BE49-F238E27FC236}">
                    <a16:creationId xmlns:a16="http://schemas.microsoft.com/office/drawing/2014/main" id="{776E0427-BD60-4DF1-A068-60AF842ADD5F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8" name="Küp 17">
                <a:extLst>
                  <a:ext uri="{FF2B5EF4-FFF2-40B4-BE49-F238E27FC236}">
                    <a16:creationId xmlns:a16="http://schemas.microsoft.com/office/drawing/2014/main" id="{9513A521-8A3E-46FE-8EE9-E2CF1C491DD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9" name="Küp 17">
                <a:extLst>
                  <a:ext uri="{FF2B5EF4-FFF2-40B4-BE49-F238E27FC236}">
                    <a16:creationId xmlns:a16="http://schemas.microsoft.com/office/drawing/2014/main" id="{AA7640EF-57B6-4B6C-ADA3-806F8AAEC145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80" name="Küp 17">
                <a:extLst>
                  <a:ext uri="{FF2B5EF4-FFF2-40B4-BE49-F238E27FC236}">
                    <a16:creationId xmlns:a16="http://schemas.microsoft.com/office/drawing/2014/main" id="{334F667F-DD8D-43E7-88F7-84E2C21C323C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81" name="Küp 17">
                <a:extLst>
                  <a:ext uri="{FF2B5EF4-FFF2-40B4-BE49-F238E27FC236}">
                    <a16:creationId xmlns:a16="http://schemas.microsoft.com/office/drawing/2014/main" id="{43E4E2E4-FB28-48A1-AF0A-D8BB0412DC33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417" name="Group 105">
              <a:extLst>
                <a:ext uri="{FF2B5EF4-FFF2-40B4-BE49-F238E27FC236}">
                  <a16:creationId xmlns:a16="http://schemas.microsoft.com/office/drawing/2014/main" id="{4369EFB9-B5FB-4FB0-8E0C-B49EB1191F37}"/>
                </a:ext>
              </a:extLst>
            </p:cNvPr>
            <p:cNvGrpSpPr/>
            <p:nvPr/>
          </p:nvGrpSpPr>
          <p:grpSpPr>
            <a:xfrm>
              <a:off x="5624493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462" name="Küp 17">
                <a:extLst>
                  <a:ext uri="{FF2B5EF4-FFF2-40B4-BE49-F238E27FC236}">
                    <a16:creationId xmlns:a16="http://schemas.microsoft.com/office/drawing/2014/main" id="{E96FA397-4B3D-408E-BF8C-FAB122B85FCF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3" name="Küp 17">
                <a:extLst>
                  <a:ext uri="{FF2B5EF4-FFF2-40B4-BE49-F238E27FC236}">
                    <a16:creationId xmlns:a16="http://schemas.microsoft.com/office/drawing/2014/main" id="{A2CC21E7-0118-4D88-817E-797152B75FBA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4" name="Küp 17">
                <a:extLst>
                  <a:ext uri="{FF2B5EF4-FFF2-40B4-BE49-F238E27FC236}">
                    <a16:creationId xmlns:a16="http://schemas.microsoft.com/office/drawing/2014/main" id="{814ADD5B-5BB4-469A-BBA3-E5CA7228BAB9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5" name="Küp 17">
                <a:extLst>
                  <a:ext uri="{FF2B5EF4-FFF2-40B4-BE49-F238E27FC236}">
                    <a16:creationId xmlns:a16="http://schemas.microsoft.com/office/drawing/2014/main" id="{3EFCB2CB-EB34-4050-B4C7-9DA40862EE2E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6" name="Küp 17">
                <a:extLst>
                  <a:ext uri="{FF2B5EF4-FFF2-40B4-BE49-F238E27FC236}">
                    <a16:creationId xmlns:a16="http://schemas.microsoft.com/office/drawing/2014/main" id="{4C487D95-FED2-4439-8E38-84963F358F22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7" name="Küp 17">
                <a:extLst>
                  <a:ext uri="{FF2B5EF4-FFF2-40B4-BE49-F238E27FC236}">
                    <a16:creationId xmlns:a16="http://schemas.microsoft.com/office/drawing/2014/main" id="{F0DB0B2A-116B-4357-9355-001DC26F2A19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8" name="Küp 17">
                <a:extLst>
                  <a:ext uri="{FF2B5EF4-FFF2-40B4-BE49-F238E27FC236}">
                    <a16:creationId xmlns:a16="http://schemas.microsoft.com/office/drawing/2014/main" id="{7187B726-C52E-4A5E-8091-859263F474A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9" name="Küp 17">
                <a:extLst>
                  <a:ext uri="{FF2B5EF4-FFF2-40B4-BE49-F238E27FC236}">
                    <a16:creationId xmlns:a16="http://schemas.microsoft.com/office/drawing/2014/main" id="{8CEC3DD0-BE4D-4789-A161-C2EB771CA506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0" name="Küp 17">
                <a:extLst>
                  <a:ext uri="{FF2B5EF4-FFF2-40B4-BE49-F238E27FC236}">
                    <a16:creationId xmlns:a16="http://schemas.microsoft.com/office/drawing/2014/main" id="{C3EA1372-9A76-4981-A089-EBFD4A05B741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1" name="Küp 17">
                <a:extLst>
                  <a:ext uri="{FF2B5EF4-FFF2-40B4-BE49-F238E27FC236}">
                    <a16:creationId xmlns:a16="http://schemas.microsoft.com/office/drawing/2014/main" id="{3645E7D5-D7D7-4B78-8EF8-9ED1E937B647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418" name="Group 116">
              <a:extLst>
                <a:ext uri="{FF2B5EF4-FFF2-40B4-BE49-F238E27FC236}">
                  <a16:creationId xmlns:a16="http://schemas.microsoft.com/office/drawing/2014/main" id="{B83C8175-EEA9-41EE-84FC-FC86FCEDDB72}"/>
                </a:ext>
              </a:extLst>
            </p:cNvPr>
            <p:cNvGrpSpPr/>
            <p:nvPr/>
          </p:nvGrpSpPr>
          <p:grpSpPr>
            <a:xfrm>
              <a:off x="5252565" y="2132122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452" name="Küp 17">
                <a:extLst>
                  <a:ext uri="{FF2B5EF4-FFF2-40B4-BE49-F238E27FC236}">
                    <a16:creationId xmlns:a16="http://schemas.microsoft.com/office/drawing/2014/main" id="{A5781023-694F-457C-AFA4-23AFCFABC893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3" name="Küp 17">
                <a:extLst>
                  <a:ext uri="{FF2B5EF4-FFF2-40B4-BE49-F238E27FC236}">
                    <a16:creationId xmlns:a16="http://schemas.microsoft.com/office/drawing/2014/main" id="{6214E5ED-A47B-451B-8F53-5BADCBA0F962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4" name="Küp 17">
                <a:extLst>
                  <a:ext uri="{FF2B5EF4-FFF2-40B4-BE49-F238E27FC236}">
                    <a16:creationId xmlns:a16="http://schemas.microsoft.com/office/drawing/2014/main" id="{788A92F8-BE84-42B6-88DF-BD363410FA26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5" name="Küp 17">
                <a:extLst>
                  <a:ext uri="{FF2B5EF4-FFF2-40B4-BE49-F238E27FC236}">
                    <a16:creationId xmlns:a16="http://schemas.microsoft.com/office/drawing/2014/main" id="{623387CE-430C-4ADF-83EE-3341FEE3736A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6" name="Küp 17">
                <a:extLst>
                  <a:ext uri="{FF2B5EF4-FFF2-40B4-BE49-F238E27FC236}">
                    <a16:creationId xmlns:a16="http://schemas.microsoft.com/office/drawing/2014/main" id="{A073E963-928E-42F3-AA5B-B4D87B733955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7" name="Küp 17">
                <a:extLst>
                  <a:ext uri="{FF2B5EF4-FFF2-40B4-BE49-F238E27FC236}">
                    <a16:creationId xmlns:a16="http://schemas.microsoft.com/office/drawing/2014/main" id="{33563EF8-957B-413E-AF2F-2E088AC5D0A5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8" name="Küp 17">
                <a:extLst>
                  <a:ext uri="{FF2B5EF4-FFF2-40B4-BE49-F238E27FC236}">
                    <a16:creationId xmlns:a16="http://schemas.microsoft.com/office/drawing/2014/main" id="{B12CEFFB-F623-4CB9-BFF5-FBB5FFC515DF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9" name="Küp 17">
                <a:extLst>
                  <a:ext uri="{FF2B5EF4-FFF2-40B4-BE49-F238E27FC236}">
                    <a16:creationId xmlns:a16="http://schemas.microsoft.com/office/drawing/2014/main" id="{B057DE65-1D3C-4EA2-A5AE-09C315338BA4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0" name="Küp 17">
                <a:extLst>
                  <a:ext uri="{FF2B5EF4-FFF2-40B4-BE49-F238E27FC236}">
                    <a16:creationId xmlns:a16="http://schemas.microsoft.com/office/drawing/2014/main" id="{E94A9C84-D589-4419-9B67-4666849A9031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1" name="Küp 17">
                <a:extLst>
                  <a:ext uri="{FF2B5EF4-FFF2-40B4-BE49-F238E27FC236}">
                    <a16:creationId xmlns:a16="http://schemas.microsoft.com/office/drawing/2014/main" id="{A410F933-4C09-47F9-A920-568464136F8A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419" name="Group 127">
              <a:extLst>
                <a:ext uri="{FF2B5EF4-FFF2-40B4-BE49-F238E27FC236}">
                  <a16:creationId xmlns:a16="http://schemas.microsoft.com/office/drawing/2014/main" id="{80565E61-F5BA-44CC-A344-F2FE33B90D3B}"/>
                </a:ext>
              </a:extLst>
            </p:cNvPr>
            <p:cNvGrpSpPr/>
            <p:nvPr/>
          </p:nvGrpSpPr>
          <p:grpSpPr>
            <a:xfrm>
              <a:off x="5991948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442" name="Küp 17">
                <a:extLst>
                  <a:ext uri="{FF2B5EF4-FFF2-40B4-BE49-F238E27FC236}">
                    <a16:creationId xmlns:a16="http://schemas.microsoft.com/office/drawing/2014/main" id="{14F91448-9826-4BD4-8756-B283F298422D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3" name="Küp 17">
                <a:extLst>
                  <a:ext uri="{FF2B5EF4-FFF2-40B4-BE49-F238E27FC236}">
                    <a16:creationId xmlns:a16="http://schemas.microsoft.com/office/drawing/2014/main" id="{7B79B1AD-EE6F-4A03-A41D-C7B5CCB51F95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4" name="Küp 17">
                <a:extLst>
                  <a:ext uri="{FF2B5EF4-FFF2-40B4-BE49-F238E27FC236}">
                    <a16:creationId xmlns:a16="http://schemas.microsoft.com/office/drawing/2014/main" id="{2282C00C-8046-4F82-96DA-4E85F0A024F1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5" name="Küp 17">
                <a:extLst>
                  <a:ext uri="{FF2B5EF4-FFF2-40B4-BE49-F238E27FC236}">
                    <a16:creationId xmlns:a16="http://schemas.microsoft.com/office/drawing/2014/main" id="{7187C138-F50E-4C4F-BA88-0B3C735DD5AA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6" name="Küp 17">
                <a:extLst>
                  <a:ext uri="{FF2B5EF4-FFF2-40B4-BE49-F238E27FC236}">
                    <a16:creationId xmlns:a16="http://schemas.microsoft.com/office/drawing/2014/main" id="{D2F84D0E-3494-48CB-AD45-3E0D8ADB0059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7" name="Küp 17">
                <a:extLst>
                  <a:ext uri="{FF2B5EF4-FFF2-40B4-BE49-F238E27FC236}">
                    <a16:creationId xmlns:a16="http://schemas.microsoft.com/office/drawing/2014/main" id="{ECFF3780-553A-49E4-86FD-7C831A3A5C67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8" name="Küp 17">
                <a:extLst>
                  <a:ext uri="{FF2B5EF4-FFF2-40B4-BE49-F238E27FC236}">
                    <a16:creationId xmlns:a16="http://schemas.microsoft.com/office/drawing/2014/main" id="{D947E122-0AFB-414F-97B0-BFF4E160754E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9" name="Küp 17">
                <a:extLst>
                  <a:ext uri="{FF2B5EF4-FFF2-40B4-BE49-F238E27FC236}">
                    <a16:creationId xmlns:a16="http://schemas.microsoft.com/office/drawing/2014/main" id="{1507D137-FC4F-4DB8-8F15-684327002163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0" name="Küp 17">
                <a:extLst>
                  <a:ext uri="{FF2B5EF4-FFF2-40B4-BE49-F238E27FC236}">
                    <a16:creationId xmlns:a16="http://schemas.microsoft.com/office/drawing/2014/main" id="{66A2E608-6F73-4A41-BD3F-5DE4E371612E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1" name="Küp 17">
                <a:extLst>
                  <a:ext uri="{FF2B5EF4-FFF2-40B4-BE49-F238E27FC236}">
                    <a16:creationId xmlns:a16="http://schemas.microsoft.com/office/drawing/2014/main" id="{60C961CD-A71D-45EA-8CD0-36944B64AA56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420" name="Group 138">
              <a:extLst>
                <a:ext uri="{FF2B5EF4-FFF2-40B4-BE49-F238E27FC236}">
                  <a16:creationId xmlns:a16="http://schemas.microsoft.com/office/drawing/2014/main" id="{A46E51D6-9B97-4CF2-8A31-C4B9F8D1CC9B}"/>
                </a:ext>
              </a:extLst>
            </p:cNvPr>
            <p:cNvGrpSpPr/>
            <p:nvPr/>
          </p:nvGrpSpPr>
          <p:grpSpPr>
            <a:xfrm>
              <a:off x="6355761" y="2132122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432" name="Küp 17">
                <a:extLst>
                  <a:ext uri="{FF2B5EF4-FFF2-40B4-BE49-F238E27FC236}">
                    <a16:creationId xmlns:a16="http://schemas.microsoft.com/office/drawing/2014/main" id="{D6C0519D-18DA-4E22-AFA7-12B120BA5711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3" name="Küp 17">
                <a:extLst>
                  <a:ext uri="{FF2B5EF4-FFF2-40B4-BE49-F238E27FC236}">
                    <a16:creationId xmlns:a16="http://schemas.microsoft.com/office/drawing/2014/main" id="{94E47F8A-C070-4EAD-94E3-01902B4AB704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4" name="Küp 17">
                <a:extLst>
                  <a:ext uri="{FF2B5EF4-FFF2-40B4-BE49-F238E27FC236}">
                    <a16:creationId xmlns:a16="http://schemas.microsoft.com/office/drawing/2014/main" id="{6D5AAC15-E432-4FA6-A973-9B7F362ECF6A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5" name="Küp 17">
                <a:extLst>
                  <a:ext uri="{FF2B5EF4-FFF2-40B4-BE49-F238E27FC236}">
                    <a16:creationId xmlns:a16="http://schemas.microsoft.com/office/drawing/2014/main" id="{8158D458-1EBC-4B4D-A269-CE37B6E1DA6A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6" name="Küp 17">
                <a:extLst>
                  <a:ext uri="{FF2B5EF4-FFF2-40B4-BE49-F238E27FC236}">
                    <a16:creationId xmlns:a16="http://schemas.microsoft.com/office/drawing/2014/main" id="{95EF2489-376A-4302-B8C0-BED7CA10825C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7" name="Küp 17">
                <a:extLst>
                  <a:ext uri="{FF2B5EF4-FFF2-40B4-BE49-F238E27FC236}">
                    <a16:creationId xmlns:a16="http://schemas.microsoft.com/office/drawing/2014/main" id="{FC595C97-0726-4C5D-AF3F-F7BBD40DBF00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8" name="Küp 17">
                <a:extLst>
                  <a:ext uri="{FF2B5EF4-FFF2-40B4-BE49-F238E27FC236}">
                    <a16:creationId xmlns:a16="http://schemas.microsoft.com/office/drawing/2014/main" id="{6D84404C-A6FA-47DF-8A84-B19F3613CAF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9" name="Küp 17">
                <a:extLst>
                  <a:ext uri="{FF2B5EF4-FFF2-40B4-BE49-F238E27FC236}">
                    <a16:creationId xmlns:a16="http://schemas.microsoft.com/office/drawing/2014/main" id="{69172019-3A32-46A3-BDDD-E8BBC4852EA2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0" name="Küp 17">
                <a:extLst>
                  <a:ext uri="{FF2B5EF4-FFF2-40B4-BE49-F238E27FC236}">
                    <a16:creationId xmlns:a16="http://schemas.microsoft.com/office/drawing/2014/main" id="{B7BC70AA-0FB1-49DB-88F5-A3C0CBD498B6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1" name="Küp 17">
                <a:extLst>
                  <a:ext uri="{FF2B5EF4-FFF2-40B4-BE49-F238E27FC236}">
                    <a16:creationId xmlns:a16="http://schemas.microsoft.com/office/drawing/2014/main" id="{A64918F2-2E05-436E-BA58-5017495FA3D0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421" name="Group 150">
              <a:extLst>
                <a:ext uri="{FF2B5EF4-FFF2-40B4-BE49-F238E27FC236}">
                  <a16:creationId xmlns:a16="http://schemas.microsoft.com/office/drawing/2014/main" id="{617AFC72-64E9-4797-B50F-8EA013A8EB15}"/>
                </a:ext>
              </a:extLst>
            </p:cNvPr>
            <p:cNvGrpSpPr/>
            <p:nvPr/>
          </p:nvGrpSpPr>
          <p:grpSpPr>
            <a:xfrm>
              <a:off x="6729054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422" name="Küp 17">
                <a:extLst>
                  <a:ext uri="{FF2B5EF4-FFF2-40B4-BE49-F238E27FC236}">
                    <a16:creationId xmlns:a16="http://schemas.microsoft.com/office/drawing/2014/main" id="{7A4E2D8A-D91D-42B4-8F00-69EB3C4D79C4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23" name="Küp 17">
                <a:extLst>
                  <a:ext uri="{FF2B5EF4-FFF2-40B4-BE49-F238E27FC236}">
                    <a16:creationId xmlns:a16="http://schemas.microsoft.com/office/drawing/2014/main" id="{E8520139-FE75-4AC7-9FEC-CCFE6BF257B7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24" name="Küp 17">
                <a:extLst>
                  <a:ext uri="{FF2B5EF4-FFF2-40B4-BE49-F238E27FC236}">
                    <a16:creationId xmlns:a16="http://schemas.microsoft.com/office/drawing/2014/main" id="{F1449C49-6790-48F3-8A1B-5E1822C54F00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25" name="Küp 17">
                <a:extLst>
                  <a:ext uri="{FF2B5EF4-FFF2-40B4-BE49-F238E27FC236}">
                    <a16:creationId xmlns:a16="http://schemas.microsoft.com/office/drawing/2014/main" id="{9D0ACAED-89BA-4E7C-B672-059826EF7955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26" name="Küp 17">
                <a:extLst>
                  <a:ext uri="{FF2B5EF4-FFF2-40B4-BE49-F238E27FC236}">
                    <a16:creationId xmlns:a16="http://schemas.microsoft.com/office/drawing/2014/main" id="{5BA27F38-A684-486D-8B7E-F39FBA0A7D21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27" name="Küp 17">
                <a:extLst>
                  <a:ext uri="{FF2B5EF4-FFF2-40B4-BE49-F238E27FC236}">
                    <a16:creationId xmlns:a16="http://schemas.microsoft.com/office/drawing/2014/main" id="{BB913CC3-2BAF-4D4A-BB3E-545C7E6E5CAD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28" name="Küp 17">
                <a:extLst>
                  <a:ext uri="{FF2B5EF4-FFF2-40B4-BE49-F238E27FC236}">
                    <a16:creationId xmlns:a16="http://schemas.microsoft.com/office/drawing/2014/main" id="{6194B131-EF80-4701-A08B-1E30225D90F1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29" name="Küp 17">
                <a:extLst>
                  <a:ext uri="{FF2B5EF4-FFF2-40B4-BE49-F238E27FC236}">
                    <a16:creationId xmlns:a16="http://schemas.microsoft.com/office/drawing/2014/main" id="{369A359B-4067-4A2B-9B93-AB22CCE6800D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0" name="Küp 17">
                <a:extLst>
                  <a:ext uri="{FF2B5EF4-FFF2-40B4-BE49-F238E27FC236}">
                    <a16:creationId xmlns:a16="http://schemas.microsoft.com/office/drawing/2014/main" id="{8A54B08C-0541-4D8F-8482-5F2FFCFF37E0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1" name="Küp 17">
                <a:extLst>
                  <a:ext uri="{FF2B5EF4-FFF2-40B4-BE49-F238E27FC236}">
                    <a16:creationId xmlns:a16="http://schemas.microsoft.com/office/drawing/2014/main" id="{C421C3D2-068D-4B8B-923C-FFF5CB968C31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522" name="Group 1">
            <a:extLst>
              <a:ext uri="{FF2B5EF4-FFF2-40B4-BE49-F238E27FC236}">
                <a16:creationId xmlns:a16="http://schemas.microsoft.com/office/drawing/2014/main" id="{947E0B3A-5742-42B2-B187-A6684F4078C6}"/>
              </a:ext>
            </a:extLst>
          </p:cNvPr>
          <p:cNvGrpSpPr/>
          <p:nvPr/>
        </p:nvGrpSpPr>
        <p:grpSpPr>
          <a:xfrm>
            <a:off x="1798854" y="1944897"/>
            <a:ext cx="2021492" cy="1333921"/>
            <a:chOff x="3404891" y="2132122"/>
            <a:chExt cx="3612842" cy="2250830"/>
          </a:xfrm>
          <a:solidFill>
            <a:srgbClr val="00B050"/>
          </a:solidFill>
        </p:grpSpPr>
        <p:grpSp>
          <p:nvGrpSpPr>
            <p:cNvPr id="523" name="Group 33">
              <a:extLst>
                <a:ext uri="{FF2B5EF4-FFF2-40B4-BE49-F238E27FC236}">
                  <a16:creationId xmlns:a16="http://schemas.microsoft.com/office/drawing/2014/main" id="{FCDCBACC-648C-4C0B-9BED-19C23BA8C1D6}"/>
                </a:ext>
              </a:extLst>
            </p:cNvPr>
            <p:cNvGrpSpPr/>
            <p:nvPr/>
          </p:nvGrpSpPr>
          <p:grpSpPr>
            <a:xfrm>
              <a:off x="3776819" y="215061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623" name="Küp 17">
                <a:extLst>
                  <a:ext uri="{FF2B5EF4-FFF2-40B4-BE49-F238E27FC236}">
                    <a16:creationId xmlns:a16="http://schemas.microsoft.com/office/drawing/2014/main" id="{13C182E4-7FC8-4DF7-8C4C-85999BBB2524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24" name="Küp 17">
                <a:extLst>
                  <a:ext uri="{FF2B5EF4-FFF2-40B4-BE49-F238E27FC236}">
                    <a16:creationId xmlns:a16="http://schemas.microsoft.com/office/drawing/2014/main" id="{950F5691-087C-41AB-8D54-E4117CA1BD5E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25" name="Küp 17">
                <a:extLst>
                  <a:ext uri="{FF2B5EF4-FFF2-40B4-BE49-F238E27FC236}">
                    <a16:creationId xmlns:a16="http://schemas.microsoft.com/office/drawing/2014/main" id="{37ACC10E-0D39-47CE-B1A3-56200853C72D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26" name="Küp 17">
                <a:extLst>
                  <a:ext uri="{FF2B5EF4-FFF2-40B4-BE49-F238E27FC236}">
                    <a16:creationId xmlns:a16="http://schemas.microsoft.com/office/drawing/2014/main" id="{A053A9BF-2B66-433B-B862-AD846730B09F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27" name="Küp 17">
                <a:extLst>
                  <a:ext uri="{FF2B5EF4-FFF2-40B4-BE49-F238E27FC236}">
                    <a16:creationId xmlns:a16="http://schemas.microsoft.com/office/drawing/2014/main" id="{D8CDDE0A-F3F1-4437-8865-19324517EF5C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28" name="Küp 17">
                <a:extLst>
                  <a:ext uri="{FF2B5EF4-FFF2-40B4-BE49-F238E27FC236}">
                    <a16:creationId xmlns:a16="http://schemas.microsoft.com/office/drawing/2014/main" id="{B41BDFD5-A527-43FF-940B-76BFC4130DB9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29" name="Küp 17">
                <a:extLst>
                  <a:ext uri="{FF2B5EF4-FFF2-40B4-BE49-F238E27FC236}">
                    <a16:creationId xmlns:a16="http://schemas.microsoft.com/office/drawing/2014/main" id="{56504ADA-22FA-4DEF-AA50-1BA5760DA424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30" name="Küp 17">
                <a:extLst>
                  <a:ext uri="{FF2B5EF4-FFF2-40B4-BE49-F238E27FC236}">
                    <a16:creationId xmlns:a16="http://schemas.microsoft.com/office/drawing/2014/main" id="{15A5A291-27CE-4ADB-A245-13B31E7CE9B7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31" name="Küp 17">
                <a:extLst>
                  <a:ext uri="{FF2B5EF4-FFF2-40B4-BE49-F238E27FC236}">
                    <a16:creationId xmlns:a16="http://schemas.microsoft.com/office/drawing/2014/main" id="{F9221BC9-1066-4699-A06B-8390A3157CAC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32" name="Küp 17">
                <a:extLst>
                  <a:ext uri="{FF2B5EF4-FFF2-40B4-BE49-F238E27FC236}">
                    <a16:creationId xmlns:a16="http://schemas.microsoft.com/office/drawing/2014/main" id="{420F9CB0-84B4-4987-A767-FF1EF10D97A6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524" name="Group 49">
              <a:extLst>
                <a:ext uri="{FF2B5EF4-FFF2-40B4-BE49-F238E27FC236}">
                  <a16:creationId xmlns:a16="http://schemas.microsoft.com/office/drawing/2014/main" id="{F224010E-59B7-4529-BDA5-683DDF65FB15}"/>
                </a:ext>
              </a:extLst>
            </p:cNvPr>
            <p:cNvGrpSpPr/>
            <p:nvPr/>
          </p:nvGrpSpPr>
          <p:grpSpPr>
            <a:xfrm>
              <a:off x="3404891" y="2143717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613" name="Küp 17">
                <a:extLst>
                  <a:ext uri="{FF2B5EF4-FFF2-40B4-BE49-F238E27FC236}">
                    <a16:creationId xmlns:a16="http://schemas.microsoft.com/office/drawing/2014/main" id="{30974A23-8597-4B76-9F26-3A8B76FE8BAC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14" name="Küp 17">
                <a:extLst>
                  <a:ext uri="{FF2B5EF4-FFF2-40B4-BE49-F238E27FC236}">
                    <a16:creationId xmlns:a16="http://schemas.microsoft.com/office/drawing/2014/main" id="{68C3E1A5-681C-44B0-BEFE-33925DBB1A40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15" name="Küp 17">
                <a:extLst>
                  <a:ext uri="{FF2B5EF4-FFF2-40B4-BE49-F238E27FC236}">
                    <a16:creationId xmlns:a16="http://schemas.microsoft.com/office/drawing/2014/main" id="{11832C51-9C50-42A5-9895-93325AACFAA6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16" name="Küp 17">
                <a:extLst>
                  <a:ext uri="{FF2B5EF4-FFF2-40B4-BE49-F238E27FC236}">
                    <a16:creationId xmlns:a16="http://schemas.microsoft.com/office/drawing/2014/main" id="{9A810F59-FADF-4A98-ADE6-399AF04D81D9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17" name="Küp 17">
                <a:extLst>
                  <a:ext uri="{FF2B5EF4-FFF2-40B4-BE49-F238E27FC236}">
                    <a16:creationId xmlns:a16="http://schemas.microsoft.com/office/drawing/2014/main" id="{F7815AE3-8390-45D1-9C55-E610A552A3BF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18" name="Küp 17">
                <a:extLst>
                  <a:ext uri="{FF2B5EF4-FFF2-40B4-BE49-F238E27FC236}">
                    <a16:creationId xmlns:a16="http://schemas.microsoft.com/office/drawing/2014/main" id="{84C6FAE9-F43F-4198-AA07-AD1FE9BC2FF5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19" name="Küp 17">
                <a:extLst>
                  <a:ext uri="{FF2B5EF4-FFF2-40B4-BE49-F238E27FC236}">
                    <a16:creationId xmlns:a16="http://schemas.microsoft.com/office/drawing/2014/main" id="{D6CD2CFE-A789-4608-97AD-D244D8A31770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20" name="Küp 17">
                <a:extLst>
                  <a:ext uri="{FF2B5EF4-FFF2-40B4-BE49-F238E27FC236}">
                    <a16:creationId xmlns:a16="http://schemas.microsoft.com/office/drawing/2014/main" id="{1B39284B-CD57-4EA5-AF13-5009EC07D3C5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21" name="Küp 17">
                <a:extLst>
                  <a:ext uri="{FF2B5EF4-FFF2-40B4-BE49-F238E27FC236}">
                    <a16:creationId xmlns:a16="http://schemas.microsoft.com/office/drawing/2014/main" id="{7C4BD67F-281C-4E5C-90F1-1972930DEFD5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22" name="Küp 17">
                <a:extLst>
                  <a:ext uri="{FF2B5EF4-FFF2-40B4-BE49-F238E27FC236}">
                    <a16:creationId xmlns:a16="http://schemas.microsoft.com/office/drawing/2014/main" id="{610324D1-F39A-4335-9641-F43963334045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525" name="Group 72">
              <a:extLst>
                <a:ext uri="{FF2B5EF4-FFF2-40B4-BE49-F238E27FC236}">
                  <a16:creationId xmlns:a16="http://schemas.microsoft.com/office/drawing/2014/main" id="{53A3DBA6-DF6C-448B-96D3-7FC3BCAB2C49}"/>
                </a:ext>
              </a:extLst>
            </p:cNvPr>
            <p:cNvGrpSpPr/>
            <p:nvPr/>
          </p:nvGrpSpPr>
          <p:grpSpPr>
            <a:xfrm>
              <a:off x="4144274" y="215061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603" name="Küp 17">
                <a:extLst>
                  <a:ext uri="{FF2B5EF4-FFF2-40B4-BE49-F238E27FC236}">
                    <a16:creationId xmlns:a16="http://schemas.microsoft.com/office/drawing/2014/main" id="{CD504E7D-607F-46DB-8AC2-67123E845201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04" name="Küp 17">
                <a:extLst>
                  <a:ext uri="{FF2B5EF4-FFF2-40B4-BE49-F238E27FC236}">
                    <a16:creationId xmlns:a16="http://schemas.microsoft.com/office/drawing/2014/main" id="{8AD2A360-99D9-4C48-8B3E-EBCDC6BA2378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05" name="Küp 17">
                <a:extLst>
                  <a:ext uri="{FF2B5EF4-FFF2-40B4-BE49-F238E27FC236}">
                    <a16:creationId xmlns:a16="http://schemas.microsoft.com/office/drawing/2014/main" id="{8FC63784-97ED-4DED-A016-7B06F488EAE0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06" name="Küp 17">
                <a:extLst>
                  <a:ext uri="{FF2B5EF4-FFF2-40B4-BE49-F238E27FC236}">
                    <a16:creationId xmlns:a16="http://schemas.microsoft.com/office/drawing/2014/main" id="{8B3AF2A6-2258-46A1-B6A2-FDC02AB4ED76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07" name="Küp 17">
                <a:extLst>
                  <a:ext uri="{FF2B5EF4-FFF2-40B4-BE49-F238E27FC236}">
                    <a16:creationId xmlns:a16="http://schemas.microsoft.com/office/drawing/2014/main" id="{536B07A0-ED8B-4F6F-8E51-8904450C47F4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08" name="Küp 17">
                <a:extLst>
                  <a:ext uri="{FF2B5EF4-FFF2-40B4-BE49-F238E27FC236}">
                    <a16:creationId xmlns:a16="http://schemas.microsoft.com/office/drawing/2014/main" id="{CEB8C477-9954-4402-A441-040A98760062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09" name="Küp 17">
                <a:extLst>
                  <a:ext uri="{FF2B5EF4-FFF2-40B4-BE49-F238E27FC236}">
                    <a16:creationId xmlns:a16="http://schemas.microsoft.com/office/drawing/2014/main" id="{03BCC287-E0EB-4FCB-8848-5D935D4A5452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10" name="Küp 17">
                <a:extLst>
                  <a:ext uri="{FF2B5EF4-FFF2-40B4-BE49-F238E27FC236}">
                    <a16:creationId xmlns:a16="http://schemas.microsoft.com/office/drawing/2014/main" id="{F322FB09-295B-4DD4-8B64-E03BC0260A5C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11" name="Küp 17">
                <a:extLst>
                  <a:ext uri="{FF2B5EF4-FFF2-40B4-BE49-F238E27FC236}">
                    <a16:creationId xmlns:a16="http://schemas.microsoft.com/office/drawing/2014/main" id="{D70DE23C-6899-423C-A812-5E0CF53292CB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12" name="Küp 17">
                <a:extLst>
                  <a:ext uri="{FF2B5EF4-FFF2-40B4-BE49-F238E27FC236}">
                    <a16:creationId xmlns:a16="http://schemas.microsoft.com/office/drawing/2014/main" id="{8505F059-5B4B-49DF-8010-960BEA4946A9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526" name="Group 83">
              <a:extLst>
                <a:ext uri="{FF2B5EF4-FFF2-40B4-BE49-F238E27FC236}">
                  <a16:creationId xmlns:a16="http://schemas.microsoft.com/office/drawing/2014/main" id="{9B7DD0C1-BBAA-4F1D-A761-1D278C4591F5}"/>
                </a:ext>
              </a:extLst>
            </p:cNvPr>
            <p:cNvGrpSpPr/>
            <p:nvPr/>
          </p:nvGrpSpPr>
          <p:grpSpPr>
            <a:xfrm>
              <a:off x="4508087" y="2143717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593" name="Küp 17">
                <a:extLst>
                  <a:ext uri="{FF2B5EF4-FFF2-40B4-BE49-F238E27FC236}">
                    <a16:creationId xmlns:a16="http://schemas.microsoft.com/office/drawing/2014/main" id="{6C55C589-684C-4011-8A40-0CEB901E7FA7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94" name="Küp 17">
                <a:extLst>
                  <a:ext uri="{FF2B5EF4-FFF2-40B4-BE49-F238E27FC236}">
                    <a16:creationId xmlns:a16="http://schemas.microsoft.com/office/drawing/2014/main" id="{919AA113-5E3F-4073-99E2-405F2F80E5E2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95" name="Küp 17">
                <a:extLst>
                  <a:ext uri="{FF2B5EF4-FFF2-40B4-BE49-F238E27FC236}">
                    <a16:creationId xmlns:a16="http://schemas.microsoft.com/office/drawing/2014/main" id="{60656695-B09B-4905-8781-E20B919A67E4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96" name="Küp 17">
                <a:extLst>
                  <a:ext uri="{FF2B5EF4-FFF2-40B4-BE49-F238E27FC236}">
                    <a16:creationId xmlns:a16="http://schemas.microsoft.com/office/drawing/2014/main" id="{BA493BAE-581B-47AF-B8F3-69C140844BDC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97" name="Küp 17">
                <a:extLst>
                  <a:ext uri="{FF2B5EF4-FFF2-40B4-BE49-F238E27FC236}">
                    <a16:creationId xmlns:a16="http://schemas.microsoft.com/office/drawing/2014/main" id="{03259866-EE1A-40BE-8DB8-C3057D7FEC27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98" name="Küp 17">
                <a:extLst>
                  <a:ext uri="{FF2B5EF4-FFF2-40B4-BE49-F238E27FC236}">
                    <a16:creationId xmlns:a16="http://schemas.microsoft.com/office/drawing/2014/main" id="{57F3CF31-7619-48F8-88BA-66648635DD16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99" name="Küp 17">
                <a:extLst>
                  <a:ext uri="{FF2B5EF4-FFF2-40B4-BE49-F238E27FC236}">
                    <a16:creationId xmlns:a16="http://schemas.microsoft.com/office/drawing/2014/main" id="{7A911BD5-E637-4AB6-BA02-33E6D43389C0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00" name="Küp 17">
                <a:extLst>
                  <a:ext uri="{FF2B5EF4-FFF2-40B4-BE49-F238E27FC236}">
                    <a16:creationId xmlns:a16="http://schemas.microsoft.com/office/drawing/2014/main" id="{2F11BBAB-69B6-4971-BF07-F592E5CD48FB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01" name="Küp 17">
                <a:extLst>
                  <a:ext uri="{FF2B5EF4-FFF2-40B4-BE49-F238E27FC236}">
                    <a16:creationId xmlns:a16="http://schemas.microsoft.com/office/drawing/2014/main" id="{8E03B63B-5DA5-466E-B448-3D40B144B6DA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02" name="Küp 17">
                <a:extLst>
                  <a:ext uri="{FF2B5EF4-FFF2-40B4-BE49-F238E27FC236}">
                    <a16:creationId xmlns:a16="http://schemas.microsoft.com/office/drawing/2014/main" id="{9FBC55ED-C54D-4201-ABC5-14D2038CED74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527" name="Group 94">
              <a:extLst>
                <a:ext uri="{FF2B5EF4-FFF2-40B4-BE49-F238E27FC236}">
                  <a16:creationId xmlns:a16="http://schemas.microsoft.com/office/drawing/2014/main" id="{52106301-183B-45BB-9A18-37529B11C184}"/>
                </a:ext>
              </a:extLst>
            </p:cNvPr>
            <p:cNvGrpSpPr/>
            <p:nvPr/>
          </p:nvGrpSpPr>
          <p:grpSpPr>
            <a:xfrm>
              <a:off x="4881160" y="215134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583" name="Küp 17">
                <a:extLst>
                  <a:ext uri="{FF2B5EF4-FFF2-40B4-BE49-F238E27FC236}">
                    <a16:creationId xmlns:a16="http://schemas.microsoft.com/office/drawing/2014/main" id="{58AC0360-9195-424E-9F73-2C37340A91C2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84" name="Küp 17">
                <a:extLst>
                  <a:ext uri="{FF2B5EF4-FFF2-40B4-BE49-F238E27FC236}">
                    <a16:creationId xmlns:a16="http://schemas.microsoft.com/office/drawing/2014/main" id="{AF271C44-F7D8-441C-AEFB-800CD063C146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85" name="Küp 17">
                <a:extLst>
                  <a:ext uri="{FF2B5EF4-FFF2-40B4-BE49-F238E27FC236}">
                    <a16:creationId xmlns:a16="http://schemas.microsoft.com/office/drawing/2014/main" id="{B1DF957A-E24E-485E-949D-79B8B3BBF799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86" name="Küp 17">
                <a:extLst>
                  <a:ext uri="{FF2B5EF4-FFF2-40B4-BE49-F238E27FC236}">
                    <a16:creationId xmlns:a16="http://schemas.microsoft.com/office/drawing/2014/main" id="{3B1CE1D4-8AB8-499E-A07B-E27762939189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87" name="Küp 17">
                <a:extLst>
                  <a:ext uri="{FF2B5EF4-FFF2-40B4-BE49-F238E27FC236}">
                    <a16:creationId xmlns:a16="http://schemas.microsoft.com/office/drawing/2014/main" id="{1E041EC1-CE67-4C98-9163-6AE7CBE4ED7A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88" name="Küp 17">
                <a:extLst>
                  <a:ext uri="{FF2B5EF4-FFF2-40B4-BE49-F238E27FC236}">
                    <a16:creationId xmlns:a16="http://schemas.microsoft.com/office/drawing/2014/main" id="{539D9C3A-872E-4D6C-A965-8821A749DC67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89" name="Küp 17">
                <a:extLst>
                  <a:ext uri="{FF2B5EF4-FFF2-40B4-BE49-F238E27FC236}">
                    <a16:creationId xmlns:a16="http://schemas.microsoft.com/office/drawing/2014/main" id="{D36771B2-BC62-451B-928B-0CB477A19C90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90" name="Küp 17">
                <a:extLst>
                  <a:ext uri="{FF2B5EF4-FFF2-40B4-BE49-F238E27FC236}">
                    <a16:creationId xmlns:a16="http://schemas.microsoft.com/office/drawing/2014/main" id="{9CCBFB59-9745-416D-9790-9A55BFB31FF4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91" name="Küp 17">
                <a:extLst>
                  <a:ext uri="{FF2B5EF4-FFF2-40B4-BE49-F238E27FC236}">
                    <a16:creationId xmlns:a16="http://schemas.microsoft.com/office/drawing/2014/main" id="{984C6F86-F8AB-48F4-8730-ED1C94B67FE9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92" name="Küp 17">
                <a:extLst>
                  <a:ext uri="{FF2B5EF4-FFF2-40B4-BE49-F238E27FC236}">
                    <a16:creationId xmlns:a16="http://schemas.microsoft.com/office/drawing/2014/main" id="{DDA9BB23-21EC-4842-948D-6E35B25A6CC5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528" name="Group 105">
              <a:extLst>
                <a:ext uri="{FF2B5EF4-FFF2-40B4-BE49-F238E27FC236}">
                  <a16:creationId xmlns:a16="http://schemas.microsoft.com/office/drawing/2014/main" id="{9812337D-9DB9-4DB9-8B12-513F55A502C5}"/>
                </a:ext>
              </a:extLst>
            </p:cNvPr>
            <p:cNvGrpSpPr/>
            <p:nvPr/>
          </p:nvGrpSpPr>
          <p:grpSpPr>
            <a:xfrm>
              <a:off x="5624493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573" name="Küp 17">
                <a:extLst>
                  <a:ext uri="{FF2B5EF4-FFF2-40B4-BE49-F238E27FC236}">
                    <a16:creationId xmlns:a16="http://schemas.microsoft.com/office/drawing/2014/main" id="{FA6004FE-6E9D-4DEB-87C1-E1D8EA38243D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74" name="Küp 17">
                <a:extLst>
                  <a:ext uri="{FF2B5EF4-FFF2-40B4-BE49-F238E27FC236}">
                    <a16:creationId xmlns:a16="http://schemas.microsoft.com/office/drawing/2014/main" id="{B7462B92-F37C-4FF6-93D0-6DB507311388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75" name="Küp 17">
                <a:extLst>
                  <a:ext uri="{FF2B5EF4-FFF2-40B4-BE49-F238E27FC236}">
                    <a16:creationId xmlns:a16="http://schemas.microsoft.com/office/drawing/2014/main" id="{0398919C-5D77-4380-986B-E2C39615DA21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76" name="Küp 17">
                <a:extLst>
                  <a:ext uri="{FF2B5EF4-FFF2-40B4-BE49-F238E27FC236}">
                    <a16:creationId xmlns:a16="http://schemas.microsoft.com/office/drawing/2014/main" id="{170D24D5-94DD-4627-BE37-7EBE6F1254BA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77" name="Küp 17">
                <a:extLst>
                  <a:ext uri="{FF2B5EF4-FFF2-40B4-BE49-F238E27FC236}">
                    <a16:creationId xmlns:a16="http://schemas.microsoft.com/office/drawing/2014/main" id="{F5016ADD-B263-41A8-883B-B704EC686D2E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78" name="Küp 17">
                <a:extLst>
                  <a:ext uri="{FF2B5EF4-FFF2-40B4-BE49-F238E27FC236}">
                    <a16:creationId xmlns:a16="http://schemas.microsoft.com/office/drawing/2014/main" id="{0F9FA313-CCB4-4850-90E4-D04E01323FDB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79" name="Küp 17">
                <a:extLst>
                  <a:ext uri="{FF2B5EF4-FFF2-40B4-BE49-F238E27FC236}">
                    <a16:creationId xmlns:a16="http://schemas.microsoft.com/office/drawing/2014/main" id="{52C04C0F-F3FD-403D-A711-512A5594D58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80" name="Küp 17">
                <a:extLst>
                  <a:ext uri="{FF2B5EF4-FFF2-40B4-BE49-F238E27FC236}">
                    <a16:creationId xmlns:a16="http://schemas.microsoft.com/office/drawing/2014/main" id="{23723CA6-E929-4A8F-98E7-947B7917EAB0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81" name="Küp 17">
                <a:extLst>
                  <a:ext uri="{FF2B5EF4-FFF2-40B4-BE49-F238E27FC236}">
                    <a16:creationId xmlns:a16="http://schemas.microsoft.com/office/drawing/2014/main" id="{A640FC7C-695F-4D07-B552-DE98971A7D68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82" name="Küp 17">
                <a:extLst>
                  <a:ext uri="{FF2B5EF4-FFF2-40B4-BE49-F238E27FC236}">
                    <a16:creationId xmlns:a16="http://schemas.microsoft.com/office/drawing/2014/main" id="{F4A2E046-622F-4380-BAC4-6EF303A2AEE3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529" name="Group 116">
              <a:extLst>
                <a:ext uri="{FF2B5EF4-FFF2-40B4-BE49-F238E27FC236}">
                  <a16:creationId xmlns:a16="http://schemas.microsoft.com/office/drawing/2014/main" id="{14AF228A-54D8-48AB-BDBE-19745FD447CE}"/>
                </a:ext>
              </a:extLst>
            </p:cNvPr>
            <p:cNvGrpSpPr/>
            <p:nvPr/>
          </p:nvGrpSpPr>
          <p:grpSpPr>
            <a:xfrm>
              <a:off x="5252565" y="2132122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563" name="Küp 17">
                <a:extLst>
                  <a:ext uri="{FF2B5EF4-FFF2-40B4-BE49-F238E27FC236}">
                    <a16:creationId xmlns:a16="http://schemas.microsoft.com/office/drawing/2014/main" id="{F23AC61D-7FE5-4FB4-A418-39C442BA307B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64" name="Küp 17">
                <a:extLst>
                  <a:ext uri="{FF2B5EF4-FFF2-40B4-BE49-F238E27FC236}">
                    <a16:creationId xmlns:a16="http://schemas.microsoft.com/office/drawing/2014/main" id="{22833158-00DC-4154-B8C8-51876B95FA3F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65" name="Küp 17">
                <a:extLst>
                  <a:ext uri="{FF2B5EF4-FFF2-40B4-BE49-F238E27FC236}">
                    <a16:creationId xmlns:a16="http://schemas.microsoft.com/office/drawing/2014/main" id="{3636EB1D-E4A6-4CDB-9F1E-8680C9C8445C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66" name="Küp 17">
                <a:extLst>
                  <a:ext uri="{FF2B5EF4-FFF2-40B4-BE49-F238E27FC236}">
                    <a16:creationId xmlns:a16="http://schemas.microsoft.com/office/drawing/2014/main" id="{5066D3EC-943E-4E40-B42F-81B817E3833A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67" name="Küp 17">
                <a:extLst>
                  <a:ext uri="{FF2B5EF4-FFF2-40B4-BE49-F238E27FC236}">
                    <a16:creationId xmlns:a16="http://schemas.microsoft.com/office/drawing/2014/main" id="{71774DAB-8E12-41BD-A413-9F06D13A12D3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68" name="Küp 17">
                <a:extLst>
                  <a:ext uri="{FF2B5EF4-FFF2-40B4-BE49-F238E27FC236}">
                    <a16:creationId xmlns:a16="http://schemas.microsoft.com/office/drawing/2014/main" id="{FA1EF71C-513F-403F-86FA-13AC30A5F3EC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69" name="Küp 17">
                <a:extLst>
                  <a:ext uri="{FF2B5EF4-FFF2-40B4-BE49-F238E27FC236}">
                    <a16:creationId xmlns:a16="http://schemas.microsoft.com/office/drawing/2014/main" id="{A2D8967D-3FAA-404C-A71C-B672B83DA924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70" name="Küp 17">
                <a:extLst>
                  <a:ext uri="{FF2B5EF4-FFF2-40B4-BE49-F238E27FC236}">
                    <a16:creationId xmlns:a16="http://schemas.microsoft.com/office/drawing/2014/main" id="{7381A84D-3BDC-4763-AD31-2D1C4F0F47DE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71" name="Küp 17">
                <a:extLst>
                  <a:ext uri="{FF2B5EF4-FFF2-40B4-BE49-F238E27FC236}">
                    <a16:creationId xmlns:a16="http://schemas.microsoft.com/office/drawing/2014/main" id="{33554530-9A40-4A2B-941E-1B43954537F4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72" name="Küp 17">
                <a:extLst>
                  <a:ext uri="{FF2B5EF4-FFF2-40B4-BE49-F238E27FC236}">
                    <a16:creationId xmlns:a16="http://schemas.microsoft.com/office/drawing/2014/main" id="{D0955BD2-DF57-4ABD-8C21-A2F8641CBAED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530" name="Group 127">
              <a:extLst>
                <a:ext uri="{FF2B5EF4-FFF2-40B4-BE49-F238E27FC236}">
                  <a16:creationId xmlns:a16="http://schemas.microsoft.com/office/drawing/2014/main" id="{E38260F8-4D9A-410A-955C-D0C9C5040B52}"/>
                </a:ext>
              </a:extLst>
            </p:cNvPr>
            <p:cNvGrpSpPr/>
            <p:nvPr/>
          </p:nvGrpSpPr>
          <p:grpSpPr>
            <a:xfrm>
              <a:off x="5991948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553" name="Küp 17">
                <a:extLst>
                  <a:ext uri="{FF2B5EF4-FFF2-40B4-BE49-F238E27FC236}">
                    <a16:creationId xmlns:a16="http://schemas.microsoft.com/office/drawing/2014/main" id="{2BF3E108-027C-41E5-8E38-20B0468EA648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54" name="Küp 17">
                <a:extLst>
                  <a:ext uri="{FF2B5EF4-FFF2-40B4-BE49-F238E27FC236}">
                    <a16:creationId xmlns:a16="http://schemas.microsoft.com/office/drawing/2014/main" id="{0DEA38BA-447A-4565-9991-7011ABBE7B1F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55" name="Küp 17">
                <a:extLst>
                  <a:ext uri="{FF2B5EF4-FFF2-40B4-BE49-F238E27FC236}">
                    <a16:creationId xmlns:a16="http://schemas.microsoft.com/office/drawing/2014/main" id="{15FE507C-EE99-4E80-B2DE-5F19A21493AB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56" name="Küp 17">
                <a:extLst>
                  <a:ext uri="{FF2B5EF4-FFF2-40B4-BE49-F238E27FC236}">
                    <a16:creationId xmlns:a16="http://schemas.microsoft.com/office/drawing/2014/main" id="{B1D99FD4-B5FE-42D7-9BCA-DFE437423A01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57" name="Küp 17">
                <a:extLst>
                  <a:ext uri="{FF2B5EF4-FFF2-40B4-BE49-F238E27FC236}">
                    <a16:creationId xmlns:a16="http://schemas.microsoft.com/office/drawing/2014/main" id="{86C0880E-2A00-4CAD-A9E7-C64DD62AB84A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58" name="Küp 17">
                <a:extLst>
                  <a:ext uri="{FF2B5EF4-FFF2-40B4-BE49-F238E27FC236}">
                    <a16:creationId xmlns:a16="http://schemas.microsoft.com/office/drawing/2014/main" id="{ADAC20D2-4ABB-45E0-B806-3D3E74595D5A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59" name="Küp 17">
                <a:extLst>
                  <a:ext uri="{FF2B5EF4-FFF2-40B4-BE49-F238E27FC236}">
                    <a16:creationId xmlns:a16="http://schemas.microsoft.com/office/drawing/2014/main" id="{F9D21396-A06F-4714-8137-3F2AE1F08FAD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60" name="Küp 17">
                <a:extLst>
                  <a:ext uri="{FF2B5EF4-FFF2-40B4-BE49-F238E27FC236}">
                    <a16:creationId xmlns:a16="http://schemas.microsoft.com/office/drawing/2014/main" id="{05BA76E2-7599-40EB-9F7B-68B6E68EF42A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61" name="Küp 17">
                <a:extLst>
                  <a:ext uri="{FF2B5EF4-FFF2-40B4-BE49-F238E27FC236}">
                    <a16:creationId xmlns:a16="http://schemas.microsoft.com/office/drawing/2014/main" id="{99C5542D-0736-4CCD-B60F-EBC1314DB468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62" name="Küp 17">
                <a:extLst>
                  <a:ext uri="{FF2B5EF4-FFF2-40B4-BE49-F238E27FC236}">
                    <a16:creationId xmlns:a16="http://schemas.microsoft.com/office/drawing/2014/main" id="{1319177B-F5A8-4038-91D0-B5B143F84D15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531" name="Group 138">
              <a:extLst>
                <a:ext uri="{FF2B5EF4-FFF2-40B4-BE49-F238E27FC236}">
                  <a16:creationId xmlns:a16="http://schemas.microsoft.com/office/drawing/2014/main" id="{99CAA55B-5924-43DC-9653-C51C00E02C0E}"/>
                </a:ext>
              </a:extLst>
            </p:cNvPr>
            <p:cNvGrpSpPr/>
            <p:nvPr/>
          </p:nvGrpSpPr>
          <p:grpSpPr>
            <a:xfrm>
              <a:off x="6355761" y="2132122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543" name="Küp 17">
                <a:extLst>
                  <a:ext uri="{FF2B5EF4-FFF2-40B4-BE49-F238E27FC236}">
                    <a16:creationId xmlns:a16="http://schemas.microsoft.com/office/drawing/2014/main" id="{778CEFC7-A776-464B-B4BB-581481E1BD2E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44" name="Küp 17">
                <a:extLst>
                  <a:ext uri="{FF2B5EF4-FFF2-40B4-BE49-F238E27FC236}">
                    <a16:creationId xmlns:a16="http://schemas.microsoft.com/office/drawing/2014/main" id="{72744D84-E706-4707-A3FF-4023AD2EDFD6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45" name="Küp 17">
                <a:extLst>
                  <a:ext uri="{FF2B5EF4-FFF2-40B4-BE49-F238E27FC236}">
                    <a16:creationId xmlns:a16="http://schemas.microsoft.com/office/drawing/2014/main" id="{CB731BFF-7D91-4CD0-A850-6A6703838235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46" name="Küp 17">
                <a:extLst>
                  <a:ext uri="{FF2B5EF4-FFF2-40B4-BE49-F238E27FC236}">
                    <a16:creationId xmlns:a16="http://schemas.microsoft.com/office/drawing/2014/main" id="{B52C6EAA-3EC1-4192-8407-A04B7EAAF1A9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47" name="Küp 17">
                <a:extLst>
                  <a:ext uri="{FF2B5EF4-FFF2-40B4-BE49-F238E27FC236}">
                    <a16:creationId xmlns:a16="http://schemas.microsoft.com/office/drawing/2014/main" id="{EF451505-58E4-4BE0-A102-84F19CC67890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48" name="Küp 17">
                <a:extLst>
                  <a:ext uri="{FF2B5EF4-FFF2-40B4-BE49-F238E27FC236}">
                    <a16:creationId xmlns:a16="http://schemas.microsoft.com/office/drawing/2014/main" id="{9EBBE56F-CB30-4F99-98D0-F9C8E7CF1639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49" name="Küp 17">
                <a:extLst>
                  <a:ext uri="{FF2B5EF4-FFF2-40B4-BE49-F238E27FC236}">
                    <a16:creationId xmlns:a16="http://schemas.microsoft.com/office/drawing/2014/main" id="{38FB857C-4FA2-4246-B3CD-9BDF6DE9BA70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50" name="Küp 17">
                <a:extLst>
                  <a:ext uri="{FF2B5EF4-FFF2-40B4-BE49-F238E27FC236}">
                    <a16:creationId xmlns:a16="http://schemas.microsoft.com/office/drawing/2014/main" id="{0C05318B-6D0F-40B2-B0DD-8300FC38AC56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51" name="Küp 17">
                <a:extLst>
                  <a:ext uri="{FF2B5EF4-FFF2-40B4-BE49-F238E27FC236}">
                    <a16:creationId xmlns:a16="http://schemas.microsoft.com/office/drawing/2014/main" id="{83ED3C38-4D0B-42C1-B94F-821815CD05C3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52" name="Küp 17">
                <a:extLst>
                  <a:ext uri="{FF2B5EF4-FFF2-40B4-BE49-F238E27FC236}">
                    <a16:creationId xmlns:a16="http://schemas.microsoft.com/office/drawing/2014/main" id="{DB145CB7-A1F1-4A1C-A85F-F6CAEFBD80C4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532" name="Group 150">
              <a:extLst>
                <a:ext uri="{FF2B5EF4-FFF2-40B4-BE49-F238E27FC236}">
                  <a16:creationId xmlns:a16="http://schemas.microsoft.com/office/drawing/2014/main" id="{E3CE6DA7-4C4D-46F5-A5AB-B5AC499D2A56}"/>
                </a:ext>
              </a:extLst>
            </p:cNvPr>
            <p:cNvGrpSpPr/>
            <p:nvPr/>
          </p:nvGrpSpPr>
          <p:grpSpPr>
            <a:xfrm>
              <a:off x="6729054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533" name="Küp 17">
                <a:extLst>
                  <a:ext uri="{FF2B5EF4-FFF2-40B4-BE49-F238E27FC236}">
                    <a16:creationId xmlns:a16="http://schemas.microsoft.com/office/drawing/2014/main" id="{1D0204C0-FC7E-4334-93C6-71CED0203FD5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34" name="Küp 17">
                <a:extLst>
                  <a:ext uri="{FF2B5EF4-FFF2-40B4-BE49-F238E27FC236}">
                    <a16:creationId xmlns:a16="http://schemas.microsoft.com/office/drawing/2014/main" id="{ADB35CA7-E384-4F58-9FA9-CEF12F90573E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35" name="Küp 17">
                <a:extLst>
                  <a:ext uri="{FF2B5EF4-FFF2-40B4-BE49-F238E27FC236}">
                    <a16:creationId xmlns:a16="http://schemas.microsoft.com/office/drawing/2014/main" id="{82BFC933-A9A1-4671-A11C-6C35DD9AD313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36" name="Küp 17">
                <a:extLst>
                  <a:ext uri="{FF2B5EF4-FFF2-40B4-BE49-F238E27FC236}">
                    <a16:creationId xmlns:a16="http://schemas.microsoft.com/office/drawing/2014/main" id="{F95E1058-F1F2-4C29-A7BE-C451A2FC4963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37" name="Küp 17">
                <a:extLst>
                  <a:ext uri="{FF2B5EF4-FFF2-40B4-BE49-F238E27FC236}">
                    <a16:creationId xmlns:a16="http://schemas.microsoft.com/office/drawing/2014/main" id="{418716C8-4F9A-46B8-963A-73FE9E7AC723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38" name="Küp 17">
                <a:extLst>
                  <a:ext uri="{FF2B5EF4-FFF2-40B4-BE49-F238E27FC236}">
                    <a16:creationId xmlns:a16="http://schemas.microsoft.com/office/drawing/2014/main" id="{E6F6A421-55B1-4F45-B04A-EA12F9EBA118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39" name="Küp 17">
                <a:extLst>
                  <a:ext uri="{FF2B5EF4-FFF2-40B4-BE49-F238E27FC236}">
                    <a16:creationId xmlns:a16="http://schemas.microsoft.com/office/drawing/2014/main" id="{4E021156-BE0E-459C-AD1A-29690B0EA90C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40" name="Küp 17">
                <a:extLst>
                  <a:ext uri="{FF2B5EF4-FFF2-40B4-BE49-F238E27FC236}">
                    <a16:creationId xmlns:a16="http://schemas.microsoft.com/office/drawing/2014/main" id="{6D0FAFAA-F2D7-422B-8428-58F40D07E8F9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41" name="Küp 17">
                <a:extLst>
                  <a:ext uri="{FF2B5EF4-FFF2-40B4-BE49-F238E27FC236}">
                    <a16:creationId xmlns:a16="http://schemas.microsoft.com/office/drawing/2014/main" id="{240D1361-303D-440F-8E30-151324E4A77C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42" name="Küp 17">
                <a:extLst>
                  <a:ext uri="{FF2B5EF4-FFF2-40B4-BE49-F238E27FC236}">
                    <a16:creationId xmlns:a16="http://schemas.microsoft.com/office/drawing/2014/main" id="{AE455A6B-A238-40E0-8A58-1872907D3ADB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667" name="Group 145">
            <a:extLst>
              <a:ext uri="{FF2B5EF4-FFF2-40B4-BE49-F238E27FC236}">
                <a16:creationId xmlns:a16="http://schemas.microsoft.com/office/drawing/2014/main" id="{7C9AF12C-2B05-4924-AA6F-3EB72459A672}"/>
              </a:ext>
            </a:extLst>
          </p:cNvPr>
          <p:cNvGrpSpPr/>
          <p:nvPr/>
        </p:nvGrpSpPr>
        <p:grpSpPr>
          <a:xfrm>
            <a:off x="5825112" y="3772430"/>
            <a:ext cx="160779" cy="1339282"/>
            <a:chOff x="3816000" y="2160000"/>
            <a:chExt cx="288679" cy="2231608"/>
          </a:xfrm>
        </p:grpSpPr>
        <p:sp>
          <p:nvSpPr>
            <p:cNvPr id="668" name="Küp 17">
              <a:extLst>
                <a:ext uri="{FF2B5EF4-FFF2-40B4-BE49-F238E27FC236}">
                  <a16:creationId xmlns:a16="http://schemas.microsoft.com/office/drawing/2014/main" id="{D85C6A4B-D8A5-4C7F-8683-A419BE89CD2A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69" name="Küp 17">
              <a:extLst>
                <a:ext uri="{FF2B5EF4-FFF2-40B4-BE49-F238E27FC236}">
                  <a16:creationId xmlns:a16="http://schemas.microsoft.com/office/drawing/2014/main" id="{ABEA2C79-F38D-4487-8099-A09EBC17C7F8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70" name="Küp 17">
              <a:extLst>
                <a:ext uri="{FF2B5EF4-FFF2-40B4-BE49-F238E27FC236}">
                  <a16:creationId xmlns:a16="http://schemas.microsoft.com/office/drawing/2014/main" id="{7467A6D3-84FE-4FA6-8F6E-63CAEF46518B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71" name="Küp 17">
              <a:extLst>
                <a:ext uri="{FF2B5EF4-FFF2-40B4-BE49-F238E27FC236}">
                  <a16:creationId xmlns:a16="http://schemas.microsoft.com/office/drawing/2014/main" id="{A8D1BAC0-7D85-4387-9B72-6CBF264DA0A6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72" name="Küp 17">
              <a:extLst>
                <a:ext uri="{FF2B5EF4-FFF2-40B4-BE49-F238E27FC236}">
                  <a16:creationId xmlns:a16="http://schemas.microsoft.com/office/drawing/2014/main" id="{C926D920-B812-40F3-82BF-38279DA5CD6A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73" name="Küp 17">
              <a:extLst>
                <a:ext uri="{FF2B5EF4-FFF2-40B4-BE49-F238E27FC236}">
                  <a16:creationId xmlns:a16="http://schemas.microsoft.com/office/drawing/2014/main" id="{4C0003B6-E34D-4CF7-9845-B3E9BF61A2B2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74" name="Küp 17">
              <a:extLst>
                <a:ext uri="{FF2B5EF4-FFF2-40B4-BE49-F238E27FC236}">
                  <a16:creationId xmlns:a16="http://schemas.microsoft.com/office/drawing/2014/main" id="{AE52E8B8-C91C-43B3-AAE7-882762189BE6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75" name="Küp 17">
              <a:extLst>
                <a:ext uri="{FF2B5EF4-FFF2-40B4-BE49-F238E27FC236}">
                  <a16:creationId xmlns:a16="http://schemas.microsoft.com/office/drawing/2014/main" id="{0953527F-361C-4901-BDF5-F4DF1F081160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76" name="Küp 17">
              <a:extLst>
                <a:ext uri="{FF2B5EF4-FFF2-40B4-BE49-F238E27FC236}">
                  <a16:creationId xmlns:a16="http://schemas.microsoft.com/office/drawing/2014/main" id="{5339585A-52FA-493D-8C8C-5744008E7854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77" name="Küp 17">
              <a:extLst>
                <a:ext uri="{FF2B5EF4-FFF2-40B4-BE49-F238E27FC236}">
                  <a16:creationId xmlns:a16="http://schemas.microsoft.com/office/drawing/2014/main" id="{CC430A39-7FD5-4C75-AF86-C6AE4794A60C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678" name="Group 145">
            <a:extLst>
              <a:ext uri="{FF2B5EF4-FFF2-40B4-BE49-F238E27FC236}">
                <a16:creationId xmlns:a16="http://schemas.microsoft.com/office/drawing/2014/main" id="{738B173D-AF64-4A79-B37D-3E518399090B}"/>
              </a:ext>
            </a:extLst>
          </p:cNvPr>
          <p:cNvGrpSpPr/>
          <p:nvPr/>
        </p:nvGrpSpPr>
        <p:grpSpPr>
          <a:xfrm>
            <a:off x="5572516" y="3772430"/>
            <a:ext cx="160779" cy="1339282"/>
            <a:chOff x="3816000" y="2160000"/>
            <a:chExt cx="288679" cy="2231608"/>
          </a:xfrm>
        </p:grpSpPr>
        <p:sp>
          <p:nvSpPr>
            <p:cNvPr id="679" name="Küp 17">
              <a:extLst>
                <a:ext uri="{FF2B5EF4-FFF2-40B4-BE49-F238E27FC236}">
                  <a16:creationId xmlns:a16="http://schemas.microsoft.com/office/drawing/2014/main" id="{59B9B68A-DE7B-42FD-8D34-89CCF79062F9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80" name="Küp 17">
              <a:extLst>
                <a:ext uri="{FF2B5EF4-FFF2-40B4-BE49-F238E27FC236}">
                  <a16:creationId xmlns:a16="http://schemas.microsoft.com/office/drawing/2014/main" id="{28CE85EC-334D-4A94-94D6-BF40EEB7795A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81" name="Küp 17">
              <a:extLst>
                <a:ext uri="{FF2B5EF4-FFF2-40B4-BE49-F238E27FC236}">
                  <a16:creationId xmlns:a16="http://schemas.microsoft.com/office/drawing/2014/main" id="{A0001C84-1A85-4044-A94D-2EB62414AF53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82" name="Küp 17">
              <a:extLst>
                <a:ext uri="{FF2B5EF4-FFF2-40B4-BE49-F238E27FC236}">
                  <a16:creationId xmlns:a16="http://schemas.microsoft.com/office/drawing/2014/main" id="{5F5E89CB-F824-441A-ADC5-EF982CE34E37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83" name="Küp 17">
              <a:extLst>
                <a:ext uri="{FF2B5EF4-FFF2-40B4-BE49-F238E27FC236}">
                  <a16:creationId xmlns:a16="http://schemas.microsoft.com/office/drawing/2014/main" id="{427FC2D7-83F9-44F1-B865-7A07DA959F8B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84" name="Küp 17">
              <a:extLst>
                <a:ext uri="{FF2B5EF4-FFF2-40B4-BE49-F238E27FC236}">
                  <a16:creationId xmlns:a16="http://schemas.microsoft.com/office/drawing/2014/main" id="{AEDB2210-100C-478C-9728-DDFABB0178FD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85" name="Küp 17">
              <a:extLst>
                <a:ext uri="{FF2B5EF4-FFF2-40B4-BE49-F238E27FC236}">
                  <a16:creationId xmlns:a16="http://schemas.microsoft.com/office/drawing/2014/main" id="{F97B14D9-D991-46C1-ABD1-295C4EB2C10E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86" name="Küp 17">
              <a:extLst>
                <a:ext uri="{FF2B5EF4-FFF2-40B4-BE49-F238E27FC236}">
                  <a16:creationId xmlns:a16="http://schemas.microsoft.com/office/drawing/2014/main" id="{F2C4CCAA-42E4-4271-BA7C-6E71043D4C89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87" name="Küp 17">
              <a:extLst>
                <a:ext uri="{FF2B5EF4-FFF2-40B4-BE49-F238E27FC236}">
                  <a16:creationId xmlns:a16="http://schemas.microsoft.com/office/drawing/2014/main" id="{40168178-5450-45D4-941E-AAA25B769D23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88" name="Küp 17">
              <a:extLst>
                <a:ext uri="{FF2B5EF4-FFF2-40B4-BE49-F238E27FC236}">
                  <a16:creationId xmlns:a16="http://schemas.microsoft.com/office/drawing/2014/main" id="{C21BF710-3E2F-4AB7-A040-E26D535F884F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689" name="Group 145">
            <a:extLst>
              <a:ext uri="{FF2B5EF4-FFF2-40B4-BE49-F238E27FC236}">
                <a16:creationId xmlns:a16="http://schemas.microsoft.com/office/drawing/2014/main" id="{12520251-9779-4415-8234-1CE12410814A}"/>
              </a:ext>
            </a:extLst>
          </p:cNvPr>
          <p:cNvGrpSpPr/>
          <p:nvPr/>
        </p:nvGrpSpPr>
        <p:grpSpPr>
          <a:xfrm>
            <a:off x="5301754" y="3768974"/>
            <a:ext cx="160779" cy="1339282"/>
            <a:chOff x="3816000" y="2160000"/>
            <a:chExt cx="288679" cy="2231608"/>
          </a:xfrm>
        </p:grpSpPr>
        <p:sp>
          <p:nvSpPr>
            <p:cNvPr id="690" name="Küp 17">
              <a:extLst>
                <a:ext uri="{FF2B5EF4-FFF2-40B4-BE49-F238E27FC236}">
                  <a16:creationId xmlns:a16="http://schemas.microsoft.com/office/drawing/2014/main" id="{47FEEF31-69D3-4243-B9CA-25B9365E0FE5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91" name="Küp 17">
              <a:extLst>
                <a:ext uri="{FF2B5EF4-FFF2-40B4-BE49-F238E27FC236}">
                  <a16:creationId xmlns:a16="http://schemas.microsoft.com/office/drawing/2014/main" id="{3152BE74-9224-4E0C-A73D-E19F3867884D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92" name="Küp 17">
              <a:extLst>
                <a:ext uri="{FF2B5EF4-FFF2-40B4-BE49-F238E27FC236}">
                  <a16:creationId xmlns:a16="http://schemas.microsoft.com/office/drawing/2014/main" id="{8D994831-1859-4411-8B01-CCD465EE05FA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93" name="Küp 17">
              <a:extLst>
                <a:ext uri="{FF2B5EF4-FFF2-40B4-BE49-F238E27FC236}">
                  <a16:creationId xmlns:a16="http://schemas.microsoft.com/office/drawing/2014/main" id="{E0DCBEB5-13BF-4DDF-8B1E-D5B596120389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94" name="Küp 17">
              <a:extLst>
                <a:ext uri="{FF2B5EF4-FFF2-40B4-BE49-F238E27FC236}">
                  <a16:creationId xmlns:a16="http://schemas.microsoft.com/office/drawing/2014/main" id="{4AEED9F8-0E31-4371-A648-B1E9BFE4C5BD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95" name="Küp 17">
              <a:extLst>
                <a:ext uri="{FF2B5EF4-FFF2-40B4-BE49-F238E27FC236}">
                  <a16:creationId xmlns:a16="http://schemas.microsoft.com/office/drawing/2014/main" id="{12ED7EE5-55EB-41DB-8DD5-8417EDF44157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96" name="Küp 17">
              <a:extLst>
                <a:ext uri="{FF2B5EF4-FFF2-40B4-BE49-F238E27FC236}">
                  <a16:creationId xmlns:a16="http://schemas.microsoft.com/office/drawing/2014/main" id="{D71A4DC1-67E0-40ED-95C9-1B9D0943F80A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97" name="Küp 17">
              <a:extLst>
                <a:ext uri="{FF2B5EF4-FFF2-40B4-BE49-F238E27FC236}">
                  <a16:creationId xmlns:a16="http://schemas.microsoft.com/office/drawing/2014/main" id="{03F7919C-E7D5-41D4-A6EF-DD0B2F89C101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98" name="Küp 17">
              <a:extLst>
                <a:ext uri="{FF2B5EF4-FFF2-40B4-BE49-F238E27FC236}">
                  <a16:creationId xmlns:a16="http://schemas.microsoft.com/office/drawing/2014/main" id="{05B2E594-C6BA-48AC-A1BA-6259DFE52097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99" name="Küp 17">
              <a:extLst>
                <a:ext uri="{FF2B5EF4-FFF2-40B4-BE49-F238E27FC236}">
                  <a16:creationId xmlns:a16="http://schemas.microsoft.com/office/drawing/2014/main" id="{AFCA7BA6-8549-447A-AB38-477EF0C8DA0D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700" name="Group 145">
            <a:extLst>
              <a:ext uri="{FF2B5EF4-FFF2-40B4-BE49-F238E27FC236}">
                <a16:creationId xmlns:a16="http://schemas.microsoft.com/office/drawing/2014/main" id="{84CE5C03-3954-4A1E-A80D-40D0F8D2817B}"/>
              </a:ext>
            </a:extLst>
          </p:cNvPr>
          <p:cNvGrpSpPr/>
          <p:nvPr/>
        </p:nvGrpSpPr>
        <p:grpSpPr>
          <a:xfrm>
            <a:off x="5054404" y="3762102"/>
            <a:ext cx="160779" cy="1339282"/>
            <a:chOff x="3816000" y="2160000"/>
            <a:chExt cx="288679" cy="2231608"/>
          </a:xfrm>
        </p:grpSpPr>
        <p:sp>
          <p:nvSpPr>
            <p:cNvPr id="701" name="Küp 17">
              <a:extLst>
                <a:ext uri="{FF2B5EF4-FFF2-40B4-BE49-F238E27FC236}">
                  <a16:creationId xmlns:a16="http://schemas.microsoft.com/office/drawing/2014/main" id="{D6B595EA-D0DA-45D8-A460-0454C96C2B28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02" name="Küp 17">
              <a:extLst>
                <a:ext uri="{FF2B5EF4-FFF2-40B4-BE49-F238E27FC236}">
                  <a16:creationId xmlns:a16="http://schemas.microsoft.com/office/drawing/2014/main" id="{D48A0549-2C43-4E32-A359-5A9B2354FAB8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03" name="Küp 17">
              <a:extLst>
                <a:ext uri="{FF2B5EF4-FFF2-40B4-BE49-F238E27FC236}">
                  <a16:creationId xmlns:a16="http://schemas.microsoft.com/office/drawing/2014/main" id="{B1AA640D-FCC8-4E31-9F69-3770A564DCF8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04" name="Küp 17">
              <a:extLst>
                <a:ext uri="{FF2B5EF4-FFF2-40B4-BE49-F238E27FC236}">
                  <a16:creationId xmlns:a16="http://schemas.microsoft.com/office/drawing/2014/main" id="{AFF515CC-213F-4103-884A-8FC30394E5FF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05" name="Küp 17">
              <a:extLst>
                <a:ext uri="{FF2B5EF4-FFF2-40B4-BE49-F238E27FC236}">
                  <a16:creationId xmlns:a16="http://schemas.microsoft.com/office/drawing/2014/main" id="{780C3D9D-97C8-4F00-BCED-5E237D34EDAD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06" name="Küp 17">
              <a:extLst>
                <a:ext uri="{FF2B5EF4-FFF2-40B4-BE49-F238E27FC236}">
                  <a16:creationId xmlns:a16="http://schemas.microsoft.com/office/drawing/2014/main" id="{E5D7A000-586A-48BA-B8B7-F29E5AC58722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07" name="Küp 17">
              <a:extLst>
                <a:ext uri="{FF2B5EF4-FFF2-40B4-BE49-F238E27FC236}">
                  <a16:creationId xmlns:a16="http://schemas.microsoft.com/office/drawing/2014/main" id="{DF767746-E8AB-4BA9-B010-3AC9F28E8449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08" name="Küp 17">
              <a:extLst>
                <a:ext uri="{FF2B5EF4-FFF2-40B4-BE49-F238E27FC236}">
                  <a16:creationId xmlns:a16="http://schemas.microsoft.com/office/drawing/2014/main" id="{2B141BAC-C8A1-47DF-A0B6-02DE185F3148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09" name="Küp 17">
              <a:extLst>
                <a:ext uri="{FF2B5EF4-FFF2-40B4-BE49-F238E27FC236}">
                  <a16:creationId xmlns:a16="http://schemas.microsoft.com/office/drawing/2014/main" id="{9B76114E-4E4C-4339-9989-05AA76270462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10" name="Küp 17">
              <a:extLst>
                <a:ext uri="{FF2B5EF4-FFF2-40B4-BE49-F238E27FC236}">
                  <a16:creationId xmlns:a16="http://schemas.microsoft.com/office/drawing/2014/main" id="{0E859819-1AE4-4BF2-8AAC-8773C534C7D3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712" name="Group 33">
            <a:extLst>
              <a:ext uri="{FF2B5EF4-FFF2-40B4-BE49-F238E27FC236}">
                <a16:creationId xmlns:a16="http://schemas.microsoft.com/office/drawing/2014/main" id="{FE1FEF79-F934-4943-A131-07BF8326833E}"/>
              </a:ext>
            </a:extLst>
          </p:cNvPr>
          <p:cNvGrpSpPr/>
          <p:nvPr/>
        </p:nvGrpSpPr>
        <p:grpSpPr>
          <a:xfrm>
            <a:off x="4940579" y="1905351"/>
            <a:ext cx="124614" cy="1322529"/>
            <a:chOff x="3816000" y="2160000"/>
            <a:chExt cx="288679" cy="2231608"/>
          </a:xfrm>
          <a:solidFill>
            <a:srgbClr val="00B050"/>
          </a:solidFill>
        </p:grpSpPr>
        <p:sp>
          <p:nvSpPr>
            <p:cNvPr id="812" name="Küp 17">
              <a:extLst>
                <a:ext uri="{FF2B5EF4-FFF2-40B4-BE49-F238E27FC236}">
                  <a16:creationId xmlns:a16="http://schemas.microsoft.com/office/drawing/2014/main" id="{5BAB80E4-0536-4AA3-A03D-FA82E8D0BE54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13" name="Küp 17">
              <a:extLst>
                <a:ext uri="{FF2B5EF4-FFF2-40B4-BE49-F238E27FC236}">
                  <a16:creationId xmlns:a16="http://schemas.microsoft.com/office/drawing/2014/main" id="{2FD37EF1-FA26-464C-B2BD-787DA9279FBC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14" name="Küp 17">
              <a:extLst>
                <a:ext uri="{FF2B5EF4-FFF2-40B4-BE49-F238E27FC236}">
                  <a16:creationId xmlns:a16="http://schemas.microsoft.com/office/drawing/2014/main" id="{B786E7AE-8B74-4C1A-8EEE-7125AAFBD782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15" name="Küp 17">
              <a:extLst>
                <a:ext uri="{FF2B5EF4-FFF2-40B4-BE49-F238E27FC236}">
                  <a16:creationId xmlns:a16="http://schemas.microsoft.com/office/drawing/2014/main" id="{5612A7D7-368B-4885-B95B-2D254F6177DE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16" name="Küp 17">
              <a:extLst>
                <a:ext uri="{FF2B5EF4-FFF2-40B4-BE49-F238E27FC236}">
                  <a16:creationId xmlns:a16="http://schemas.microsoft.com/office/drawing/2014/main" id="{52A2723B-1141-467C-A21A-3085865644F9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17" name="Küp 17">
              <a:extLst>
                <a:ext uri="{FF2B5EF4-FFF2-40B4-BE49-F238E27FC236}">
                  <a16:creationId xmlns:a16="http://schemas.microsoft.com/office/drawing/2014/main" id="{AEE164A8-6CF7-4EDE-8222-A54CC6568679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18" name="Küp 17">
              <a:extLst>
                <a:ext uri="{FF2B5EF4-FFF2-40B4-BE49-F238E27FC236}">
                  <a16:creationId xmlns:a16="http://schemas.microsoft.com/office/drawing/2014/main" id="{2AE144DA-CFFE-4EE7-B97C-1A97A16FABE6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19" name="Küp 17">
              <a:extLst>
                <a:ext uri="{FF2B5EF4-FFF2-40B4-BE49-F238E27FC236}">
                  <a16:creationId xmlns:a16="http://schemas.microsoft.com/office/drawing/2014/main" id="{9435352A-D6B4-4815-88E1-9E08A133D546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20" name="Küp 17">
              <a:extLst>
                <a:ext uri="{FF2B5EF4-FFF2-40B4-BE49-F238E27FC236}">
                  <a16:creationId xmlns:a16="http://schemas.microsoft.com/office/drawing/2014/main" id="{BB2DE231-7FE9-4B4C-935B-9CB479809F37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21" name="Küp 17">
              <a:extLst>
                <a:ext uri="{FF2B5EF4-FFF2-40B4-BE49-F238E27FC236}">
                  <a16:creationId xmlns:a16="http://schemas.microsoft.com/office/drawing/2014/main" id="{1A666086-5813-4EED-9EF9-280D61DB59BE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713" name="Group 49">
            <a:extLst>
              <a:ext uri="{FF2B5EF4-FFF2-40B4-BE49-F238E27FC236}">
                <a16:creationId xmlns:a16="http://schemas.microsoft.com/office/drawing/2014/main" id="{596323B1-AB8F-46B8-89B5-B9606FCD1744}"/>
              </a:ext>
            </a:extLst>
          </p:cNvPr>
          <p:cNvGrpSpPr/>
          <p:nvPr/>
        </p:nvGrpSpPr>
        <p:grpSpPr>
          <a:xfrm>
            <a:off x="4780029" y="1901264"/>
            <a:ext cx="124614" cy="1322529"/>
            <a:chOff x="3816000" y="2160000"/>
            <a:chExt cx="288679" cy="2231608"/>
          </a:xfrm>
          <a:solidFill>
            <a:srgbClr val="00B050"/>
          </a:solidFill>
        </p:grpSpPr>
        <p:sp>
          <p:nvSpPr>
            <p:cNvPr id="802" name="Küp 17">
              <a:extLst>
                <a:ext uri="{FF2B5EF4-FFF2-40B4-BE49-F238E27FC236}">
                  <a16:creationId xmlns:a16="http://schemas.microsoft.com/office/drawing/2014/main" id="{1511C792-D65B-4780-BE17-5CA532BD2AF0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03" name="Küp 17">
              <a:extLst>
                <a:ext uri="{FF2B5EF4-FFF2-40B4-BE49-F238E27FC236}">
                  <a16:creationId xmlns:a16="http://schemas.microsoft.com/office/drawing/2014/main" id="{6B557C85-E6A7-4C03-971C-FB355ABBD305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04" name="Küp 17">
              <a:extLst>
                <a:ext uri="{FF2B5EF4-FFF2-40B4-BE49-F238E27FC236}">
                  <a16:creationId xmlns:a16="http://schemas.microsoft.com/office/drawing/2014/main" id="{B3B533BF-2CCC-4A8D-A531-FA18E7176F11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05" name="Küp 17">
              <a:extLst>
                <a:ext uri="{FF2B5EF4-FFF2-40B4-BE49-F238E27FC236}">
                  <a16:creationId xmlns:a16="http://schemas.microsoft.com/office/drawing/2014/main" id="{8D3D03F1-6BA7-423A-9760-0FEDC931139B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06" name="Küp 17">
              <a:extLst>
                <a:ext uri="{FF2B5EF4-FFF2-40B4-BE49-F238E27FC236}">
                  <a16:creationId xmlns:a16="http://schemas.microsoft.com/office/drawing/2014/main" id="{923E121D-75BA-43AA-8DCE-A7E373EA8576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07" name="Küp 17">
              <a:extLst>
                <a:ext uri="{FF2B5EF4-FFF2-40B4-BE49-F238E27FC236}">
                  <a16:creationId xmlns:a16="http://schemas.microsoft.com/office/drawing/2014/main" id="{24F3ABA6-61F5-435B-B563-E85A80A94EB5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08" name="Küp 17">
              <a:extLst>
                <a:ext uri="{FF2B5EF4-FFF2-40B4-BE49-F238E27FC236}">
                  <a16:creationId xmlns:a16="http://schemas.microsoft.com/office/drawing/2014/main" id="{EB971A50-4BAC-465F-83B3-79235901DC34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09" name="Küp 17">
              <a:extLst>
                <a:ext uri="{FF2B5EF4-FFF2-40B4-BE49-F238E27FC236}">
                  <a16:creationId xmlns:a16="http://schemas.microsoft.com/office/drawing/2014/main" id="{707D3848-D363-427F-AFF6-928E522C52AC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10" name="Küp 17">
              <a:extLst>
                <a:ext uri="{FF2B5EF4-FFF2-40B4-BE49-F238E27FC236}">
                  <a16:creationId xmlns:a16="http://schemas.microsoft.com/office/drawing/2014/main" id="{4400D410-F101-4E9C-9FD5-75CAB57EE6F3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11" name="Küp 17">
              <a:extLst>
                <a:ext uri="{FF2B5EF4-FFF2-40B4-BE49-F238E27FC236}">
                  <a16:creationId xmlns:a16="http://schemas.microsoft.com/office/drawing/2014/main" id="{FDFDD789-DEA4-491D-B120-59256F8DBCEC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714" name="Group 72">
            <a:extLst>
              <a:ext uri="{FF2B5EF4-FFF2-40B4-BE49-F238E27FC236}">
                <a16:creationId xmlns:a16="http://schemas.microsoft.com/office/drawing/2014/main" id="{6B12662F-212E-4BD0-AA83-AA0FDF2DE441}"/>
              </a:ext>
            </a:extLst>
          </p:cNvPr>
          <p:cNvGrpSpPr/>
          <p:nvPr/>
        </p:nvGrpSpPr>
        <p:grpSpPr>
          <a:xfrm>
            <a:off x="5099198" y="1905351"/>
            <a:ext cx="124614" cy="1322529"/>
            <a:chOff x="3816000" y="2160000"/>
            <a:chExt cx="288679" cy="2231608"/>
          </a:xfrm>
          <a:solidFill>
            <a:srgbClr val="00B050"/>
          </a:solidFill>
        </p:grpSpPr>
        <p:sp>
          <p:nvSpPr>
            <p:cNvPr id="792" name="Küp 17">
              <a:extLst>
                <a:ext uri="{FF2B5EF4-FFF2-40B4-BE49-F238E27FC236}">
                  <a16:creationId xmlns:a16="http://schemas.microsoft.com/office/drawing/2014/main" id="{BB8FDFF4-505A-41A0-9BF0-6135028C4DCD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93" name="Küp 17">
              <a:extLst>
                <a:ext uri="{FF2B5EF4-FFF2-40B4-BE49-F238E27FC236}">
                  <a16:creationId xmlns:a16="http://schemas.microsoft.com/office/drawing/2014/main" id="{4C7C1363-3630-4D27-8A07-4DA85EE8C692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94" name="Küp 17">
              <a:extLst>
                <a:ext uri="{FF2B5EF4-FFF2-40B4-BE49-F238E27FC236}">
                  <a16:creationId xmlns:a16="http://schemas.microsoft.com/office/drawing/2014/main" id="{D479D9B2-D747-4E88-8E4A-FC9970A243A0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95" name="Küp 17">
              <a:extLst>
                <a:ext uri="{FF2B5EF4-FFF2-40B4-BE49-F238E27FC236}">
                  <a16:creationId xmlns:a16="http://schemas.microsoft.com/office/drawing/2014/main" id="{54DDCD17-074D-40F7-9D95-2E7B45D03C7B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96" name="Küp 17">
              <a:extLst>
                <a:ext uri="{FF2B5EF4-FFF2-40B4-BE49-F238E27FC236}">
                  <a16:creationId xmlns:a16="http://schemas.microsoft.com/office/drawing/2014/main" id="{552D7FC8-1123-4AA3-81D6-9F08E5DB00D7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97" name="Küp 17">
              <a:extLst>
                <a:ext uri="{FF2B5EF4-FFF2-40B4-BE49-F238E27FC236}">
                  <a16:creationId xmlns:a16="http://schemas.microsoft.com/office/drawing/2014/main" id="{DA6E2188-FC8A-4CF4-A5B8-228C84BA17CB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98" name="Küp 17">
              <a:extLst>
                <a:ext uri="{FF2B5EF4-FFF2-40B4-BE49-F238E27FC236}">
                  <a16:creationId xmlns:a16="http://schemas.microsoft.com/office/drawing/2014/main" id="{9F3F54D2-AF4D-42CD-A4C6-41A4773F7B29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99" name="Küp 17">
              <a:extLst>
                <a:ext uri="{FF2B5EF4-FFF2-40B4-BE49-F238E27FC236}">
                  <a16:creationId xmlns:a16="http://schemas.microsoft.com/office/drawing/2014/main" id="{5FAC40DA-CD05-42B1-B2F4-F603FAAA3D04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00" name="Küp 17">
              <a:extLst>
                <a:ext uri="{FF2B5EF4-FFF2-40B4-BE49-F238E27FC236}">
                  <a16:creationId xmlns:a16="http://schemas.microsoft.com/office/drawing/2014/main" id="{80023D6C-2A7A-43C9-931A-09C4B9BD46D5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01" name="Küp 17">
              <a:extLst>
                <a:ext uri="{FF2B5EF4-FFF2-40B4-BE49-F238E27FC236}">
                  <a16:creationId xmlns:a16="http://schemas.microsoft.com/office/drawing/2014/main" id="{D1F5650D-06DB-40BC-9383-AFABC0B7447F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715" name="Group 83">
            <a:extLst>
              <a:ext uri="{FF2B5EF4-FFF2-40B4-BE49-F238E27FC236}">
                <a16:creationId xmlns:a16="http://schemas.microsoft.com/office/drawing/2014/main" id="{DD11C40D-2FE1-40FB-9EAF-A9567552816E}"/>
              </a:ext>
            </a:extLst>
          </p:cNvPr>
          <p:cNvGrpSpPr/>
          <p:nvPr/>
        </p:nvGrpSpPr>
        <p:grpSpPr>
          <a:xfrm>
            <a:off x="5256244" y="1901264"/>
            <a:ext cx="124614" cy="1322529"/>
            <a:chOff x="3816000" y="2160000"/>
            <a:chExt cx="288679" cy="2231608"/>
          </a:xfrm>
          <a:solidFill>
            <a:srgbClr val="00B050"/>
          </a:solidFill>
        </p:grpSpPr>
        <p:sp>
          <p:nvSpPr>
            <p:cNvPr id="782" name="Küp 17">
              <a:extLst>
                <a:ext uri="{FF2B5EF4-FFF2-40B4-BE49-F238E27FC236}">
                  <a16:creationId xmlns:a16="http://schemas.microsoft.com/office/drawing/2014/main" id="{032E5034-5860-4F55-B303-CAE003F01704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83" name="Küp 17">
              <a:extLst>
                <a:ext uri="{FF2B5EF4-FFF2-40B4-BE49-F238E27FC236}">
                  <a16:creationId xmlns:a16="http://schemas.microsoft.com/office/drawing/2014/main" id="{9A6CB39D-90DE-4267-B135-362ABF32A42B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84" name="Küp 17">
              <a:extLst>
                <a:ext uri="{FF2B5EF4-FFF2-40B4-BE49-F238E27FC236}">
                  <a16:creationId xmlns:a16="http://schemas.microsoft.com/office/drawing/2014/main" id="{1B9AF63D-CCB1-4AED-9CC4-4C2400E458A9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85" name="Küp 17">
              <a:extLst>
                <a:ext uri="{FF2B5EF4-FFF2-40B4-BE49-F238E27FC236}">
                  <a16:creationId xmlns:a16="http://schemas.microsoft.com/office/drawing/2014/main" id="{7E7FCF08-F7E9-4B12-98D0-577FFA49C9BB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86" name="Küp 17">
              <a:extLst>
                <a:ext uri="{FF2B5EF4-FFF2-40B4-BE49-F238E27FC236}">
                  <a16:creationId xmlns:a16="http://schemas.microsoft.com/office/drawing/2014/main" id="{1309F121-C2C4-43FC-9867-E16C0DB0D732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87" name="Küp 17">
              <a:extLst>
                <a:ext uri="{FF2B5EF4-FFF2-40B4-BE49-F238E27FC236}">
                  <a16:creationId xmlns:a16="http://schemas.microsoft.com/office/drawing/2014/main" id="{B0E89810-4F58-4300-849C-43DBF8A894EB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88" name="Küp 17">
              <a:extLst>
                <a:ext uri="{FF2B5EF4-FFF2-40B4-BE49-F238E27FC236}">
                  <a16:creationId xmlns:a16="http://schemas.microsoft.com/office/drawing/2014/main" id="{86188433-4EB8-4D35-A2EE-5C5618B441E2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89" name="Küp 17">
              <a:extLst>
                <a:ext uri="{FF2B5EF4-FFF2-40B4-BE49-F238E27FC236}">
                  <a16:creationId xmlns:a16="http://schemas.microsoft.com/office/drawing/2014/main" id="{D7428AAE-D3AB-490F-8741-979DFBA1D8C9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90" name="Küp 17">
              <a:extLst>
                <a:ext uri="{FF2B5EF4-FFF2-40B4-BE49-F238E27FC236}">
                  <a16:creationId xmlns:a16="http://schemas.microsoft.com/office/drawing/2014/main" id="{E58B66FB-D84C-4ACC-BC07-D3ACC61357FA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91" name="Küp 17">
              <a:extLst>
                <a:ext uri="{FF2B5EF4-FFF2-40B4-BE49-F238E27FC236}">
                  <a16:creationId xmlns:a16="http://schemas.microsoft.com/office/drawing/2014/main" id="{3C7C135D-B733-41FB-BAD6-963FDD092E60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716" name="Group 94">
            <a:extLst>
              <a:ext uri="{FF2B5EF4-FFF2-40B4-BE49-F238E27FC236}">
                <a16:creationId xmlns:a16="http://schemas.microsoft.com/office/drawing/2014/main" id="{8E2FC322-7218-4EA6-8F90-78A632EAFB9D}"/>
              </a:ext>
            </a:extLst>
          </p:cNvPr>
          <p:cNvGrpSpPr/>
          <p:nvPr/>
        </p:nvGrpSpPr>
        <p:grpSpPr>
          <a:xfrm>
            <a:off x="5417288" y="1905784"/>
            <a:ext cx="124614" cy="1322529"/>
            <a:chOff x="3816000" y="2160000"/>
            <a:chExt cx="288679" cy="2231608"/>
          </a:xfrm>
          <a:solidFill>
            <a:srgbClr val="00B050"/>
          </a:solidFill>
        </p:grpSpPr>
        <p:sp>
          <p:nvSpPr>
            <p:cNvPr id="772" name="Küp 17">
              <a:extLst>
                <a:ext uri="{FF2B5EF4-FFF2-40B4-BE49-F238E27FC236}">
                  <a16:creationId xmlns:a16="http://schemas.microsoft.com/office/drawing/2014/main" id="{DD4CDA5B-2F3A-4714-9899-E50BFA03B700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73" name="Küp 17">
              <a:extLst>
                <a:ext uri="{FF2B5EF4-FFF2-40B4-BE49-F238E27FC236}">
                  <a16:creationId xmlns:a16="http://schemas.microsoft.com/office/drawing/2014/main" id="{54C0B2F8-3A96-4C22-BAB9-740209EC3314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74" name="Küp 17">
              <a:extLst>
                <a:ext uri="{FF2B5EF4-FFF2-40B4-BE49-F238E27FC236}">
                  <a16:creationId xmlns:a16="http://schemas.microsoft.com/office/drawing/2014/main" id="{1E78DFFA-5177-4479-A17C-BD5D77B9C267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75" name="Küp 17">
              <a:extLst>
                <a:ext uri="{FF2B5EF4-FFF2-40B4-BE49-F238E27FC236}">
                  <a16:creationId xmlns:a16="http://schemas.microsoft.com/office/drawing/2014/main" id="{6017A319-2DD4-439D-B535-391D39E20882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76" name="Küp 17">
              <a:extLst>
                <a:ext uri="{FF2B5EF4-FFF2-40B4-BE49-F238E27FC236}">
                  <a16:creationId xmlns:a16="http://schemas.microsoft.com/office/drawing/2014/main" id="{E3DF27A6-8F01-4E71-B078-13AA2E338ADA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77" name="Küp 17">
              <a:extLst>
                <a:ext uri="{FF2B5EF4-FFF2-40B4-BE49-F238E27FC236}">
                  <a16:creationId xmlns:a16="http://schemas.microsoft.com/office/drawing/2014/main" id="{A8EDE8A5-0738-4BCD-89C3-F3294059F7D6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78" name="Küp 17">
              <a:extLst>
                <a:ext uri="{FF2B5EF4-FFF2-40B4-BE49-F238E27FC236}">
                  <a16:creationId xmlns:a16="http://schemas.microsoft.com/office/drawing/2014/main" id="{30217C55-F478-43DC-9485-18249A41F04A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79" name="Küp 17">
              <a:extLst>
                <a:ext uri="{FF2B5EF4-FFF2-40B4-BE49-F238E27FC236}">
                  <a16:creationId xmlns:a16="http://schemas.microsoft.com/office/drawing/2014/main" id="{8B3F3CD0-14A7-4A01-9B7B-63A39D147342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80" name="Küp 17">
              <a:extLst>
                <a:ext uri="{FF2B5EF4-FFF2-40B4-BE49-F238E27FC236}">
                  <a16:creationId xmlns:a16="http://schemas.microsoft.com/office/drawing/2014/main" id="{B5F977D7-8D90-460E-9514-7499AA5857A2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81" name="Küp 17">
              <a:extLst>
                <a:ext uri="{FF2B5EF4-FFF2-40B4-BE49-F238E27FC236}">
                  <a16:creationId xmlns:a16="http://schemas.microsoft.com/office/drawing/2014/main" id="{AA3956B1-5041-4475-8E80-7BE69D245D77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717" name="Group 105">
            <a:extLst>
              <a:ext uri="{FF2B5EF4-FFF2-40B4-BE49-F238E27FC236}">
                <a16:creationId xmlns:a16="http://schemas.microsoft.com/office/drawing/2014/main" id="{92087425-413E-4136-AEC4-7AAE8AB85FDB}"/>
              </a:ext>
            </a:extLst>
          </p:cNvPr>
          <p:cNvGrpSpPr/>
          <p:nvPr/>
        </p:nvGrpSpPr>
        <p:grpSpPr>
          <a:xfrm>
            <a:off x="5738162" y="1898479"/>
            <a:ext cx="124614" cy="1322529"/>
            <a:chOff x="3816000" y="2160000"/>
            <a:chExt cx="288679" cy="2231608"/>
          </a:xfrm>
          <a:solidFill>
            <a:srgbClr val="00B050"/>
          </a:solidFill>
        </p:grpSpPr>
        <p:sp>
          <p:nvSpPr>
            <p:cNvPr id="762" name="Küp 17">
              <a:extLst>
                <a:ext uri="{FF2B5EF4-FFF2-40B4-BE49-F238E27FC236}">
                  <a16:creationId xmlns:a16="http://schemas.microsoft.com/office/drawing/2014/main" id="{07845711-EE89-41DD-818A-839D75D05AC3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63" name="Küp 17">
              <a:extLst>
                <a:ext uri="{FF2B5EF4-FFF2-40B4-BE49-F238E27FC236}">
                  <a16:creationId xmlns:a16="http://schemas.microsoft.com/office/drawing/2014/main" id="{EF0FCD8C-72E5-4D3B-99E8-ADADAEE96E68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64" name="Küp 17">
              <a:extLst>
                <a:ext uri="{FF2B5EF4-FFF2-40B4-BE49-F238E27FC236}">
                  <a16:creationId xmlns:a16="http://schemas.microsoft.com/office/drawing/2014/main" id="{09369D71-5256-4CD7-90FD-9B2AD0D26920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65" name="Küp 17">
              <a:extLst>
                <a:ext uri="{FF2B5EF4-FFF2-40B4-BE49-F238E27FC236}">
                  <a16:creationId xmlns:a16="http://schemas.microsoft.com/office/drawing/2014/main" id="{89AD8A58-24C6-494D-B4B5-32066044195A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66" name="Küp 17">
              <a:extLst>
                <a:ext uri="{FF2B5EF4-FFF2-40B4-BE49-F238E27FC236}">
                  <a16:creationId xmlns:a16="http://schemas.microsoft.com/office/drawing/2014/main" id="{5214B69A-DCEA-49D1-B603-990A7F18BCE7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67" name="Küp 17">
              <a:extLst>
                <a:ext uri="{FF2B5EF4-FFF2-40B4-BE49-F238E27FC236}">
                  <a16:creationId xmlns:a16="http://schemas.microsoft.com/office/drawing/2014/main" id="{2F9E376C-DB7D-41C7-9E18-BB494F3A9208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68" name="Küp 17">
              <a:extLst>
                <a:ext uri="{FF2B5EF4-FFF2-40B4-BE49-F238E27FC236}">
                  <a16:creationId xmlns:a16="http://schemas.microsoft.com/office/drawing/2014/main" id="{FE75E715-5259-4537-9A96-E978E718B2BE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69" name="Küp 17">
              <a:extLst>
                <a:ext uri="{FF2B5EF4-FFF2-40B4-BE49-F238E27FC236}">
                  <a16:creationId xmlns:a16="http://schemas.microsoft.com/office/drawing/2014/main" id="{B2083FF5-B0BE-425A-98AC-A6917603F3D7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70" name="Küp 17">
              <a:extLst>
                <a:ext uri="{FF2B5EF4-FFF2-40B4-BE49-F238E27FC236}">
                  <a16:creationId xmlns:a16="http://schemas.microsoft.com/office/drawing/2014/main" id="{090894D7-030E-45FA-956B-61F9DFECF87D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71" name="Küp 17">
              <a:extLst>
                <a:ext uri="{FF2B5EF4-FFF2-40B4-BE49-F238E27FC236}">
                  <a16:creationId xmlns:a16="http://schemas.microsoft.com/office/drawing/2014/main" id="{76B9EDE6-2BCE-4D3F-BA58-7F794F04E5D3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718" name="Group 116">
            <a:extLst>
              <a:ext uri="{FF2B5EF4-FFF2-40B4-BE49-F238E27FC236}">
                <a16:creationId xmlns:a16="http://schemas.microsoft.com/office/drawing/2014/main" id="{8DFD9F5C-DB34-4907-814F-B4E4F81D522B}"/>
              </a:ext>
            </a:extLst>
          </p:cNvPr>
          <p:cNvGrpSpPr/>
          <p:nvPr/>
        </p:nvGrpSpPr>
        <p:grpSpPr>
          <a:xfrm>
            <a:off x="5577612" y="1894392"/>
            <a:ext cx="124614" cy="1322529"/>
            <a:chOff x="3816000" y="2160000"/>
            <a:chExt cx="288679" cy="2231608"/>
          </a:xfrm>
          <a:solidFill>
            <a:srgbClr val="00B050"/>
          </a:solidFill>
        </p:grpSpPr>
        <p:sp>
          <p:nvSpPr>
            <p:cNvPr id="752" name="Küp 17">
              <a:extLst>
                <a:ext uri="{FF2B5EF4-FFF2-40B4-BE49-F238E27FC236}">
                  <a16:creationId xmlns:a16="http://schemas.microsoft.com/office/drawing/2014/main" id="{B0ABDB68-BE66-43A7-BBC5-FFBBE12F73D1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53" name="Küp 17">
              <a:extLst>
                <a:ext uri="{FF2B5EF4-FFF2-40B4-BE49-F238E27FC236}">
                  <a16:creationId xmlns:a16="http://schemas.microsoft.com/office/drawing/2014/main" id="{70C29168-DFBE-49D8-AD06-9A77AD44CEB1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54" name="Küp 17">
              <a:extLst>
                <a:ext uri="{FF2B5EF4-FFF2-40B4-BE49-F238E27FC236}">
                  <a16:creationId xmlns:a16="http://schemas.microsoft.com/office/drawing/2014/main" id="{7EDF9437-79E4-4239-8C6B-8B81C56FAF5C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55" name="Küp 17">
              <a:extLst>
                <a:ext uri="{FF2B5EF4-FFF2-40B4-BE49-F238E27FC236}">
                  <a16:creationId xmlns:a16="http://schemas.microsoft.com/office/drawing/2014/main" id="{F2393A89-6720-4F59-9E39-AD734216C1CB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56" name="Küp 17">
              <a:extLst>
                <a:ext uri="{FF2B5EF4-FFF2-40B4-BE49-F238E27FC236}">
                  <a16:creationId xmlns:a16="http://schemas.microsoft.com/office/drawing/2014/main" id="{F511DF04-4476-42B6-8CB4-C4C9DDE146E7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57" name="Küp 17">
              <a:extLst>
                <a:ext uri="{FF2B5EF4-FFF2-40B4-BE49-F238E27FC236}">
                  <a16:creationId xmlns:a16="http://schemas.microsoft.com/office/drawing/2014/main" id="{3302F32B-B75B-4607-88ED-544DB53D9085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58" name="Küp 17">
              <a:extLst>
                <a:ext uri="{FF2B5EF4-FFF2-40B4-BE49-F238E27FC236}">
                  <a16:creationId xmlns:a16="http://schemas.microsoft.com/office/drawing/2014/main" id="{20D9C590-E3A9-4C83-8649-3817817406A8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59" name="Küp 17">
              <a:extLst>
                <a:ext uri="{FF2B5EF4-FFF2-40B4-BE49-F238E27FC236}">
                  <a16:creationId xmlns:a16="http://schemas.microsoft.com/office/drawing/2014/main" id="{00CEBACE-2E39-4D2E-AAE2-9AB960ED8B86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60" name="Küp 17">
              <a:extLst>
                <a:ext uri="{FF2B5EF4-FFF2-40B4-BE49-F238E27FC236}">
                  <a16:creationId xmlns:a16="http://schemas.microsoft.com/office/drawing/2014/main" id="{62EEFAA6-A6E8-4C0A-94AE-5A4031D746C3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61" name="Küp 17">
              <a:extLst>
                <a:ext uri="{FF2B5EF4-FFF2-40B4-BE49-F238E27FC236}">
                  <a16:creationId xmlns:a16="http://schemas.microsoft.com/office/drawing/2014/main" id="{319357D8-42FB-4557-BD34-4469923AA6F9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719" name="Group 127">
            <a:extLst>
              <a:ext uri="{FF2B5EF4-FFF2-40B4-BE49-F238E27FC236}">
                <a16:creationId xmlns:a16="http://schemas.microsoft.com/office/drawing/2014/main" id="{206118D7-AAD8-4D46-8DD1-FD8740010AA4}"/>
              </a:ext>
            </a:extLst>
          </p:cNvPr>
          <p:cNvGrpSpPr/>
          <p:nvPr/>
        </p:nvGrpSpPr>
        <p:grpSpPr>
          <a:xfrm>
            <a:off x="5896781" y="1898479"/>
            <a:ext cx="124614" cy="1322529"/>
            <a:chOff x="3816000" y="2160000"/>
            <a:chExt cx="288679" cy="2231608"/>
          </a:xfrm>
          <a:solidFill>
            <a:srgbClr val="00B050"/>
          </a:solidFill>
        </p:grpSpPr>
        <p:sp>
          <p:nvSpPr>
            <p:cNvPr id="742" name="Küp 17">
              <a:extLst>
                <a:ext uri="{FF2B5EF4-FFF2-40B4-BE49-F238E27FC236}">
                  <a16:creationId xmlns:a16="http://schemas.microsoft.com/office/drawing/2014/main" id="{0E35FC73-4A76-45EB-8F66-CC9C23BBD8C0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43" name="Küp 17">
              <a:extLst>
                <a:ext uri="{FF2B5EF4-FFF2-40B4-BE49-F238E27FC236}">
                  <a16:creationId xmlns:a16="http://schemas.microsoft.com/office/drawing/2014/main" id="{C45FB23B-9A55-4673-BE7C-62489B29549C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44" name="Küp 17">
              <a:extLst>
                <a:ext uri="{FF2B5EF4-FFF2-40B4-BE49-F238E27FC236}">
                  <a16:creationId xmlns:a16="http://schemas.microsoft.com/office/drawing/2014/main" id="{F6ABEF65-2E29-4FB0-9E7C-3DDF71A9440D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45" name="Küp 17">
              <a:extLst>
                <a:ext uri="{FF2B5EF4-FFF2-40B4-BE49-F238E27FC236}">
                  <a16:creationId xmlns:a16="http://schemas.microsoft.com/office/drawing/2014/main" id="{539BEEFB-58D4-47BA-8B31-EDA8BE7D9924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46" name="Küp 17">
              <a:extLst>
                <a:ext uri="{FF2B5EF4-FFF2-40B4-BE49-F238E27FC236}">
                  <a16:creationId xmlns:a16="http://schemas.microsoft.com/office/drawing/2014/main" id="{3C530FF7-EDB6-4578-BB56-1BC17A5FC372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47" name="Küp 17">
              <a:extLst>
                <a:ext uri="{FF2B5EF4-FFF2-40B4-BE49-F238E27FC236}">
                  <a16:creationId xmlns:a16="http://schemas.microsoft.com/office/drawing/2014/main" id="{332717F8-A8F6-442B-8317-448C6998B9D1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48" name="Küp 17">
              <a:extLst>
                <a:ext uri="{FF2B5EF4-FFF2-40B4-BE49-F238E27FC236}">
                  <a16:creationId xmlns:a16="http://schemas.microsoft.com/office/drawing/2014/main" id="{381F7BD5-3096-4C6F-BD27-5961469EC385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49" name="Küp 17">
              <a:extLst>
                <a:ext uri="{FF2B5EF4-FFF2-40B4-BE49-F238E27FC236}">
                  <a16:creationId xmlns:a16="http://schemas.microsoft.com/office/drawing/2014/main" id="{75740B40-6F67-48B5-9BB3-A243B7E73EC4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50" name="Küp 17">
              <a:extLst>
                <a:ext uri="{FF2B5EF4-FFF2-40B4-BE49-F238E27FC236}">
                  <a16:creationId xmlns:a16="http://schemas.microsoft.com/office/drawing/2014/main" id="{7C5E8AF1-3152-48FE-81FD-D504842DCF01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51" name="Küp 17">
              <a:extLst>
                <a:ext uri="{FF2B5EF4-FFF2-40B4-BE49-F238E27FC236}">
                  <a16:creationId xmlns:a16="http://schemas.microsoft.com/office/drawing/2014/main" id="{DF36BD67-DAED-4776-94FF-44976FF5DA56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720" name="Group 138">
            <a:extLst>
              <a:ext uri="{FF2B5EF4-FFF2-40B4-BE49-F238E27FC236}">
                <a16:creationId xmlns:a16="http://schemas.microsoft.com/office/drawing/2014/main" id="{802F3313-DD41-48E6-A28B-3645DA85E3C9}"/>
              </a:ext>
            </a:extLst>
          </p:cNvPr>
          <p:cNvGrpSpPr/>
          <p:nvPr/>
        </p:nvGrpSpPr>
        <p:grpSpPr>
          <a:xfrm>
            <a:off x="6053827" y="1894392"/>
            <a:ext cx="124614" cy="1322529"/>
            <a:chOff x="3816000" y="2160000"/>
            <a:chExt cx="288679" cy="2231608"/>
          </a:xfrm>
          <a:solidFill>
            <a:srgbClr val="00B050"/>
          </a:solidFill>
        </p:grpSpPr>
        <p:sp>
          <p:nvSpPr>
            <p:cNvPr id="732" name="Küp 17">
              <a:extLst>
                <a:ext uri="{FF2B5EF4-FFF2-40B4-BE49-F238E27FC236}">
                  <a16:creationId xmlns:a16="http://schemas.microsoft.com/office/drawing/2014/main" id="{2AFE91DB-3230-48C9-BE8C-A643F36750FC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33" name="Küp 17">
              <a:extLst>
                <a:ext uri="{FF2B5EF4-FFF2-40B4-BE49-F238E27FC236}">
                  <a16:creationId xmlns:a16="http://schemas.microsoft.com/office/drawing/2014/main" id="{EE66F68A-49F3-4CC2-922E-16912F2D0993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34" name="Küp 17">
              <a:extLst>
                <a:ext uri="{FF2B5EF4-FFF2-40B4-BE49-F238E27FC236}">
                  <a16:creationId xmlns:a16="http://schemas.microsoft.com/office/drawing/2014/main" id="{F09586A7-339A-4A4F-97E0-BCD8125CDF86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35" name="Küp 17">
              <a:extLst>
                <a:ext uri="{FF2B5EF4-FFF2-40B4-BE49-F238E27FC236}">
                  <a16:creationId xmlns:a16="http://schemas.microsoft.com/office/drawing/2014/main" id="{339CCB24-755C-4723-8D0E-045CCE740A25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36" name="Küp 17">
              <a:extLst>
                <a:ext uri="{FF2B5EF4-FFF2-40B4-BE49-F238E27FC236}">
                  <a16:creationId xmlns:a16="http://schemas.microsoft.com/office/drawing/2014/main" id="{821B4734-4D83-4C1C-A254-2128082D3ADD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37" name="Küp 17">
              <a:extLst>
                <a:ext uri="{FF2B5EF4-FFF2-40B4-BE49-F238E27FC236}">
                  <a16:creationId xmlns:a16="http://schemas.microsoft.com/office/drawing/2014/main" id="{A6F283EE-F607-4CC6-9A81-232289B28F06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38" name="Küp 17">
              <a:extLst>
                <a:ext uri="{FF2B5EF4-FFF2-40B4-BE49-F238E27FC236}">
                  <a16:creationId xmlns:a16="http://schemas.microsoft.com/office/drawing/2014/main" id="{F3241873-1139-450D-8265-4D1718480B25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39" name="Küp 17">
              <a:extLst>
                <a:ext uri="{FF2B5EF4-FFF2-40B4-BE49-F238E27FC236}">
                  <a16:creationId xmlns:a16="http://schemas.microsoft.com/office/drawing/2014/main" id="{3C75F832-D986-4B13-A88A-A13B099C982E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40" name="Küp 17">
              <a:extLst>
                <a:ext uri="{FF2B5EF4-FFF2-40B4-BE49-F238E27FC236}">
                  <a16:creationId xmlns:a16="http://schemas.microsoft.com/office/drawing/2014/main" id="{00BBE6C1-97CC-4F01-8BC5-2CE4C0C9C0C5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41" name="Küp 17">
              <a:extLst>
                <a:ext uri="{FF2B5EF4-FFF2-40B4-BE49-F238E27FC236}">
                  <a16:creationId xmlns:a16="http://schemas.microsoft.com/office/drawing/2014/main" id="{D38D3F78-7787-4AA5-8A63-226576132592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721" name="Group 150">
            <a:extLst>
              <a:ext uri="{FF2B5EF4-FFF2-40B4-BE49-F238E27FC236}">
                <a16:creationId xmlns:a16="http://schemas.microsoft.com/office/drawing/2014/main" id="{01E7930A-A14F-478C-AA9F-A1A1C3D55A74}"/>
              </a:ext>
            </a:extLst>
          </p:cNvPr>
          <p:cNvGrpSpPr/>
          <p:nvPr/>
        </p:nvGrpSpPr>
        <p:grpSpPr>
          <a:xfrm>
            <a:off x="6214966" y="1898479"/>
            <a:ext cx="124614" cy="1322529"/>
            <a:chOff x="3816000" y="2160000"/>
            <a:chExt cx="288679" cy="2231608"/>
          </a:xfrm>
          <a:solidFill>
            <a:srgbClr val="00B050"/>
          </a:solidFill>
        </p:grpSpPr>
        <p:sp>
          <p:nvSpPr>
            <p:cNvPr id="722" name="Küp 17">
              <a:extLst>
                <a:ext uri="{FF2B5EF4-FFF2-40B4-BE49-F238E27FC236}">
                  <a16:creationId xmlns:a16="http://schemas.microsoft.com/office/drawing/2014/main" id="{6D1A1C9F-7282-40A5-9496-A390ADC7D910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23" name="Küp 17">
              <a:extLst>
                <a:ext uri="{FF2B5EF4-FFF2-40B4-BE49-F238E27FC236}">
                  <a16:creationId xmlns:a16="http://schemas.microsoft.com/office/drawing/2014/main" id="{707DB336-526A-4092-8B3C-D3A5DC8D69B9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24" name="Küp 17">
              <a:extLst>
                <a:ext uri="{FF2B5EF4-FFF2-40B4-BE49-F238E27FC236}">
                  <a16:creationId xmlns:a16="http://schemas.microsoft.com/office/drawing/2014/main" id="{55A8AB11-CE2F-4A64-9463-F0224CE4C7B7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25" name="Küp 17">
              <a:extLst>
                <a:ext uri="{FF2B5EF4-FFF2-40B4-BE49-F238E27FC236}">
                  <a16:creationId xmlns:a16="http://schemas.microsoft.com/office/drawing/2014/main" id="{1289756B-FA43-4DFE-BED0-2D0A98471282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26" name="Küp 17">
              <a:extLst>
                <a:ext uri="{FF2B5EF4-FFF2-40B4-BE49-F238E27FC236}">
                  <a16:creationId xmlns:a16="http://schemas.microsoft.com/office/drawing/2014/main" id="{B8619DBF-4C04-4924-9351-664A992C5D83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27" name="Küp 17">
              <a:extLst>
                <a:ext uri="{FF2B5EF4-FFF2-40B4-BE49-F238E27FC236}">
                  <a16:creationId xmlns:a16="http://schemas.microsoft.com/office/drawing/2014/main" id="{24129258-9660-462C-8BE0-485AE9D08C04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28" name="Küp 17">
              <a:extLst>
                <a:ext uri="{FF2B5EF4-FFF2-40B4-BE49-F238E27FC236}">
                  <a16:creationId xmlns:a16="http://schemas.microsoft.com/office/drawing/2014/main" id="{F7547026-FFB7-4C6D-AB74-3474A3D6F77C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29" name="Küp 17">
              <a:extLst>
                <a:ext uri="{FF2B5EF4-FFF2-40B4-BE49-F238E27FC236}">
                  <a16:creationId xmlns:a16="http://schemas.microsoft.com/office/drawing/2014/main" id="{6F18ECBC-B21C-48B6-8990-22B8ABB6220E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30" name="Küp 17">
              <a:extLst>
                <a:ext uri="{FF2B5EF4-FFF2-40B4-BE49-F238E27FC236}">
                  <a16:creationId xmlns:a16="http://schemas.microsoft.com/office/drawing/2014/main" id="{55BB826B-D6F5-4610-92D6-3EC336DF8228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31" name="Küp 17">
              <a:extLst>
                <a:ext uri="{FF2B5EF4-FFF2-40B4-BE49-F238E27FC236}">
                  <a16:creationId xmlns:a16="http://schemas.microsoft.com/office/drawing/2014/main" id="{67A6129F-8974-4323-8DFD-DFF569F73976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sp>
        <p:nvSpPr>
          <p:cNvPr id="822" name="Rectangle 2">
            <a:extLst>
              <a:ext uri="{FF2B5EF4-FFF2-40B4-BE49-F238E27FC236}">
                <a16:creationId xmlns:a16="http://schemas.microsoft.com/office/drawing/2014/main" id="{305D3B0C-62D5-441C-AD0F-52AE1A361A85}"/>
              </a:ext>
            </a:extLst>
          </p:cNvPr>
          <p:cNvSpPr/>
          <p:nvPr/>
        </p:nvSpPr>
        <p:spPr>
          <a:xfrm>
            <a:off x="9221471" y="2305257"/>
            <a:ext cx="74571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10</a:t>
            </a:r>
            <a:endParaRPr kumimoji="0" lang="en-US" sz="4000" b="0" i="0" u="none" strike="noStrike" kern="1200" cap="none" spc="0" normalizeH="0" baseline="0" noProof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824" name="Rectangle 2">
            <a:extLst>
              <a:ext uri="{FF2B5EF4-FFF2-40B4-BE49-F238E27FC236}">
                <a16:creationId xmlns:a16="http://schemas.microsoft.com/office/drawing/2014/main" id="{C97D4CCC-DE9A-4E2A-AC85-86ECBE1385B5}"/>
              </a:ext>
            </a:extLst>
          </p:cNvPr>
          <p:cNvSpPr/>
          <p:nvPr/>
        </p:nvSpPr>
        <p:spPr>
          <a:xfrm>
            <a:off x="8834573" y="2827478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2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3440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35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45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500"/>
                            </p:stCondLst>
                            <p:childTnLst>
                              <p:par>
                                <p:cTn id="10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6500"/>
                            </p:stCondLst>
                            <p:childTnLst>
                              <p:par>
                                <p:cTn id="1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75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8000"/>
                            </p:stCondLst>
                            <p:childTnLst>
                              <p:par>
                                <p:cTn id="1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" decel="1000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decel="1000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000"/>
                            </p:stCondLst>
                            <p:childTnLst>
                              <p:par>
                                <p:cTn id="140" presetID="3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10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" decel="100000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10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/>
                                        <p:tgtEl>
                                          <p:spTgt spid="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" decel="100000"/>
                                        <p:tgtEl>
                                          <p:spTgt spid="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000"/>
                            </p:stCondLst>
                            <p:childTnLst>
                              <p:par>
                                <p:cTn id="1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1000"/>
                                        <p:tgtEl>
                                          <p:spTgt spid="5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/>
                                        <p:tgtEl>
                                          <p:spTgt spid="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" decel="100000"/>
                                        <p:tgtEl>
                                          <p:spTgt spid="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000"/>
                            </p:stCondLst>
                            <p:childTnLst>
                              <p:par>
                                <p:cTn id="1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1500"/>
                            </p:stCondLst>
                            <p:childTnLst>
                              <p:par>
                                <p:cTn id="1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0" presetID="3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1" dur="1000"/>
                                        <p:tgtEl>
                                          <p:spTgt spid="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/>
                                        <p:tgtEl>
                                          <p:spTgt spid="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/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4" dur="10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3000"/>
                            </p:stCondLst>
                            <p:childTnLst>
                              <p:par>
                                <p:cTn id="20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8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1000"/>
                                        <p:tgtEl>
                                          <p:spTgt spid="7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000"/>
                                        <p:tgtEl>
                                          <p:spTgt spid="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" decel="100000"/>
                                        <p:tgtEl>
                                          <p:spTgt spid="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1000"/>
                                        <p:tgtEl>
                                          <p:spTgt spid="7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1000"/>
                                        <p:tgtEl>
                                          <p:spTgt spid="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" decel="100000"/>
                                        <p:tgtEl>
                                          <p:spTgt spid="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1000"/>
                                        <p:tgtEl>
                                          <p:spTgt spid="7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9" dur="1000"/>
                                        <p:tgtEl>
                                          <p:spTgt spid="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" decel="100000"/>
                                        <p:tgtEl>
                                          <p:spTgt spid="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1000"/>
                                        <p:tgtEl>
                                          <p:spTgt spid="7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5" dur="1000"/>
                                        <p:tgtEl>
                                          <p:spTgt spid="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00" decel="100000"/>
                                        <p:tgtEl>
                                          <p:spTgt spid="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1000"/>
                            </p:stCondLst>
                            <p:childTnLst>
                              <p:par>
                                <p:cTn id="240" presetID="3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1000"/>
                                        <p:tgtEl>
                                          <p:spTgt spid="6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1000"/>
                                        <p:tgtEl>
                                          <p:spTgt spid="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100" decel="100000"/>
                                        <p:tgtEl>
                                          <p:spTgt spid="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7" dur="1000"/>
                                        <p:tgtEl>
                                          <p:spTgt spid="6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1000"/>
                                        <p:tgtEl>
                                          <p:spTgt spid="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" decel="100000"/>
                                        <p:tgtEl>
                                          <p:spTgt spid="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3" dur="1000"/>
                                        <p:tgtEl>
                                          <p:spTgt spid="6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4" dur="1000"/>
                                        <p:tgtEl>
                                          <p:spTgt spid="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100" decel="100000"/>
                                        <p:tgtEl>
                                          <p:spTgt spid="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9" dur="1000"/>
                                        <p:tgtEl>
                                          <p:spTgt spid="7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0" dur="1000"/>
                                        <p:tgtEl>
                                          <p:spTgt spid="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100" decel="100000"/>
                                        <p:tgtEl>
                                          <p:spTgt spid="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2000"/>
                            </p:stCondLst>
                            <p:childTnLst>
                              <p:par>
                                <p:cTn id="2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1" dur="10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2" dur="1000"/>
                                        <p:tgtEl>
                                          <p:spTgt spid="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100" decel="100000"/>
                                        <p:tgtEl>
                                          <p:spTgt spid="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7" presetID="3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8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9" dur="10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100" decel="1000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2000"/>
                            </p:stCondLst>
                            <p:childTnLst>
                              <p:par>
                                <p:cTn id="2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6" dur="5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1" dur="50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500"/>
                            </p:stCondLst>
                            <p:childTnLst>
                              <p:par>
                                <p:cTn id="2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5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1000"/>
                            </p:stCondLst>
                            <p:childTnLst>
                              <p:par>
                                <p:cTn id="297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3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9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5" fill="hold">
                            <p:stCondLst>
                              <p:cond delay="2000"/>
                            </p:stCondLst>
                            <p:childTnLst>
                              <p:par>
                                <p:cTn id="3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8"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>
                            <p:stCondLst>
                              <p:cond delay="2500"/>
                            </p:stCondLst>
                            <p:childTnLst>
                              <p:par>
                                <p:cTn id="3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2" dur="5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>
                            <p:stCondLst>
                              <p:cond delay="3000"/>
                            </p:stCondLst>
                            <p:childTnLst>
                              <p:par>
                                <p:cTn id="3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6" dur="5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7" fill="hold">
                            <p:stCondLst>
                              <p:cond delay="3500"/>
                            </p:stCondLst>
                            <p:childTnLst>
                              <p:par>
                                <p:cTn id="3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" grpId="0" animBg="1"/>
      <p:bldP spid="386" grpId="0" animBg="1"/>
      <p:bldP spid="4" grpId="0" animBg="1"/>
      <p:bldP spid="33" grpId="0" animBg="1"/>
      <p:bldP spid="156" grpId="0" animBg="1"/>
      <p:bldP spid="156" grpId="1" animBg="1"/>
      <p:bldP spid="157" grpId="0" animBg="1"/>
      <p:bldP spid="157" grpId="1" animBg="1"/>
      <p:bldP spid="158" grpId="0" animBg="1"/>
      <p:bldP spid="159" grpId="0" animBg="1"/>
      <p:bldP spid="160" grpId="0" animBg="1"/>
      <p:bldP spid="383" grpId="0" animBg="1"/>
      <p:bldP spid="383" grpId="1" animBg="1"/>
      <p:bldP spid="384" grpId="0" animBg="1"/>
      <p:bldP spid="384" grpId="1" animBg="1"/>
      <p:bldP spid="388" grpId="0"/>
      <p:bldP spid="388" grpId="1"/>
      <p:bldP spid="390" grpId="0"/>
      <p:bldP spid="391" grpId="0"/>
      <p:bldP spid="392" grpId="0"/>
      <p:bldP spid="393" grpId="0"/>
      <p:bldP spid="394" grpId="0"/>
      <p:bldP spid="396" grpId="0"/>
      <p:bldP spid="397" grpId="0"/>
      <p:bldP spid="398" grpId="0"/>
      <p:bldP spid="399" grpId="0"/>
      <p:bldP spid="400" grpId="0"/>
      <p:bldP spid="400" grpId="1"/>
      <p:bldP spid="401" grpId="0"/>
      <p:bldP spid="402" grpId="0"/>
      <p:bldP spid="406" grpId="0"/>
      <p:bldP spid="407" grpId="0"/>
      <p:bldP spid="408" grpId="0"/>
      <p:bldP spid="409" grpId="0"/>
      <p:bldP spid="409" grpId="1"/>
      <p:bldP spid="410" grpId="0"/>
      <p:bldP spid="410" grpId="1"/>
      <p:bldP spid="822" grpId="0"/>
      <p:bldP spid="8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Dikdörtgen 385">
            <a:extLst>
              <a:ext uri="{FF2B5EF4-FFF2-40B4-BE49-F238E27FC236}">
                <a16:creationId xmlns:a16="http://schemas.microsoft.com/office/drawing/2014/main" id="{F5F5543D-EE24-4034-98D9-BE139064899B}"/>
              </a:ext>
            </a:extLst>
          </p:cNvPr>
          <p:cNvSpPr/>
          <p:nvPr/>
        </p:nvSpPr>
        <p:spPr>
          <a:xfrm>
            <a:off x="4340657" y="1774491"/>
            <a:ext cx="1755344" cy="3424756"/>
          </a:xfrm>
          <a:prstGeom prst="rect">
            <a:avLst/>
          </a:prstGeom>
          <a:ln>
            <a:prstDash val="sysDot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grpSp>
        <p:nvGrpSpPr>
          <p:cNvPr id="775" name="Group 33">
            <a:extLst>
              <a:ext uri="{FF2B5EF4-FFF2-40B4-BE49-F238E27FC236}">
                <a16:creationId xmlns:a16="http://schemas.microsoft.com/office/drawing/2014/main" id="{70739823-476A-4046-B76D-013943B9628D}"/>
              </a:ext>
            </a:extLst>
          </p:cNvPr>
          <p:cNvGrpSpPr/>
          <p:nvPr/>
        </p:nvGrpSpPr>
        <p:grpSpPr>
          <a:xfrm>
            <a:off x="4536782" y="1835705"/>
            <a:ext cx="136595" cy="1322529"/>
            <a:chOff x="3816000" y="2160000"/>
            <a:chExt cx="288679" cy="2231608"/>
          </a:xfrm>
          <a:solidFill>
            <a:srgbClr val="523100"/>
          </a:solidFill>
        </p:grpSpPr>
        <p:sp>
          <p:nvSpPr>
            <p:cNvPr id="875" name="Küp 17">
              <a:extLst>
                <a:ext uri="{FF2B5EF4-FFF2-40B4-BE49-F238E27FC236}">
                  <a16:creationId xmlns:a16="http://schemas.microsoft.com/office/drawing/2014/main" id="{03CB93C6-7033-4F76-9DE5-10D278ACAB4B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76" name="Küp 17">
              <a:extLst>
                <a:ext uri="{FF2B5EF4-FFF2-40B4-BE49-F238E27FC236}">
                  <a16:creationId xmlns:a16="http://schemas.microsoft.com/office/drawing/2014/main" id="{39673659-B890-436E-88AA-0C746934E582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77" name="Küp 17">
              <a:extLst>
                <a:ext uri="{FF2B5EF4-FFF2-40B4-BE49-F238E27FC236}">
                  <a16:creationId xmlns:a16="http://schemas.microsoft.com/office/drawing/2014/main" id="{EBF96005-24EB-4DBF-8BF6-43B9C340AE64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78" name="Küp 17">
              <a:extLst>
                <a:ext uri="{FF2B5EF4-FFF2-40B4-BE49-F238E27FC236}">
                  <a16:creationId xmlns:a16="http://schemas.microsoft.com/office/drawing/2014/main" id="{77719E69-4228-4A18-857B-42FFF7D75983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79" name="Küp 17">
              <a:extLst>
                <a:ext uri="{FF2B5EF4-FFF2-40B4-BE49-F238E27FC236}">
                  <a16:creationId xmlns:a16="http://schemas.microsoft.com/office/drawing/2014/main" id="{BCFBF8C9-3A32-459F-8B54-5D17C70C3BDD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80" name="Küp 17">
              <a:extLst>
                <a:ext uri="{FF2B5EF4-FFF2-40B4-BE49-F238E27FC236}">
                  <a16:creationId xmlns:a16="http://schemas.microsoft.com/office/drawing/2014/main" id="{C3E1DB5A-0A27-4459-9D54-64B7A6E0D4E9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81" name="Küp 17">
              <a:extLst>
                <a:ext uri="{FF2B5EF4-FFF2-40B4-BE49-F238E27FC236}">
                  <a16:creationId xmlns:a16="http://schemas.microsoft.com/office/drawing/2014/main" id="{C02B6C65-B855-4FC3-A180-90C31D33A01C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82" name="Küp 17">
              <a:extLst>
                <a:ext uri="{FF2B5EF4-FFF2-40B4-BE49-F238E27FC236}">
                  <a16:creationId xmlns:a16="http://schemas.microsoft.com/office/drawing/2014/main" id="{E49C0CBB-6D3B-4084-8821-C9B261D1B706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83" name="Küp 17">
              <a:extLst>
                <a:ext uri="{FF2B5EF4-FFF2-40B4-BE49-F238E27FC236}">
                  <a16:creationId xmlns:a16="http://schemas.microsoft.com/office/drawing/2014/main" id="{0844094A-4A87-43E7-872E-EB94E99D04A7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84" name="Küp 17">
              <a:extLst>
                <a:ext uri="{FF2B5EF4-FFF2-40B4-BE49-F238E27FC236}">
                  <a16:creationId xmlns:a16="http://schemas.microsoft.com/office/drawing/2014/main" id="{4EF5694C-AF86-4BCD-850C-77605F911FE1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776" name="Group 49">
            <a:extLst>
              <a:ext uri="{FF2B5EF4-FFF2-40B4-BE49-F238E27FC236}">
                <a16:creationId xmlns:a16="http://schemas.microsoft.com/office/drawing/2014/main" id="{1504B734-D564-407A-9E84-9E0273840FBC}"/>
              </a:ext>
            </a:extLst>
          </p:cNvPr>
          <p:cNvGrpSpPr/>
          <p:nvPr/>
        </p:nvGrpSpPr>
        <p:grpSpPr>
          <a:xfrm>
            <a:off x="4360796" y="1831618"/>
            <a:ext cx="136595" cy="1322529"/>
            <a:chOff x="3816000" y="2160000"/>
            <a:chExt cx="288679" cy="2231608"/>
          </a:xfrm>
          <a:solidFill>
            <a:srgbClr val="523100"/>
          </a:solidFill>
        </p:grpSpPr>
        <p:sp>
          <p:nvSpPr>
            <p:cNvPr id="865" name="Küp 17">
              <a:extLst>
                <a:ext uri="{FF2B5EF4-FFF2-40B4-BE49-F238E27FC236}">
                  <a16:creationId xmlns:a16="http://schemas.microsoft.com/office/drawing/2014/main" id="{E5AB08EE-070A-444E-A568-6B003BA5D0DF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66" name="Küp 17">
              <a:extLst>
                <a:ext uri="{FF2B5EF4-FFF2-40B4-BE49-F238E27FC236}">
                  <a16:creationId xmlns:a16="http://schemas.microsoft.com/office/drawing/2014/main" id="{11FAFE5D-68A6-40AC-AAEF-2901533DF0C1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67" name="Küp 17">
              <a:extLst>
                <a:ext uri="{FF2B5EF4-FFF2-40B4-BE49-F238E27FC236}">
                  <a16:creationId xmlns:a16="http://schemas.microsoft.com/office/drawing/2014/main" id="{DA73AF6E-2509-4F3C-BEB3-9B32ED2EF036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68" name="Küp 17">
              <a:extLst>
                <a:ext uri="{FF2B5EF4-FFF2-40B4-BE49-F238E27FC236}">
                  <a16:creationId xmlns:a16="http://schemas.microsoft.com/office/drawing/2014/main" id="{69734B81-465A-4CB7-A47C-747F4A8DDB9A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69" name="Küp 17">
              <a:extLst>
                <a:ext uri="{FF2B5EF4-FFF2-40B4-BE49-F238E27FC236}">
                  <a16:creationId xmlns:a16="http://schemas.microsoft.com/office/drawing/2014/main" id="{DCBF5ED6-A0F9-4BD2-8B32-CE5BB83C3671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70" name="Küp 17">
              <a:extLst>
                <a:ext uri="{FF2B5EF4-FFF2-40B4-BE49-F238E27FC236}">
                  <a16:creationId xmlns:a16="http://schemas.microsoft.com/office/drawing/2014/main" id="{2F57B8A3-8D5D-4DCD-9CD0-18DC1991D3C9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71" name="Küp 17">
              <a:extLst>
                <a:ext uri="{FF2B5EF4-FFF2-40B4-BE49-F238E27FC236}">
                  <a16:creationId xmlns:a16="http://schemas.microsoft.com/office/drawing/2014/main" id="{CFB04BCC-2733-499A-98F5-5B95605E6D14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72" name="Küp 17">
              <a:extLst>
                <a:ext uri="{FF2B5EF4-FFF2-40B4-BE49-F238E27FC236}">
                  <a16:creationId xmlns:a16="http://schemas.microsoft.com/office/drawing/2014/main" id="{A9C59747-1648-446C-9260-E12458C3739F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73" name="Küp 17">
              <a:extLst>
                <a:ext uri="{FF2B5EF4-FFF2-40B4-BE49-F238E27FC236}">
                  <a16:creationId xmlns:a16="http://schemas.microsoft.com/office/drawing/2014/main" id="{9E7B4405-AA20-4B10-83D1-20E68E0E54AA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74" name="Küp 17">
              <a:extLst>
                <a:ext uri="{FF2B5EF4-FFF2-40B4-BE49-F238E27FC236}">
                  <a16:creationId xmlns:a16="http://schemas.microsoft.com/office/drawing/2014/main" id="{30C125E7-6F4B-4E41-ACC6-FD73CCE52C44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777" name="Group 72">
            <a:extLst>
              <a:ext uri="{FF2B5EF4-FFF2-40B4-BE49-F238E27FC236}">
                <a16:creationId xmlns:a16="http://schemas.microsoft.com/office/drawing/2014/main" id="{68AF7E73-851F-41F9-844B-977993B30A4F}"/>
              </a:ext>
            </a:extLst>
          </p:cNvPr>
          <p:cNvGrpSpPr/>
          <p:nvPr/>
        </p:nvGrpSpPr>
        <p:grpSpPr>
          <a:xfrm>
            <a:off x="4710652" y="1835705"/>
            <a:ext cx="136595" cy="1322529"/>
            <a:chOff x="3816000" y="2160000"/>
            <a:chExt cx="288679" cy="2231608"/>
          </a:xfrm>
          <a:solidFill>
            <a:srgbClr val="523100"/>
          </a:solidFill>
        </p:grpSpPr>
        <p:sp>
          <p:nvSpPr>
            <p:cNvPr id="855" name="Küp 17">
              <a:extLst>
                <a:ext uri="{FF2B5EF4-FFF2-40B4-BE49-F238E27FC236}">
                  <a16:creationId xmlns:a16="http://schemas.microsoft.com/office/drawing/2014/main" id="{6FC4B8D2-4351-4729-AE0F-716F6BFBC2B0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56" name="Küp 17">
              <a:extLst>
                <a:ext uri="{FF2B5EF4-FFF2-40B4-BE49-F238E27FC236}">
                  <a16:creationId xmlns:a16="http://schemas.microsoft.com/office/drawing/2014/main" id="{0E7DEA63-8744-4C35-BF4D-CF184E22D7E4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57" name="Küp 17">
              <a:extLst>
                <a:ext uri="{FF2B5EF4-FFF2-40B4-BE49-F238E27FC236}">
                  <a16:creationId xmlns:a16="http://schemas.microsoft.com/office/drawing/2014/main" id="{338547F2-2A27-4F17-AA39-83C79FF55407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58" name="Küp 17">
              <a:extLst>
                <a:ext uri="{FF2B5EF4-FFF2-40B4-BE49-F238E27FC236}">
                  <a16:creationId xmlns:a16="http://schemas.microsoft.com/office/drawing/2014/main" id="{44EF8A26-5588-4CF0-BF6F-40D153B35F38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59" name="Küp 17">
              <a:extLst>
                <a:ext uri="{FF2B5EF4-FFF2-40B4-BE49-F238E27FC236}">
                  <a16:creationId xmlns:a16="http://schemas.microsoft.com/office/drawing/2014/main" id="{7918FA2F-8EBB-45DB-9264-38DF81E75998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60" name="Küp 17">
              <a:extLst>
                <a:ext uri="{FF2B5EF4-FFF2-40B4-BE49-F238E27FC236}">
                  <a16:creationId xmlns:a16="http://schemas.microsoft.com/office/drawing/2014/main" id="{326CB851-8C56-493B-8641-01867B6E9B51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61" name="Küp 17">
              <a:extLst>
                <a:ext uri="{FF2B5EF4-FFF2-40B4-BE49-F238E27FC236}">
                  <a16:creationId xmlns:a16="http://schemas.microsoft.com/office/drawing/2014/main" id="{51CF5895-603F-497C-8536-14798F823E90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62" name="Küp 17">
              <a:extLst>
                <a:ext uri="{FF2B5EF4-FFF2-40B4-BE49-F238E27FC236}">
                  <a16:creationId xmlns:a16="http://schemas.microsoft.com/office/drawing/2014/main" id="{95FB9E9B-8DAF-4950-9E79-FFB6F5002BD6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63" name="Küp 17">
              <a:extLst>
                <a:ext uri="{FF2B5EF4-FFF2-40B4-BE49-F238E27FC236}">
                  <a16:creationId xmlns:a16="http://schemas.microsoft.com/office/drawing/2014/main" id="{17622A81-2CAB-4978-8705-9D093F510E6E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64" name="Küp 17">
              <a:extLst>
                <a:ext uri="{FF2B5EF4-FFF2-40B4-BE49-F238E27FC236}">
                  <a16:creationId xmlns:a16="http://schemas.microsoft.com/office/drawing/2014/main" id="{0B065843-2693-416B-AC15-D3297003FD28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778" name="Group 83">
            <a:extLst>
              <a:ext uri="{FF2B5EF4-FFF2-40B4-BE49-F238E27FC236}">
                <a16:creationId xmlns:a16="http://schemas.microsoft.com/office/drawing/2014/main" id="{78483621-9C7F-45ED-A9BE-ACC91A9F0CC2}"/>
              </a:ext>
            </a:extLst>
          </p:cNvPr>
          <p:cNvGrpSpPr/>
          <p:nvPr/>
        </p:nvGrpSpPr>
        <p:grpSpPr>
          <a:xfrm>
            <a:off x="4882798" y="1831618"/>
            <a:ext cx="136595" cy="1322529"/>
            <a:chOff x="3816000" y="2160000"/>
            <a:chExt cx="288679" cy="2231608"/>
          </a:xfrm>
          <a:solidFill>
            <a:srgbClr val="523100"/>
          </a:solidFill>
        </p:grpSpPr>
        <p:sp>
          <p:nvSpPr>
            <p:cNvPr id="845" name="Küp 17">
              <a:extLst>
                <a:ext uri="{FF2B5EF4-FFF2-40B4-BE49-F238E27FC236}">
                  <a16:creationId xmlns:a16="http://schemas.microsoft.com/office/drawing/2014/main" id="{3FCED8D1-8F37-4ACB-B847-8838C845FB41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46" name="Küp 17">
              <a:extLst>
                <a:ext uri="{FF2B5EF4-FFF2-40B4-BE49-F238E27FC236}">
                  <a16:creationId xmlns:a16="http://schemas.microsoft.com/office/drawing/2014/main" id="{1E595114-30CE-4B7C-80A1-FAA4566D8A02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47" name="Küp 17">
              <a:extLst>
                <a:ext uri="{FF2B5EF4-FFF2-40B4-BE49-F238E27FC236}">
                  <a16:creationId xmlns:a16="http://schemas.microsoft.com/office/drawing/2014/main" id="{AE02E84D-F93E-43B4-9B88-DA730CDDAB24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48" name="Küp 17">
              <a:extLst>
                <a:ext uri="{FF2B5EF4-FFF2-40B4-BE49-F238E27FC236}">
                  <a16:creationId xmlns:a16="http://schemas.microsoft.com/office/drawing/2014/main" id="{9C30C817-31FE-4FEE-BD26-3CE1E31EF3D6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49" name="Küp 17">
              <a:extLst>
                <a:ext uri="{FF2B5EF4-FFF2-40B4-BE49-F238E27FC236}">
                  <a16:creationId xmlns:a16="http://schemas.microsoft.com/office/drawing/2014/main" id="{B2B5C8D2-C324-4FF8-8A78-0EB0B2750701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50" name="Küp 17">
              <a:extLst>
                <a:ext uri="{FF2B5EF4-FFF2-40B4-BE49-F238E27FC236}">
                  <a16:creationId xmlns:a16="http://schemas.microsoft.com/office/drawing/2014/main" id="{E7FA9E37-80FD-406F-864D-7C653A1A2213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51" name="Küp 17">
              <a:extLst>
                <a:ext uri="{FF2B5EF4-FFF2-40B4-BE49-F238E27FC236}">
                  <a16:creationId xmlns:a16="http://schemas.microsoft.com/office/drawing/2014/main" id="{DE4DF7F7-FE62-44B9-AC01-59C358272126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52" name="Küp 17">
              <a:extLst>
                <a:ext uri="{FF2B5EF4-FFF2-40B4-BE49-F238E27FC236}">
                  <a16:creationId xmlns:a16="http://schemas.microsoft.com/office/drawing/2014/main" id="{6149D44D-845D-4195-969C-3E4523A0778D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53" name="Küp 17">
              <a:extLst>
                <a:ext uri="{FF2B5EF4-FFF2-40B4-BE49-F238E27FC236}">
                  <a16:creationId xmlns:a16="http://schemas.microsoft.com/office/drawing/2014/main" id="{F3F8A728-DA3B-4BE9-B25F-CC92CBCA63E7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54" name="Küp 17">
              <a:extLst>
                <a:ext uri="{FF2B5EF4-FFF2-40B4-BE49-F238E27FC236}">
                  <a16:creationId xmlns:a16="http://schemas.microsoft.com/office/drawing/2014/main" id="{29DC5302-386F-4DCA-BFAA-30E790710BB1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779" name="Group 94">
            <a:extLst>
              <a:ext uri="{FF2B5EF4-FFF2-40B4-BE49-F238E27FC236}">
                <a16:creationId xmlns:a16="http://schemas.microsoft.com/office/drawing/2014/main" id="{44048879-64F0-48BF-9652-2965780D779B}"/>
              </a:ext>
            </a:extLst>
          </p:cNvPr>
          <p:cNvGrpSpPr/>
          <p:nvPr/>
        </p:nvGrpSpPr>
        <p:grpSpPr>
          <a:xfrm>
            <a:off x="5059326" y="1836138"/>
            <a:ext cx="136595" cy="1322529"/>
            <a:chOff x="3816000" y="2160000"/>
            <a:chExt cx="288679" cy="2231608"/>
          </a:xfrm>
          <a:solidFill>
            <a:srgbClr val="523100"/>
          </a:solidFill>
        </p:grpSpPr>
        <p:sp>
          <p:nvSpPr>
            <p:cNvPr id="835" name="Küp 17">
              <a:extLst>
                <a:ext uri="{FF2B5EF4-FFF2-40B4-BE49-F238E27FC236}">
                  <a16:creationId xmlns:a16="http://schemas.microsoft.com/office/drawing/2014/main" id="{F148A933-40F8-479D-BE7C-2B008AB8D89B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36" name="Küp 17">
              <a:extLst>
                <a:ext uri="{FF2B5EF4-FFF2-40B4-BE49-F238E27FC236}">
                  <a16:creationId xmlns:a16="http://schemas.microsoft.com/office/drawing/2014/main" id="{51C7EF93-57E0-4A00-9142-5E93A3198C50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37" name="Küp 17">
              <a:extLst>
                <a:ext uri="{FF2B5EF4-FFF2-40B4-BE49-F238E27FC236}">
                  <a16:creationId xmlns:a16="http://schemas.microsoft.com/office/drawing/2014/main" id="{86A0C8C3-5F63-4C2B-875F-0C3A0F3AE907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38" name="Küp 17">
              <a:extLst>
                <a:ext uri="{FF2B5EF4-FFF2-40B4-BE49-F238E27FC236}">
                  <a16:creationId xmlns:a16="http://schemas.microsoft.com/office/drawing/2014/main" id="{20443B54-43EE-4B26-8B99-DEC27A8E7043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39" name="Küp 17">
              <a:extLst>
                <a:ext uri="{FF2B5EF4-FFF2-40B4-BE49-F238E27FC236}">
                  <a16:creationId xmlns:a16="http://schemas.microsoft.com/office/drawing/2014/main" id="{B1C769B9-AC63-493D-8CD4-6B1FDA44DDC4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40" name="Küp 17">
              <a:extLst>
                <a:ext uri="{FF2B5EF4-FFF2-40B4-BE49-F238E27FC236}">
                  <a16:creationId xmlns:a16="http://schemas.microsoft.com/office/drawing/2014/main" id="{C194A3DA-F192-4724-92A3-B590DB364CAF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41" name="Küp 17">
              <a:extLst>
                <a:ext uri="{FF2B5EF4-FFF2-40B4-BE49-F238E27FC236}">
                  <a16:creationId xmlns:a16="http://schemas.microsoft.com/office/drawing/2014/main" id="{A35C08D5-924B-4DD9-A3E7-2937FE214A64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42" name="Küp 17">
              <a:extLst>
                <a:ext uri="{FF2B5EF4-FFF2-40B4-BE49-F238E27FC236}">
                  <a16:creationId xmlns:a16="http://schemas.microsoft.com/office/drawing/2014/main" id="{C29B044F-F003-4109-912A-77ACAD4B908B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43" name="Küp 17">
              <a:extLst>
                <a:ext uri="{FF2B5EF4-FFF2-40B4-BE49-F238E27FC236}">
                  <a16:creationId xmlns:a16="http://schemas.microsoft.com/office/drawing/2014/main" id="{4E13F728-BF25-4BB0-8C6A-9B4E586D6622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44" name="Küp 17">
              <a:extLst>
                <a:ext uri="{FF2B5EF4-FFF2-40B4-BE49-F238E27FC236}">
                  <a16:creationId xmlns:a16="http://schemas.microsoft.com/office/drawing/2014/main" id="{7BCF48C9-9B79-47A5-91D2-B135C438B4C6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780" name="Group 105">
            <a:extLst>
              <a:ext uri="{FF2B5EF4-FFF2-40B4-BE49-F238E27FC236}">
                <a16:creationId xmlns:a16="http://schemas.microsoft.com/office/drawing/2014/main" id="{482A8C75-55C1-4011-B6CE-ECD16FF32E0E}"/>
              </a:ext>
            </a:extLst>
          </p:cNvPr>
          <p:cNvGrpSpPr/>
          <p:nvPr/>
        </p:nvGrpSpPr>
        <p:grpSpPr>
          <a:xfrm>
            <a:off x="5411050" y="1828833"/>
            <a:ext cx="136595" cy="1322529"/>
            <a:chOff x="3816000" y="2160000"/>
            <a:chExt cx="288679" cy="2231608"/>
          </a:xfrm>
          <a:solidFill>
            <a:srgbClr val="523100"/>
          </a:solidFill>
        </p:grpSpPr>
        <p:sp>
          <p:nvSpPr>
            <p:cNvPr id="825" name="Küp 17">
              <a:extLst>
                <a:ext uri="{FF2B5EF4-FFF2-40B4-BE49-F238E27FC236}">
                  <a16:creationId xmlns:a16="http://schemas.microsoft.com/office/drawing/2014/main" id="{614F9C8D-B5A8-4A1A-BBAA-DB879F015133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26" name="Küp 17">
              <a:extLst>
                <a:ext uri="{FF2B5EF4-FFF2-40B4-BE49-F238E27FC236}">
                  <a16:creationId xmlns:a16="http://schemas.microsoft.com/office/drawing/2014/main" id="{E595E4F4-0605-49C2-A5A2-B66C2BE10FE8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27" name="Küp 17">
              <a:extLst>
                <a:ext uri="{FF2B5EF4-FFF2-40B4-BE49-F238E27FC236}">
                  <a16:creationId xmlns:a16="http://schemas.microsoft.com/office/drawing/2014/main" id="{E29E4E27-3AC3-493F-B05F-6948DFC9E2AA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28" name="Küp 17">
              <a:extLst>
                <a:ext uri="{FF2B5EF4-FFF2-40B4-BE49-F238E27FC236}">
                  <a16:creationId xmlns:a16="http://schemas.microsoft.com/office/drawing/2014/main" id="{5D5F355D-3174-4A0E-9DE2-73D195FF8426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29" name="Küp 17">
              <a:extLst>
                <a:ext uri="{FF2B5EF4-FFF2-40B4-BE49-F238E27FC236}">
                  <a16:creationId xmlns:a16="http://schemas.microsoft.com/office/drawing/2014/main" id="{75505E35-65A2-4C19-88F2-1613C556C2AA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30" name="Küp 17">
              <a:extLst>
                <a:ext uri="{FF2B5EF4-FFF2-40B4-BE49-F238E27FC236}">
                  <a16:creationId xmlns:a16="http://schemas.microsoft.com/office/drawing/2014/main" id="{106CD1FD-7E9E-492F-8D26-96BBF28615AD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31" name="Küp 17">
              <a:extLst>
                <a:ext uri="{FF2B5EF4-FFF2-40B4-BE49-F238E27FC236}">
                  <a16:creationId xmlns:a16="http://schemas.microsoft.com/office/drawing/2014/main" id="{FE135C76-2983-49AB-B6A2-E8313A5EE17E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32" name="Küp 17">
              <a:extLst>
                <a:ext uri="{FF2B5EF4-FFF2-40B4-BE49-F238E27FC236}">
                  <a16:creationId xmlns:a16="http://schemas.microsoft.com/office/drawing/2014/main" id="{E82A9047-EEC8-43EB-BFD0-5AF0E4C3A528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33" name="Küp 17">
              <a:extLst>
                <a:ext uri="{FF2B5EF4-FFF2-40B4-BE49-F238E27FC236}">
                  <a16:creationId xmlns:a16="http://schemas.microsoft.com/office/drawing/2014/main" id="{E4EFC09B-EA9D-4EA3-81DA-50C41EF04892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34" name="Küp 17">
              <a:extLst>
                <a:ext uri="{FF2B5EF4-FFF2-40B4-BE49-F238E27FC236}">
                  <a16:creationId xmlns:a16="http://schemas.microsoft.com/office/drawing/2014/main" id="{830ACB1D-3D53-4A48-8653-FC0841BAAD0A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781" name="Group 116">
            <a:extLst>
              <a:ext uri="{FF2B5EF4-FFF2-40B4-BE49-F238E27FC236}">
                <a16:creationId xmlns:a16="http://schemas.microsoft.com/office/drawing/2014/main" id="{2A710380-07DB-4183-8531-4A526C25CFA3}"/>
              </a:ext>
            </a:extLst>
          </p:cNvPr>
          <p:cNvGrpSpPr/>
          <p:nvPr/>
        </p:nvGrpSpPr>
        <p:grpSpPr>
          <a:xfrm>
            <a:off x="5235064" y="1824746"/>
            <a:ext cx="136595" cy="1322529"/>
            <a:chOff x="3816000" y="2160000"/>
            <a:chExt cx="288679" cy="2231608"/>
          </a:xfrm>
          <a:solidFill>
            <a:srgbClr val="523100"/>
          </a:solidFill>
        </p:grpSpPr>
        <p:sp>
          <p:nvSpPr>
            <p:cNvPr id="815" name="Küp 17">
              <a:extLst>
                <a:ext uri="{FF2B5EF4-FFF2-40B4-BE49-F238E27FC236}">
                  <a16:creationId xmlns:a16="http://schemas.microsoft.com/office/drawing/2014/main" id="{0249611A-6391-4E5F-BA23-EC8E6DB165AA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16" name="Küp 17">
              <a:extLst>
                <a:ext uri="{FF2B5EF4-FFF2-40B4-BE49-F238E27FC236}">
                  <a16:creationId xmlns:a16="http://schemas.microsoft.com/office/drawing/2014/main" id="{C52F594B-9A3C-4D09-B4F7-B936A6F854C4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17" name="Küp 17">
              <a:extLst>
                <a:ext uri="{FF2B5EF4-FFF2-40B4-BE49-F238E27FC236}">
                  <a16:creationId xmlns:a16="http://schemas.microsoft.com/office/drawing/2014/main" id="{9F1D17BA-2F8E-4B62-A880-703298963FB2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18" name="Küp 17">
              <a:extLst>
                <a:ext uri="{FF2B5EF4-FFF2-40B4-BE49-F238E27FC236}">
                  <a16:creationId xmlns:a16="http://schemas.microsoft.com/office/drawing/2014/main" id="{7B30F90E-6272-4F55-B863-67D89D1E4CA5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19" name="Küp 17">
              <a:extLst>
                <a:ext uri="{FF2B5EF4-FFF2-40B4-BE49-F238E27FC236}">
                  <a16:creationId xmlns:a16="http://schemas.microsoft.com/office/drawing/2014/main" id="{32E0A369-4B43-4BEA-B1E6-44E58AC47916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20" name="Küp 17">
              <a:extLst>
                <a:ext uri="{FF2B5EF4-FFF2-40B4-BE49-F238E27FC236}">
                  <a16:creationId xmlns:a16="http://schemas.microsoft.com/office/drawing/2014/main" id="{9FDB14DA-2991-4759-BEBF-9DE828489F82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21" name="Küp 17">
              <a:extLst>
                <a:ext uri="{FF2B5EF4-FFF2-40B4-BE49-F238E27FC236}">
                  <a16:creationId xmlns:a16="http://schemas.microsoft.com/office/drawing/2014/main" id="{4184A385-62CE-4705-9F44-E22C3748546F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22" name="Küp 17">
              <a:extLst>
                <a:ext uri="{FF2B5EF4-FFF2-40B4-BE49-F238E27FC236}">
                  <a16:creationId xmlns:a16="http://schemas.microsoft.com/office/drawing/2014/main" id="{DFEA9D7F-9664-495F-94EF-5166AFD26E7B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23" name="Küp 17">
              <a:extLst>
                <a:ext uri="{FF2B5EF4-FFF2-40B4-BE49-F238E27FC236}">
                  <a16:creationId xmlns:a16="http://schemas.microsoft.com/office/drawing/2014/main" id="{B558F32E-E3DD-4005-A4D4-FC8BF8302FE9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24" name="Küp 17">
              <a:extLst>
                <a:ext uri="{FF2B5EF4-FFF2-40B4-BE49-F238E27FC236}">
                  <a16:creationId xmlns:a16="http://schemas.microsoft.com/office/drawing/2014/main" id="{1C337B3E-BC4A-416F-9864-92680F9939FC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782" name="Group 127">
            <a:extLst>
              <a:ext uri="{FF2B5EF4-FFF2-40B4-BE49-F238E27FC236}">
                <a16:creationId xmlns:a16="http://schemas.microsoft.com/office/drawing/2014/main" id="{5EC03BED-0794-4ED6-A60A-D6F1C6A8602D}"/>
              </a:ext>
            </a:extLst>
          </p:cNvPr>
          <p:cNvGrpSpPr/>
          <p:nvPr/>
        </p:nvGrpSpPr>
        <p:grpSpPr>
          <a:xfrm>
            <a:off x="5584920" y="1828833"/>
            <a:ext cx="136595" cy="1322529"/>
            <a:chOff x="3816000" y="2160000"/>
            <a:chExt cx="288679" cy="2231608"/>
          </a:xfrm>
          <a:solidFill>
            <a:srgbClr val="523100"/>
          </a:solidFill>
        </p:grpSpPr>
        <p:sp>
          <p:nvSpPr>
            <p:cNvPr id="805" name="Küp 17">
              <a:extLst>
                <a:ext uri="{FF2B5EF4-FFF2-40B4-BE49-F238E27FC236}">
                  <a16:creationId xmlns:a16="http://schemas.microsoft.com/office/drawing/2014/main" id="{7411567C-B13E-4E79-B4A5-32C16CF52DE6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06" name="Küp 17">
              <a:extLst>
                <a:ext uri="{FF2B5EF4-FFF2-40B4-BE49-F238E27FC236}">
                  <a16:creationId xmlns:a16="http://schemas.microsoft.com/office/drawing/2014/main" id="{B301B677-7FA1-4CD5-8EC7-6B532382F547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07" name="Küp 17">
              <a:extLst>
                <a:ext uri="{FF2B5EF4-FFF2-40B4-BE49-F238E27FC236}">
                  <a16:creationId xmlns:a16="http://schemas.microsoft.com/office/drawing/2014/main" id="{4A869BB2-2894-4E16-B22B-D857752A4A6B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08" name="Küp 17">
              <a:extLst>
                <a:ext uri="{FF2B5EF4-FFF2-40B4-BE49-F238E27FC236}">
                  <a16:creationId xmlns:a16="http://schemas.microsoft.com/office/drawing/2014/main" id="{2AC9D1D2-72ED-4CE2-A4AB-1609B45147E5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09" name="Küp 17">
              <a:extLst>
                <a:ext uri="{FF2B5EF4-FFF2-40B4-BE49-F238E27FC236}">
                  <a16:creationId xmlns:a16="http://schemas.microsoft.com/office/drawing/2014/main" id="{4B9F4119-020C-47B4-97F6-025D2832B8E3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10" name="Küp 17">
              <a:extLst>
                <a:ext uri="{FF2B5EF4-FFF2-40B4-BE49-F238E27FC236}">
                  <a16:creationId xmlns:a16="http://schemas.microsoft.com/office/drawing/2014/main" id="{9979B3FE-C4DE-4402-98B4-806926801ED8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11" name="Küp 17">
              <a:extLst>
                <a:ext uri="{FF2B5EF4-FFF2-40B4-BE49-F238E27FC236}">
                  <a16:creationId xmlns:a16="http://schemas.microsoft.com/office/drawing/2014/main" id="{F81AFA61-127D-4635-9CB6-646A69F503DF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12" name="Küp 17">
              <a:extLst>
                <a:ext uri="{FF2B5EF4-FFF2-40B4-BE49-F238E27FC236}">
                  <a16:creationId xmlns:a16="http://schemas.microsoft.com/office/drawing/2014/main" id="{FC16AA71-FD84-4561-B22D-1997E79EA999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13" name="Küp 17">
              <a:extLst>
                <a:ext uri="{FF2B5EF4-FFF2-40B4-BE49-F238E27FC236}">
                  <a16:creationId xmlns:a16="http://schemas.microsoft.com/office/drawing/2014/main" id="{53936CB6-5CAB-4CA3-A0B0-C84A973D2936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14" name="Küp 17">
              <a:extLst>
                <a:ext uri="{FF2B5EF4-FFF2-40B4-BE49-F238E27FC236}">
                  <a16:creationId xmlns:a16="http://schemas.microsoft.com/office/drawing/2014/main" id="{1104C71E-FCF0-442C-B8A3-1EF4F0FBA112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783" name="Group 138">
            <a:extLst>
              <a:ext uri="{FF2B5EF4-FFF2-40B4-BE49-F238E27FC236}">
                <a16:creationId xmlns:a16="http://schemas.microsoft.com/office/drawing/2014/main" id="{2DC7BF9D-4650-4BB3-B17C-82A537311EA6}"/>
              </a:ext>
            </a:extLst>
          </p:cNvPr>
          <p:cNvGrpSpPr/>
          <p:nvPr/>
        </p:nvGrpSpPr>
        <p:grpSpPr>
          <a:xfrm>
            <a:off x="5757066" y="1824746"/>
            <a:ext cx="136595" cy="1322529"/>
            <a:chOff x="3816000" y="2160000"/>
            <a:chExt cx="288679" cy="2231608"/>
          </a:xfrm>
          <a:solidFill>
            <a:srgbClr val="523100"/>
          </a:solidFill>
        </p:grpSpPr>
        <p:sp>
          <p:nvSpPr>
            <p:cNvPr id="795" name="Küp 17">
              <a:extLst>
                <a:ext uri="{FF2B5EF4-FFF2-40B4-BE49-F238E27FC236}">
                  <a16:creationId xmlns:a16="http://schemas.microsoft.com/office/drawing/2014/main" id="{2C1B0FAA-D8D1-4D7F-9BF0-BA0C43B1A9D8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96" name="Küp 17">
              <a:extLst>
                <a:ext uri="{FF2B5EF4-FFF2-40B4-BE49-F238E27FC236}">
                  <a16:creationId xmlns:a16="http://schemas.microsoft.com/office/drawing/2014/main" id="{EFBBFD6C-432B-4F9E-8B48-9057BB868182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97" name="Küp 17">
              <a:extLst>
                <a:ext uri="{FF2B5EF4-FFF2-40B4-BE49-F238E27FC236}">
                  <a16:creationId xmlns:a16="http://schemas.microsoft.com/office/drawing/2014/main" id="{52C41DB7-6EC1-4119-83CB-2A9E0AB15727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98" name="Küp 17">
              <a:extLst>
                <a:ext uri="{FF2B5EF4-FFF2-40B4-BE49-F238E27FC236}">
                  <a16:creationId xmlns:a16="http://schemas.microsoft.com/office/drawing/2014/main" id="{03F5003C-ECB0-44CE-8306-19889DF71E92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99" name="Küp 17">
              <a:extLst>
                <a:ext uri="{FF2B5EF4-FFF2-40B4-BE49-F238E27FC236}">
                  <a16:creationId xmlns:a16="http://schemas.microsoft.com/office/drawing/2014/main" id="{AEB19485-8B05-414D-AB9B-439464A90351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00" name="Küp 17">
              <a:extLst>
                <a:ext uri="{FF2B5EF4-FFF2-40B4-BE49-F238E27FC236}">
                  <a16:creationId xmlns:a16="http://schemas.microsoft.com/office/drawing/2014/main" id="{07AF9280-93C0-4544-9706-A0A8DE7A4A96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01" name="Küp 17">
              <a:extLst>
                <a:ext uri="{FF2B5EF4-FFF2-40B4-BE49-F238E27FC236}">
                  <a16:creationId xmlns:a16="http://schemas.microsoft.com/office/drawing/2014/main" id="{CBF0DC2A-AE67-4721-93C4-A645F1F4008F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02" name="Küp 17">
              <a:extLst>
                <a:ext uri="{FF2B5EF4-FFF2-40B4-BE49-F238E27FC236}">
                  <a16:creationId xmlns:a16="http://schemas.microsoft.com/office/drawing/2014/main" id="{391F3536-0761-4CF7-A040-295AB8C1B7E0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03" name="Küp 17">
              <a:extLst>
                <a:ext uri="{FF2B5EF4-FFF2-40B4-BE49-F238E27FC236}">
                  <a16:creationId xmlns:a16="http://schemas.microsoft.com/office/drawing/2014/main" id="{4A72B4CC-FD89-4B0C-A0C2-782C2ED627B2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804" name="Küp 17">
              <a:extLst>
                <a:ext uri="{FF2B5EF4-FFF2-40B4-BE49-F238E27FC236}">
                  <a16:creationId xmlns:a16="http://schemas.microsoft.com/office/drawing/2014/main" id="{8698A32B-C597-444E-B177-7D277E45F504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784" name="Group 150">
            <a:extLst>
              <a:ext uri="{FF2B5EF4-FFF2-40B4-BE49-F238E27FC236}">
                <a16:creationId xmlns:a16="http://schemas.microsoft.com/office/drawing/2014/main" id="{19CEBDF2-C49C-449C-9B39-A2DB6E9FB19F}"/>
              </a:ext>
            </a:extLst>
          </p:cNvPr>
          <p:cNvGrpSpPr/>
          <p:nvPr/>
        </p:nvGrpSpPr>
        <p:grpSpPr>
          <a:xfrm>
            <a:off x="5933698" y="1828833"/>
            <a:ext cx="136595" cy="1322529"/>
            <a:chOff x="3816000" y="2160000"/>
            <a:chExt cx="288679" cy="2231608"/>
          </a:xfrm>
          <a:solidFill>
            <a:srgbClr val="523100"/>
          </a:solidFill>
        </p:grpSpPr>
        <p:sp>
          <p:nvSpPr>
            <p:cNvPr id="785" name="Küp 17">
              <a:extLst>
                <a:ext uri="{FF2B5EF4-FFF2-40B4-BE49-F238E27FC236}">
                  <a16:creationId xmlns:a16="http://schemas.microsoft.com/office/drawing/2014/main" id="{6DBAACAB-1E7B-4E0B-8E41-A49B2260E385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86" name="Küp 17">
              <a:extLst>
                <a:ext uri="{FF2B5EF4-FFF2-40B4-BE49-F238E27FC236}">
                  <a16:creationId xmlns:a16="http://schemas.microsoft.com/office/drawing/2014/main" id="{56AC29A5-77A4-4DBB-BB26-F63DB87567E1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87" name="Küp 17">
              <a:extLst>
                <a:ext uri="{FF2B5EF4-FFF2-40B4-BE49-F238E27FC236}">
                  <a16:creationId xmlns:a16="http://schemas.microsoft.com/office/drawing/2014/main" id="{69EC783E-B479-4398-9428-635A505AA402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88" name="Küp 17">
              <a:extLst>
                <a:ext uri="{FF2B5EF4-FFF2-40B4-BE49-F238E27FC236}">
                  <a16:creationId xmlns:a16="http://schemas.microsoft.com/office/drawing/2014/main" id="{DF275090-648C-4386-BFA2-020C68500150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89" name="Küp 17">
              <a:extLst>
                <a:ext uri="{FF2B5EF4-FFF2-40B4-BE49-F238E27FC236}">
                  <a16:creationId xmlns:a16="http://schemas.microsoft.com/office/drawing/2014/main" id="{9E0FC423-028C-4B8F-A39B-14091F8BF8F3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90" name="Küp 17">
              <a:extLst>
                <a:ext uri="{FF2B5EF4-FFF2-40B4-BE49-F238E27FC236}">
                  <a16:creationId xmlns:a16="http://schemas.microsoft.com/office/drawing/2014/main" id="{F10F4B9D-16EA-4D80-B2BF-B5C0F37C331C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91" name="Küp 17">
              <a:extLst>
                <a:ext uri="{FF2B5EF4-FFF2-40B4-BE49-F238E27FC236}">
                  <a16:creationId xmlns:a16="http://schemas.microsoft.com/office/drawing/2014/main" id="{E7666339-A706-4BD5-A269-94A8225BB473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92" name="Küp 17">
              <a:extLst>
                <a:ext uri="{FF2B5EF4-FFF2-40B4-BE49-F238E27FC236}">
                  <a16:creationId xmlns:a16="http://schemas.microsoft.com/office/drawing/2014/main" id="{6DF36966-FEAF-436D-9E9E-DC99BC2F224A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93" name="Küp 17">
              <a:extLst>
                <a:ext uri="{FF2B5EF4-FFF2-40B4-BE49-F238E27FC236}">
                  <a16:creationId xmlns:a16="http://schemas.microsoft.com/office/drawing/2014/main" id="{D881B48A-8E63-4292-8204-4E931B1B2B1B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94" name="Küp 17">
              <a:extLst>
                <a:ext uri="{FF2B5EF4-FFF2-40B4-BE49-F238E27FC236}">
                  <a16:creationId xmlns:a16="http://schemas.microsoft.com/office/drawing/2014/main" id="{C0F5E99C-AFA5-405B-BA78-3B71C7447209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sp>
        <p:nvSpPr>
          <p:cNvPr id="387" name="Dikdörtgen 386">
            <a:extLst>
              <a:ext uri="{FF2B5EF4-FFF2-40B4-BE49-F238E27FC236}">
                <a16:creationId xmlns:a16="http://schemas.microsoft.com/office/drawing/2014/main" id="{568FFB57-1916-4039-8251-37464FF90FBA}"/>
              </a:ext>
            </a:extLst>
          </p:cNvPr>
          <p:cNvSpPr/>
          <p:nvPr/>
        </p:nvSpPr>
        <p:spPr>
          <a:xfrm>
            <a:off x="6517119" y="1749942"/>
            <a:ext cx="1091339" cy="3408821"/>
          </a:xfrm>
          <a:prstGeom prst="rect">
            <a:avLst/>
          </a:prstGeom>
          <a:ln>
            <a:prstDash val="sysDot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149D8AD3-23D4-44C6-91DC-EDC31E322EB0}"/>
              </a:ext>
            </a:extLst>
          </p:cNvPr>
          <p:cNvSpPr/>
          <p:nvPr/>
        </p:nvSpPr>
        <p:spPr>
          <a:xfrm>
            <a:off x="1777054" y="1763073"/>
            <a:ext cx="2484533" cy="3424756"/>
          </a:xfrm>
          <a:prstGeom prst="rect">
            <a:avLst/>
          </a:prstGeom>
          <a:ln>
            <a:prstDash val="sysDot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9" y="245920"/>
            <a:ext cx="1177827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Ø"/>
              <a:defRPr/>
            </a:pPr>
            <a:r>
              <a:rPr lang="tr-TR" sz="22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Ahmet Bey, etiket fiyatı 225 TL olan bisikleti indirimli olarak 189 TL’ye aldı. Bisiklet için kaç lira indirim yapıldığını modelleyerek bulalım. İşlemin doğruluğunu kontrol edelim.</a:t>
            </a:r>
            <a:endParaRPr kumimoji="0" lang="tr-TR" sz="22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3" name="Rectangle 2"/>
          <p:cNvSpPr/>
          <p:nvPr/>
        </p:nvSpPr>
        <p:spPr>
          <a:xfrm>
            <a:off x="826377" y="1065856"/>
            <a:ext cx="528266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Bunun için 225’ten 189’u çıkaralım.</a:t>
            </a:r>
            <a:endParaRPr kumimoji="0" lang="en-US" sz="24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grpSp>
        <p:nvGrpSpPr>
          <p:cNvPr id="11" name="Group 1">
            <a:extLst>
              <a:ext uri="{FF2B5EF4-FFF2-40B4-BE49-F238E27FC236}">
                <a16:creationId xmlns:a16="http://schemas.microsoft.com/office/drawing/2014/main" id="{962CB623-0CD4-489A-8B2F-C4C92C7D22B9}"/>
              </a:ext>
            </a:extLst>
          </p:cNvPr>
          <p:cNvGrpSpPr/>
          <p:nvPr/>
        </p:nvGrpSpPr>
        <p:grpSpPr>
          <a:xfrm>
            <a:off x="2165958" y="1901162"/>
            <a:ext cx="2021492" cy="1333921"/>
            <a:chOff x="3404891" y="2132122"/>
            <a:chExt cx="3612842" cy="2250830"/>
          </a:xfrm>
        </p:grpSpPr>
        <p:grpSp>
          <p:nvGrpSpPr>
            <p:cNvPr id="12" name="Group 33">
              <a:extLst>
                <a:ext uri="{FF2B5EF4-FFF2-40B4-BE49-F238E27FC236}">
                  <a16:creationId xmlns:a16="http://schemas.microsoft.com/office/drawing/2014/main" id="{95D2C90A-4CCD-4007-B7DD-FC3016A09CA9}"/>
                </a:ext>
              </a:extLst>
            </p:cNvPr>
            <p:cNvGrpSpPr/>
            <p:nvPr/>
          </p:nvGrpSpPr>
          <p:grpSpPr>
            <a:xfrm>
              <a:off x="3776819" y="2150614"/>
              <a:ext cx="288679" cy="2231608"/>
              <a:chOff x="3816000" y="2160000"/>
              <a:chExt cx="288679" cy="2231608"/>
            </a:xfrm>
          </p:grpSpPr>
          <p:sp>
            <p:nvSpPr>
              <p:cNvPr id="118" name="Küp 17">
                <a:extLst>
                  <a:ext uri="{FF2B5EF4-FFF2-40B4-BE49-F238E27FC236}">
                    <a16:creationId xmlns:a16="http://schemas.microsoft.com/office/drawing/2014/main" id="{AEF4E940-DE81-4810-87AA-7A084DDB07B7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9" name="Küp 17">
                <a:extLst>
                  <a:ext uri="{FF2B5EF4-FFF2-40B4-BE49-F238E27FC236}">
                    <a16:creationId xmlns:a16="http://schemas.microsoft.com/office/drawing/2014/main" id="{A53139E8-4F98-4FB2-8CEF-9B59E4C6BBF3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0" name="Küp 17">
                <a:extLst>
                  <a:ext uri="{FF2B5EF4-FFF2-40B4-BE49-F238E27FC236}">
                    <a16:creationId xmlns:a16="http://schemas.microsoft.com/office/drawing/2014/main" id="{A855A2F8-62B7-499B-AAC4-A7C9B600DEFE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1" name="Küp 17">
                <a:extLst>
                  <a:ext uri="{FF2B5EF4-FFF2-40B4-BE49-F238E27FC236}">
                    <a16:creationId xmlns:a16="http://schemas.microsoft.com/office/drawing/2014/main" id="{556C307D-A34A-4F0D-834B-C5303E160411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2" name="Küp 17">
                <a:extLst>
                  <a:ext uri="{FF2B5EF4-FFF2-40B4-BE49-F238E27FC236}">
                    <a16:creationId xmlns:a16="http://schemas.microsoft.com/office/drawing/2014/main" id="{8F5B201E-DBDE-42BF-984B-9B42899FA39E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3" name="Küp 17">
                <a:extLst>
                  <a:ext uri="{FF2B5EF4-FFF2-40B4-BE49-F238E27FC236}">
                    <a16:creationId xmlns:a16="http://schemas.microsoft.com/office/drawing/2014/main" id="{A24241D4-7341-477B-85B1-D4DD732B1624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4" name="Küp 17">
                <a:extLst>
                  <a:ext uri="{FF2B5EF4-FFF2-40B4-BE49-F238E27FC236}">
                    <a16:creationId xmlns:a16="http://schemas.microsoft.com/office/drawing/2014/main" id="{9A993FF7-C0DB-4669-9916-BD6AEA1D79E4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5" name="Küp 17">
                <a:extLst>
                  <a:ext uri="{FF2B5EF4-FFF2-40B4-BE49-F238E27FC236}">
                    <a16:creationId xmlns:a16="http://schemas.microsoft.com/office/drawing/2014/main" id="{A9207371-68B3-47FB-8684-949263FF76D3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6" name="Küp 17">
                <a:extLst>
                  <a:ext uri="{FF2B5EF4-FFF2-40B4-BE49-F238E27FC236}">
                    <a16:creationId xmlns:a16="http://schemas.microsoft.com/office/drawing/2014/main" id="{12A7A16E-13E4-43B5-8671-FB8B66611423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27" name="Küp 17">
                <a:extLst>
                  <a:ext uri="{FF2B5EF4-FFF2-40B4-BE49-F238E27FC236}">
                    <a16:creationId xmlns:a16="http://schemas.microsoft.com/office/drawing/2014/main" id="{2102E86E-8663-4495-8368-4F936CE80CBC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3" name="Group 49">
              <a:extLst>
                <a:ext uri="{FF2B5EF4-FFF2-40B4-BE49-F238E27FC236}">
                  <a16:creationId xmlns:a16="http://schemas.microsoft.com/office/drawing/2014/main" id="{5659D259-FD90-4F65-BD4B-2120C7BDBA63}"/>
                </a:ext>
              </a:extLst>
            </p:cNvPr>
            <p:cNvGrpSpPr/>
            <p:nvPr/>
          </p:nvGrpSpPr>
          <p:grpSpPr>
            <a:xfrm>
              <a:off x="3404891" y="2143717"/>
              <a:ext cx="288679" cy="2231608"/>
              <a:chOff x="3816000" y="2160000"/>
              <a:chExt cx="288679" cy="2231608"/>
            </a:xfrm>
          </p:grpSpPr>
          <p:sp>
            <p:nvSpPr>
              <p:cNvPr id="108" name="Küp 17">
                <a:extLst>
                  <a:ext uri="{FF2B5EF4-FFF2-40B4-BE49-F238E27FC236}">
                    <a16:creationId xmlns:a16="http://schemas.microsoft.com/office/drawing/2014/main" id="{E5046D2A-ADCD-4FAD-8114-F91E71C2C3AF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9" name="Küp 17">
                <a:extLst>
                  <a:ext uri="{FF2B5EF4-FFF2-40B4-BE49-F238E27FC236}">
                    <a16:creationId xmlns:a16="http://schemas.microsoft.com/office/drawing/2014/main" id="{6F567580-21B4-454F-AB45-697E4A6E98FF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0" name="Küp 17">
                <a:extLst>
                  <a:ext uri="{FF2B5EF4-FFF2-40B4-BE49-F238E27FC236}">
                    <a16:creationId xmlns:a16="http://schemas.microsoft.com/office/drawing/2014/main" id="{3665DAA9-5531-4014-83E6-378B1F1DC197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1" name="Küp 17">
                <a:extLst>
                  <a:ext uri="{FF2B5EF4-FFF2-40B4-BE49-F238E27FC236}">
                    <a16:creationId xmlns:a16="http://schemas.microsoft.com/office/drawing/2014/main" id="{BE40C5F6-DE95-44EF-8A9D-1FC43645F396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2" name="Küp 17">
                <a:extLst>
                  <a:ext uri="{FF2B5EF4-FFF2-40B4-BE49-F238E27FC236}">
                    <a16:creationId xmlns:a16="http://schemas.microsoft.com/office/drawing/2014/main" id="{927FE564-986B-45AE-8FBA-07BCDD90842F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3" name="Küp 17">
                <a:extLst>
                  <a:ext uri="{FF2B5EF4-FFF2-40B4-BE49-F238E27FC236}">
                    <a16:creationId xmlns:a16="http://schemas.microsoft.com/office/drawing/2014/main" id="{6CC001D8-1249-471A-80E0-306DD3F77134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4" name="Küp 17">
                <a:extLst>
                  <a:ext uri="{FF2B5EF4-FFF2-40B4-BE49-F238E27FC236}">
                    <a16:creationId xmlns:a16="http://schemas.microsoft.com/office/drawing/2014/main" id="{A6B11A22-C05F-4594-9042-6A5FF226F8D1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5" name="Küp 17">
                <a:extLst>
                  <a:ext uri="{FF2B5EF4-FFF2-40B4-BE49-F238E27FC236}">
                    <a16:creationId xmlns:a16="http://schemas.microsoft.com/office/drawing/2014/main" id="{2D66D631-A4C7-4FF8-B91F-6C77233F4938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6" name="Küp 17">
                <a:extLst>
                  <a:ext uri="{FF2B5EF4-FFF2-40B4-BE49-F238E27FC236}">
                    <a16:creationId xmlns:a16="http://schemas.microsoft.com/office/drawing/2014/main" id="{BDCE54B8-DEB5-419C-8859-11CDD90C502E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17" name="Küp 17">
                <a:extLst>
                  <a:ext uri="{FF2B5EF4-FFF2-40B4-BE49-F238E27FC236}">
                    <a16:creationId xmlns:a16="http://schemas.microsoft.com/office/drawing/2014/main" id="{56861D7C-FF4C-4824-9D68-96BEA47F36F4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Group 72">
              <a:extLst>
                <a:ext uri="{FF2B5EF4-FFF2-40B4-BE49-F238E27FC236}">
                  <a16:creationId xmlns:a16="http://schemas.microsoft.com/office/drawing/2014/main" id="{12B8FE40-0AAD-4782-8585-D7C5EF1E5318}"/>
                </a:ext>
              </a:extLst>
            </p:cNvPr>
            <p:cNvGrpSpPr/>
            <p:nvPr/>
          </p:nvGrpSpPr>
          <p:grpSpPr>
            <a:xfrm>
              <a:off x="4144274" y="2150614"/>
              <a:ext cx="288679" cy="2231608"/>
              <a:chOff x="3816000" y="2160000"/>
              <a:chExt cx="288679" cy="2231608"/>
            </a:xfrm>
          </p:grpSpPr>
          <p:sp>
            <p:nvSpPr>
              <p:cNvPr id="98" name="Küp 17">
                <a:extLst>
                  <a:ext uri="{FF2B5EF4-FFF2-40B4-BE49-F238E27FC236}">
                    <a16:creationId xmlns:a16="http://schemas.microsoft.com/office/drawing/2014/main" id="{03209C89-C702-4A65-86AA-A455A1BA4077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9" name="Küp 17">
                <a:extLst>
                  <a:ext uri="{FF2B5EF4-FFF2-40B4-BE49-F238E27FC236}">
                    <a16:creationId xmlns:a16="http://schemas.microsoft.com/office/drawing/2014/main" id="{0345F319-575E-4E99-B4DE-8D2952587AEE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0" name="Küp 17">
                <a:extLst>
                  <a:ext uri="{FF2B5EF4-FFF2-40B4-BE49-F238E27FC236}">
                    <a16:creationId xmlns:a16="http://schemas.microsoft.com/office/drawing/2014/main" id="{EE9021DD-F283-4073-B4EA-15F11112BC7B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1" name="Küp 17">
                <a:extLst>
                  <a:ext uri="{FF2B5EF4-FFF2-40B4-BE49-F238E27FC236}">
                    <a16:creationId xmlns:a16="http://schemas.microsoft.com/office/drawing/2014/main" id="{21A0993F-7A63-42B7-B335-79D2BCFC9AEC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2" name="Küp 17">
                <a:extLst>
                  <a:ext uri="{FF2B5EF4-FFF2-40B4-BE49-F238E27FC236}">
                    <a16:creationId xmlns:a16="http://schemas.microsoft.com/office/drawing/2014/main" id="{A5AAF078-51A7-4F37-AAC6-352D1BF9FE85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3" name="Küp 17">
                <a:extLst>
                  <a:ext uri="{FF2B5EF4-FFF2-40B4-BE49-F238E27FC236}">
                    <a16:creationId xmlns:a16="http://schemas.microsoft.com/office/drawing/2014/main" id="{7E88B298-3B1C-48B8-9BC8-5B96BFB3223A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4" name="Küp 17">
                <a:extLst>
                  <a:ext uri="{FF2B5EF4-FFF2-40B4-BE49-F238E27FC236}">
                    <a16:creationId xmlns:a16="http://schemas.microsoft.com/office/drawing/2014/main" id="{0E60C145-2C6D-4847-A8BA-62A2A228962E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5" name="Küp 17">
                <a:extLst>
                  <a:ext uri="{FF2B5EF4-FFF2-40B4-BE49-F238E27FC236}">
                    <a16:creationId xmlns:a16="http://schemas.microsoft.com/office/drawing/2014/main" id="{697A620D-B6C9-40D8-8384-39B7C6E52622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6" name="Küp 17">
                <a:extLst>
                  <a:ext uri="{FF2B5EF4-FFF2-40B4-BE49-F238E27FC236}">
                    <a16:creationId xmlns:a16="http://schemas.microsoft.com/office/drawing/2014/main" id="{A1A6994C-436B-4DDB-AACC-53D121AC8911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07" name="Küp 17">
                <a:extLst>
                  <a:ext uri="{FF2B5EF4-FFF2-40B4-BE49-F238E27FC236}">
                    <a16:creationId xmlns:a16="http://schemas.microsoft.com/office/drawing/2014/main" id="{894C7590-97AB-4675-A3F5-42056E0E75EE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5" name="Group 83">
              <a:extLst>
                <a:ext uri="{FF2B5EF4-FFF2-40B4-BE49-F238E27FC236}">
                  <a16:creationId xmlns:a16="http://schemas.microsoft.com/office/drawing/2014/main" id="{C96B3E70-13C7-4B73-9DBA-F8B11E1ADEB7}"/>
                </a:ext>
              </a:extLst>
            </p:cNvPr>
            <p:cNvGrpSpPr/>
            <p:nvPr/>
          </p:nvGrpSpPr>
          <p:grpSpPr>
            <a:xfrm>
              <a:off x="4508087" y="2143717"/>
              <a:ext cx="288679" cy="2231608"/>
              <a:chOff x="3816000" y="2160000"/>
              <a:chExt cx="288679" cy="2231608"/>
            </a:xfrm>
          </p:grpSpPr>
          <p:sp>
            <p:nvSpPr>
              <p:cNvPr id="88" name="Küp 17">
                <a:extLst>
                  <a:ext uri="{FF2B5EF4-FFF2-40B4-BE49-F238E27FC236}">
                    <a16:creationId xmlns:a16="http://schemas.microsoft.com/office/drawing/2014/main" id="{D26E2F46-8259-416B-A4E2-50A54BFB15F4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9" name="Küp 17">
                <a:extLst>
                  <a:ext uri="{FF2B5EF4-FFF2-40B4-BE49-F238E27FC236}">
                    <a16:creationId xmlns:a16="http://schemas.microsoft.com/office/drawing/2014/main" id="{7F9692BA-AB19-4473-83C8-D72DEB9F65DB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0" name="Küp 17">
                <a:extLst>
                  <a:ext uri="{FF2B5EF4-FFF2-40B4-BE49-F238E27FC236}">
                    <a16:creationId xmlns:a16="http://schemas.microsoft.com/office/drawing/2014/main" id="{113F64F0-FFEA-4352-B8D9-056507A06969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1" name="Küp 17">
                <a:extLst>
                  <a:ext uri="{FF2B5EF4-FFF2-40B4-BE49-F238E27FC236}">
                    <a16:creationId xmlns:a16="http://schemas.microsoft.com/office/drawing/2014/main" id="{270E60EF-6A57-4D21-ADA7-20B65BA847A4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2" name="Küp 17">
                <a:extLst>
                  <a:ext uri="{FF2B5EF4-FFF2-40B4-BE49-F238E27FC236}">
                    <a16:creationId xmlns:a16="http://schemas.microsoft.com/office/drawing/2014/main" id="{867299B2-04FE-4A7A-B9A7-3B63134DD17D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3" name="Küp 17">
                <a:extLst>
                  <a:ext uri="{FF2B5EF4-FFF2-40B4-BE49-F238E27FC236}">
                    <a16:creationId xmlns:a16="http://schemas.microsoft.com/office/drawing/2014/main" id="{7EF2A70C-0C56-404F-AAD9-5E0627FD883C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4" name="Küp 17">
                <a:extLst>
                  <a:ext uri="{FF2B5EF4-FFF2-40B4-BE49-F238E27FC236}">
                    <a16:creationId xmlns:a16="http://schemas.microsoft.com/office/drawing/2014/main" id="{1DEF3C86-95AE-49B2-98BB-8D247158E26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5" name="Küp 17">
                <a:extLst>
                  <a:ext uri="{FF2B5EF4-FFF2-40B4-BE49-F238E27FC236}">
                    <a16:creationId xmlns:a16="http://schemas.microsoft.com/office/drawing/2014/main" id="{7B73C659-955F-40F9-A433-5679CFB34E60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6" name="Küp 17">
                <a:extLst>
                  <a:ext uri="{FF2B5EF4-FFF2-40B4-BE49-F238E27FC236}">
                    <a16:creationId xmlns:a16="http://schemas.microsoft.com/office/drawing/2014/main" id="{FBF67C88-3673-4878-8318-C03841BF010F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97" name="Küp 17">
                <a:extLst>
                  <a:ext uri="{FF2B5EF4-FFF2-40B4-BE49-F238E27FC236}">
                    <a16:creationId xmlns:a16="http://schemas.microsoft.com/office/drawing/2014/main" id="{11B652D9-BA6F-4D53-9F71-8BEFC8B9B7AE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" name="Group 94">
              <a:extLst>
                <a:ext uri="{FF2B5EF4-FFF2-40B4-BE49-F238E27FC236}">
                  <a16:creationId xmlns:a16="http://schemas.microsoft.com/office/drawing/2014/main" id="{3BCCFFC8-D171-47FC-B4FD-8FC0163BBAE9}"/>
                </a:ext>
              </a:extLst>
            </p:cNvPr>
            <p:cNvGrpSpPr/>
            <p:nvPr/>
          </p:nvGrpSpPr>
          <p:grpSpPr>
            <a:xfrm>
              <a:off x="4881160" y="2151344"/>
              <a:ext cx="288679" cy="2231608"/>
              <a:chOff x="3816000" y="2160000"/>
              <a:chExt cx="288679" cy="2231608"/>
            </a:xfrm>
          </p:grpSpPr>
          <p:sp>
            <p:nvSpPr>
              <p:cNvPr id="78" name="Küp 17">
                <a:extLst>
                  <a:ext uri="{FF2B5EF4-FFF2-40B4-BE49-F238E27FC236}">
                    <a16:creationId xmlns:a16="http://schemas.microsoft.com/office/drawing/2014/main" id="{BA3A996A-CEF6-4576-A9E5-45798E588F18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9" name="Küp 17">
                <a:extLst>
                  <a:ext uri="{FF2B5EF4-FFF2-40B4-BE49-F238E27FC236}">
                    <a16:creationId xmlns:a16="http://schemas.microsoft.com/office/drawing/2014/main" id="{A21E082E-BD66-4060-9EB3-9F46095344E2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0" name="Küp 17">
                <a:extLst>
                  <a:ext uri="{FF2B5EF4-FFF2-40B4-BE49-F238E27FC236}">
                    <a16:creationId xmlns:a16="http://schemas.microsoft.com/office/drawing/2014/main" id="{89BDC34A-172F-4C99-A6C1-1161C9C6EB2A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1" name="Küp 17">
                <a:extLst>
                  <a:ext uri="{FF2B5EF4-FFF2-40B4-BE49-F238E27FC236}">
                    <a16:creationId xmlns:a16="http://schemas.microsoft.com/office/drawing/2014/main" id="{6D1D0025-7781-4F8A-93BD-42803ACCFC0D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2" name="Küp 17">
                <a:extLst>
                  <a:ext uri="{FF2B5EF4-FFF2-40B4-BE49-F238E27FC236}">
                    <a16:creationId xmlns:a16="http://schemas.microsoft.com/office/drawing/2014/main" id="{12254196-5CD3-4069-A4F7-C3148282C66B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3" name="Küp 17">
                <a:extLst>
                  <a:ext uri="{FF2B5EF4-FFF2-40B4-BE49-F238E27FC236}">
                    <a16:creationId xmlns:a16="http://schemas.microsoft.com/office/drawing/2014/main" id="{07A93FCA-7BAD-4394-B5AC-68E60D71D49D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4" name="Küp 17">
                <a:extLst>
                  <a:ext uri="{FF2B5EF4-FFF2-40B4-BE49-F238E27FC236}">
                    <a16:creationId xmlns:a16="http://schemas.microsoft.com/office/drawing/2014/main" id="{0F64AEAA-E50E-4C13-99D4-E6E26DA32C42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5" name="Küp 17">
                <a:extLst>
                  <a:ext uri="{FF2B5EF4-FFF2-40B4-BE49-F238E27FC236}">
                    <a16:creationId xmlns:a16="http://schemas.microsoft.com/office/drawing/2014/main" id="{074996B6-C192-421E-828E-CB1D689A1156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6" name="Küp 17">
                <a:extLst>
                  <a:ext uri="{FF2B5EF4-FFF2-40B4-BE49-F238E27FC236}">
                    <a16:creationId xmlns:a16="http://schemas.microsoft.com/office/drawing/2014/main" id="{7F1563CD-00A7-41D3-8A68-3E5EB435DC78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87" name="Küp 17">
                <a:extLst>
                  <a:ext uri="{FF2B5EF4-FFF2-40B4-BE49-F238E27FC236}">
                    <a16:creationId xmlns:a16="http://schemas.microsoft.com/office/drawing/2014/main" id="{48B420F8-A9F6-4B39-9853-00B47A18405D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7" name="Group 105">
              <a:extLst>
                <a:ext uri="{FF2B5EF4-FFF2-40B4-BE49-F238E27FC236}">
                  <a16:creationId xmlns:a16="http://schemas.microsoft.com/office/drawing/2014/main" id="{62684880-1488-4670-891D-0B0F70BA8C37}"/>
                </a:ext>
              </a:extLst>
            </p:cNvPr>
            <p:cNvGrpSpPr/>
            <p:nvPr/>
          </p:nvGrpSpPr>
          <p:grpSpPr>
            <a:xfrm>
              <a:off x="5624493" y="2139019"/>
              <a:ext cx="288679" cy="2231608"/>
              <a:chOff x="3816000" y="2160000"/>
              <a:chExt cx="288679" cy="2231608"/>
            </a:xfrm>
          </p:grpSpPr>
          <p:sp>
            <p:nvSpPr>
              <p:cNvPr id="68" name="Küp 17">
                <a:extLst>
                  <a:ext uri="{FF2B5EF4-FFF2-40B4-BE49-F238E27FC236}">
                    <a16:creationId xmlns:a16="http://schemas.microsoft.com/office/drawing/2014/main" id="{92943ED0-28ED-4C33-A528-D83582E146F0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9" name="Küp 17">
                <a:extLst>
                  <a:ext uri="{FF2B5EF4-FFF2-40B4-BE49-F238E27FC236}">
                    <a16:creationId xmlns:a16="http://schemas.microsoft.com/office/drawing/2014/main" id="{B3971440-8103-45FB-8457-8062DBDA55D9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0" name="Küp 17">
                <a:extLst>
                  <a:ext uri="{FF2B5EF4-FFF2-40B4-BE49-F238E27FC236}">
                    <a16:creationId xmlns:a16="http://schemas.microsoft.com/office/drawing/2014/main" id="{7515BF07-834D-48A4-ADA8-8279AF2EC73C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1" name="Küp 17">
                <a:extLst>
                  <a:ext uri="{FF2B5EF4-FFF2-40B4-BE49-F238E27FC236}">
                    <a16:creationId xmlns:a16="http://schemas.microsoft.com/office/drawing/2014/main" id="{7E06B8CC-21FD-4791-B142-8F37F1AA5A36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2" name="Küp 17">
                <a:extLst>
                  <a:ext uri="{FF2B5EF4-FFF2-40B4-BE49-F238E27FC236}">
                    <a16:creationId xmlns:a16="http://schemas.microsoft.com/office/drawing/2014/main" id="{15688C6A-DC88-4C3C-AC45-874961A8EAE8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3" name="Küp 17">
                <a:extLst>
                  <a:ext uri="{FF2B5EF4-FFF2-40B4-BE49-F238E27FC236}">
                    <a16:creationId xmlns:a16="http://schemas.microsoft.com/office/drawing/2014/main" id="{78AC662A-AF1E-4A3F-BDE0-CF927FF9494E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4" name="Küp 17">
                <a:extLst>
                  <a:ext uri="{FF2B5EF4-FFF2-40B4-BE49-F238E27FC236}">
                    <a16:creationId xmlns:a16="http://schemas.microsoft.com/office/drawing/2014/main" id="{869EF941-4A7F-4EF4-8D49-DC9AA217B8C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5" name="Küp 17">
                <a:extLst>
                  <a:ext uri="{FF2B5EF4-FFF2-40B4-BE49-F238E27FC236}">
                    <a16:creationId xmlns:a16="http://schemas.microsoft.com/office/drawing/2014/main" id="{AE17E8BB-2C95-4C2D-A44F-6CEC561B986B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6" name="Küp 17">
                <a:extLst>
                  <a:ext uri="{FF2B5EF4-FFF2-40B4-BE49-F238E27FC236}">
                    <a16:creationId xmlns:a16="http://schemas.microsoft.com/office/drawing/2014/main" id="{AABE964B-3684-448F-AD1A-9D31FF99A019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77" name="Küp 17">
                <a:extLst>
                  <a:ext uri="{FF2B5EF4-FFF2-40B4-BE49-F238E27FC236}">
                    <a16:creationId xmlns:a16="http://schemas.microsoft.com/office/drawing/2014/main" id="{16DB501A-599C-4655-88D4-9CC5EC85F339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8" name="Group 116">
              <a:extLst>
                <a:ext uri="{FF2B5EF4-FFF2-40B4-BE49-F238E27FC236}">
                  <a16:creationId xmlns:a16="http://schemas.microsoft.com/office/drawing/2014/main" id="{0F40BD23-50DE-4705-9219-18CBDE45754B}"/>
                </a:ext>
              </a:extLst>
            </p:cNvPr>
            <p:cNvGrpSpPr/>
            <p:nvPr/>
          </p:nvGrpSpPr>
          <p:grpSpPr>
            <a:xfrm>
              <a:off x="5252565" y="2132122"/>
              <a:ext cx="288679" cy="2231608"/>
              <a:chOff x="3816000" y="2160000"/>
              <a:chExt cx="288679" cy="2231608"/>
            </a:xfrm>
          </p:grpSpPr>
          <p:sp>
            <p:nvSpPr>
              <p:cNvPr id="58" name="Küp 17">
                <a:extLst>
                  <a:ext uri="{FF2B5EF4-FFF2-40B4-BE49-F238E27FC236}">
                    <a16:creationId xmlns:a16="http://schemas.microsoft.com/office/drawing/2014/main" id="{141795D0-6448-44C1-9EAB-B249C7535E85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9" name="Küp 17">
                <a:extLst>
                  <a:ext uri="{FF2B5EF4-FFF2-40B4-BE49-F238E27FC236}">
                    <a16:creationId xmlns:a16="http://schemas.microsoft.com/office/drawing/2014/main" id="{541E443B-F8B8-4290-A4AD-5B9F616A45CE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0" name="Küp 17">
                <a:extLst>
                  <a:ext uri="{FF2B5EF4-FFF2-40B4-BE49-F238E27FC236}">
                    <a16:creationId xmlns:a16="http://schemas.microsoft.com/office/drawing/2014/main" id="{B9A285CD-99F3-494A-A450-42057E16F79D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1" name="Küp 17">
                <a:extLst>
                  <a:ext uri="{FF2B5EF4-FFF2-40B4-BE49-F238E27FC236}">
                    <a16:creationId xmlns:a16="http://schemas.microsoft.com/office/drawing/2014/main" id="{34F6A8FB-68BF-4C40-8C07-E6B096B21434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2" name="Küp 17">
                <a:extLst>
                  <a:ext uri="{FF2B5EF4-FFF2-40B4-BE49-F238E27FC236}">
                    <a16:creationId xmlns:a16="http://schemas.microsoft.com/office/drawing/2014/main" id="{CB0D6DA2-9444-4924-AF5A-58DA777E3BBC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3" name="Küp 17">
                <a:extLst>
                  <a:ext uri="{FF2B5EF4-FFF2-40B4-BE49-F238E27FC236}">
                    <a16:creationId xmlns:a16="http://schemas.microsoft.com/office/drawing/2014/main" id="{70D44E7E-D477-4583-9460-3058EF6A56DB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4" name="Küp 17">
                <a:extLst>
                  <a:ext uri="{FF2B5EF4-FFF2-40B4-BE49-F238E27FC236}">
                    <a16:creationId xmlns:a16="http://schemas.microsoft.com/office/drawing/2014/main" id="{3B7D23B7-C545-4F9D-910F-E93462C26489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5" name="Küp 17">
                <a:extLst>
                  <a:ext uri="{FF2B5EF4-FFF2-40B4-BE49-F238E27FC236}">
                    <a16:creationId xmlns:a16="http://schemas.microsoft.com/office/drawing/2014/main" id="{C7353B11-02F5-436D-B3E6-F648BF5CCC40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6" name="Küp 17">
                <a:extLst>
                  <a:ext uri="{FF2B5EF4-FFF2-40B4-BE49-F238E27FC236}">
                    <a16:creationId xmlns:a16="http://schemas.microsoft.com/office/drawing/2014/main" id="{5F278377-2ACD-435F-99F7-E7937299A255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67" name="Küp 17">
                <a:extLst>
                  <a:ext uri="{FF2B5EF4-FFF2-40B4-BE49-F238E27FC236}">
                    <a16:creationId xmlns:a16="http://schemas.microsoft.com/office/drawing/2014/main" id="{839F9917-8F96-4A7B-89A0-12C9E7CAAA4A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9" name="Group 127">
              <a:extLst>
                <a:ext uri="{FF2B5EF4-FFF2-40B4-BE49-F238E27FC236}">
                  <a16:creationId xmlns:a16="http://schemas.microsoft.com/office/drawing/2014/main" id="{849170A4-C725-4714-9F0D-8D39CD0DBD78}"/>
                </a:ext>
              </a:extLst>
            </p:cNvPr>
            <p:cNvGrpSpPr/>
            <p:nvPr/>
          </p:nvGrpSpPr>
          <p:grpSpPr>
            <a:xfrm>
              <a:off x="5991948" y="2139019"/>
              <a:ext cx="288679" cy="2231608"/>
              <a:chOff x="3816000" y="2160000"/>
              <a:chExt cx="288679" cy="2231608"/>
            </a:xfrm>
          </p:grpSpPr>
          <p:sp>
            <p:nvSpPr>
              <p:cNvPr id="48" name="Küp 17">
                <a:extLst>
                  <a:ext uri="{FF2B5EF4-FFF2-40B4-BE49-F238E27FC236}">
                    <a16:creationId xmlns:a16="http://schemas.microsoft.com/office/drawing/2014/main" id="{7AB20EE8-37F0-4F7D-A98B-6878C17C5D2C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" name="Küp 17">
                <a:extLst>
                  <a:ext uri="{FF2B5EF4-FFF2-40B4-BE49-F238E27FC236}">
                    <a16:creationId xmlns:a16="http://schemas.microsoft.com/office/drawing/2014/main" id="{33E8ACB6-E68B-40F1-9861-CFCE25A973CC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" name="Küp 17">
                <a:extLst>
                  <a:ext uri="{FF2B5EF4-FFF2-40B4-BE49-F238E27FC236}">
                    <a16:creationId xmlns:a16="http://schemas.microsoft.com/office/drawing/2014/main" id="{2D24D064-DE90-4401-9275-A357951FCE75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" name="Küp 17">
                <a:extLst>
                  <a:ext uri="{FF2B5EF4-FFF2-40B4-BE49-F238E27FC236}">
                    <a16:creationId xmlns:a16="http://schemas.microsoft.com/office/drawing/2014/main" id="{9FF0764F-17B8-4E05-8837-369EAE92DF2C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2" name="Küp 17">
                <a:extLst>
                  <a:ext uri="{FF2B5EF4-FFF2-40B4-BE49-F238E27FC236}">
                    <a16:creationId xmlns:a16="http://schemas.microsoft.com/office/drawing/2014/main" id="{20C27C53-6764-4EA4-A33E-D7387215DB29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3" name="Küp 17">
                <a:extLst>
                  <a:ext uri="{FF2B5EF4-FFF2-40B4-BE49-F238E27FC236}">
                    <a16:creationId xmlns:a16="http://schemas.microsoft.com/office/drawing/2014/main" id="{F235BBA9-71A7-45F9-9BE0-5367EDB0D049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4" name="Küp 17">
                <a:extLst>
                  <a:ext uri="{FF2B5EF4-FFF2-40B4-BE49-F238E27FC236}">
                    <a16:creationId xmlns:a16="http://schemas.microsoft.com/office/drawing/2014/main" id="{C1387D39-6C21-4C76-8CC0-772D7F553EB3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5" name="Küp 17">
                <a:extLst>
                  <a:ext uri="{FF2B5EF4-FFF2-40B4-BE49-F238E27FC236}">
                    <a16:creationId xmlns:a16="http://schemas.microsoft.com/office/drawing/2014/main" id="{E5D75141-45DD-4644-AE99-910121055D50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6" name="Küp 17">
                <a:extLst>
                  <a:ext uri="{FF2B5EF4-FFF2-40B4-BE49-F238E27FC236}">
                    <a16:creationId xmlns:a16="http://schemas.microsoft.com/office/drawing/2014/main" id="{7F1FCC0A-38F4-438E-8701-4D4ED93E9CE9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7" name="Küp 17">
                <a:extLst>
                  <a:ext uri="{FF2B5EF4-FFF2-40B4-BE49-F238E27FC236}">
                    <a16:creationId xmlns:a16="http://schemas.microsoft.com/office/drawing/2014/main" id="{FCDCE8CE-7CB4-4367-827B-E10137EB3519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20" name="Group 138">
              <a:extLst>
                <a:ext uri="{FF2B5EF4-FFF2-40B4-BE49-F238E27FC236}">
                  <a16:creationId xmlns:a16="http://schemas.microsoft.com/office/drawing/2014/main" id="{16E63C02-BFB4-47ED-8260-A1BB2280F84C}"/>
                </a:ext>
              </a:extLst>
            </p:cNvPr>
            <p:cNvGrpSpPr/>
            <p:nvPr/>
          </p:nvGrpSpPr>
          <p:grpSpPr>
            <a:xfrm>
              <a:off x="6355761" y="2132122"/>
              <a:ext cx="288679" cy="2231608"/>
              <a:chOff x="3816000" y="2160000"/>
              <a:chExt cx="288679" cy="2231608"/>
            </a:xfrm>
          </p:grpSpPr>
          <p:sp>
            <p:nvSpPr>
              <p:cNvPr id="38" name="Küp 17">
                <a:extLst>
                  <a:ext uri="{FF2B5EF4-FFF2-40B4-BE49-F238E27FC236}">
                    <a16:creationId xmlns:a16="http://schemas.microsoft.com/office/drawing/2014/main" id="{70D37BC5-E1FE-4198-A5AC-043AE5702FA0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9" name="Küp 17">
                <a:extLst>
                  <a:ext uri="{FF2B5EF4-FFF2-40B4-BE49-F238E27FC236}">
                    <a16:creationId xmlns:a16="http://schemas.microsoft.com/office/drawing/2014/main" id="{83C794D5-A12F-4CA3-A7A3-A600B1F4F614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0" name="Küp 17">
                <a:extLst>
                  <a:ext uri="{FF2B5EF4-FFF2-40B4-BE49-F238E27FC236}">
                    <a16:creationId xmlns:a16="http://schemas.microsoft.com/office/drawing/2014/main" id="{A1932A05-37D3-42AE-BCB5-1B59B07A30EC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1" name="Küp 17">
                <a:extLst>
                  <a:ext uri="{FF2B5EF4-FFF2-40B4-BE49-F238E27FC236}">
                    <a16:creationId xmlns:a16="http://schemas.microsoft.com/office/drawing/2014/main" id="{5D9100F7-C9FB-436B-B5A2-E9C64299A539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2" name="Küp 17">
                <a:extLst>
                  <a:ext uri="{FF2B5EF4-FFF2-40B4-BE49-F238E27FC236}">
                    <a16:creationId xmlns:a16="http://schemas.microsoft.com/office/drawing/2014/main" id="{58623877-69CC-4932-AEE9-4868066A03A3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" name="Küp 17">
                <a:extLst>
                  <a:ext uri="{FF2B5EF4-FFF2-40B4-BE49-F238E27FC236}">
                    <a16:creationId xmlns:a16="http://schemas.microsoft.com/office/drawing/2014/main" id="{3F14F1DC-AB3F-4371-8F6B-8648C2E72D74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" name="Küp 17">
                <a:extLst>
                  <a:ext uri="{FF2B5EF4-FFF2-40B4-BE49-F238E27FC236}">
                    <a16:creationId xmlns:a16="http://schemas.microsoft.com/office/drawing/2014/main" id="{689EA980-4850-4A31-A0BF-6EE87FA19894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" name="Küp 17">
                <a:extLst>
                  <a:ext uri="{FF2B5EF4-FFF2-40B4-BE49-F238E27FC236}">
                    <a16:creationId xmlns:a16="http://schemas.microsoft.com/office/drawing/2014/main" id="{241CE398-AE0C-4C43-87CB-6F23DF3C7557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" name="Küp 17">
                <a:extLst>
                  <a:ext uri="{FF2B5EF4-FFF2-40B4-BE49-F238E27FC236}">
                    <a16:creationId xmlns:a16="http://schemas.microsoft.com/office/drawing/2014/main" id="{F91E6885-00F7-46C7-A8CF-B94D0EED8CA3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" name="Küp 17">
                <a:extLst>
                  <a:ext uri="{FF2B5EF4-FFF2-40B4-BE49-F238E27FC236}">
                    <a16:creationId xmlns:a16="http://schemas.microsoft.com/office/drawing/2014/main" id="{C21F68B9-7762-4C2F-944B-2DE7239F7243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21" name="Group 150">
              <a:extLst>
                <a:ext uri="{FF2B5EF4-FFF2-40B4-BE49-F238E27FC236}">
                  <a16:creationId xmlns:a16="http://schemas.microsoft.com/office/drawing/2014/main" id="{5191CBB2-BF9A-43B2-A711-4B7330B4CA11}"/>
                </a:ext>
              </a:extLst>
            </p:cNvPr>
            <p:cNvGrpSpPr/>
            <p:nvPr/>
          </p:nvGrpSpPr>
          <p:grpSpPr>
            <a:xfrm>
              <a:off x="6729054" y="2139019"/>
              <a:ext cx="288679" cy="2231608"/>
              <a:chOff x="3816000" y="2160000"/>
              <a:chExt cx="288679" cy="2231608"/>
            </a:xfrm>
          </p:grpSpPr>
          <p:sp>
            <p:nvSpPr>
              <p:cNvPr id="22" name="Küp 17">
                <a:extLst>
                  <a:ext uri="{FF2B5EF4-FFF2-40B4-BE49-F238E27FC236}">
                    <a16:creationId xmlns:a16="http://schemas.microsoft.com/office/drawing/2014/main" id="{7C403546-A3A5-437C-90C5-08E1DA36F148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" name="Küp 17">
                <a:extLst>
                  <a:ext uri="{FF2B5EF4-FFF2-40B4-BE49-F238E27FC236}">
                    <a16:creationId xmlns:a16="http://schemas.microsoft.com/office/drawing/2014/main" id="{5BD2FB9A-6A01-4613-99D5-F557391F190A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" name="Küp 17">
                <a:extLst>
                  <a:ext uri="{FF2B5EF4-FFF2-40B4-BE49-F238E27FC236}">
                    <a16:creationId xmlns:a16="http://schemas.microsoft.com/office/drawing/2014/main" id="{8ED40912-009E-4F18-821A-A00896348853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" name="Küp 17">
                <a:extLst>
                  <a:ext uri="{FF2B5EF4-FFF2-40B4-BE49-F238E27FC236}">
                    <a16:creationId xmlns:a16="http://schemas.microsoft.com/office/drawing/2014/main" id="{F5F4D096-9DD8-4AC8-8C8E-4EC1E8FA21A6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8" name="Küp 17">
                <a:extLst>
                  <a:ext uri="{FF2B5EF4-FFF2-40B4-BE49-F238E27FC236}">
                    <a16:creationId xmlns:a16="http://schemas.microsoft.com/office/drawing/2014/main" id="{4340FB4B-F279-4968-BDA8-AA03288E064D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9" name="Küp 17">
                <a:extLst>
                  <a:ext uri="{FF2B5EF4-FFF2-40B4-BE49-F238E27FC236}">
                    <a16:creationId xmlns:a16="http://schemas.microsoft.com/office/drawing/2014/main" id="{81E8860E-AA4E-4243-B7E4-965A656A6AEF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0" name="Küp 17">
                <a:extLst>
                  <a:ext uri="{FF2B5EF4-FFF2-40B4-BE49-F238E27FC236}">
                    <a16:creationId xmlns:a16="http://schemas.microsoft.com/office/drawing/2014/main" id="{50C6FA74-E111-482E-9D5F-685D3729C97B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1" name="Küp 17">
                <a:extLst>
                  <a:ext uri="{FF2B5EF4-FFF2-40B4-BE49-F238E27FC236}">
                    <a16:creationId xmlns:a16="http://schemas.microsoft.com/office/drawing/2014/main" id="{759FA9A8-6620-46BD-B9FA-7437400DC8D1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2" name="Küp 17">
                <a:extLst>
                  <a:ext uri="{FF2B5EF4-FFF2-40B4-BE49-F238E27FC236}">
                    <a16:creationId xmlns:a16="http://schemas.microsoft.com/office/drawing/2014/main" id="{0F1E22D8-506C-4D25-A9D4-62CA47F0E685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37" name="Küp 17">
                <a:extLst>
                  <a:ext uri="{FF2B5EF4-FFF2-40B4-BE49-F238E27FC236}">
                    <a16:creationId xmlns:a16="http://schemas.microsoft.com/office/drawing/2014/main" id="{669D5CE2-C169-4BB3-8CE6-7ED0C27E031E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28" name="Group 145">
            <a:extLst>
              <a:ext uri="{FF2B5EF4-FFF2-40B4-BE49-F238E27FC236}">
                <a16:creationId xmlns:a16="http://schemas.microsoft.com/office/drawing/2014/main" id="{F0491509-FC8C-4E8C-9E50-D173D7E4D39E}"/>
              </a:ext>
            </a:extLst>
          </p:cNvPr>
          <p:cNvGrpSpPr/>
          <p:nvPr/>
        </p:nvGrpSpPr>
        <p:grpSpPr>
          <a:xfrm>
            <a:off x="5857855" y="1910574"/>
            <a:ext cx="160779" cy="1339282"/>
            <a:chOff x="3816000" y="2160000"/>
            <a:chExt cx="288679" cy="2231608"/>
          </a:xfrm>
        </p:grpSpPr>
        <p:sp>
          <p:nvSpPr>
            <p:cNvPr id="129" name="Küp 17">
              <a:extLst>
                <a:ext uri="{FF2B5EF4-FFF2-40B4-BE49-F238E27FC236}">
                  <a16:creationId xmlns:a16="http://schemas.microsoft.com/office/drawing/2014/main" id="{A3DA3056-37AE-4100-88A1-3035F568475A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0" name="Küp 17">
              <a:extLst>
                <a:ext uri="{FF2B5EF4-FFF2-40B4-BE49-F238E27FC236}">
                  <a16:creationId xmlns:a16="http://schemas.microsoft.com/office/drawing/2014/main" id="{70C733EE-FE3B-42A0-9683-2F6D2AC9B919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1" name="Küp 17">
              <a:extLst>
                <a:ext uri="{FF2B5EF4-FFF2-40B4-BE49-F238E27FC236}">
                  <a16:creationId xmlns:a16="http://schemas.microsoft.com/office/drawing/2014/main" id="{C616BAD7-44B2-4C12-9E6C-DB8B034F5AD3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2" name="Küp 17">
              <a:extLst>
                <a:ext uri="{FF2B5EF4-FFF2-40B4-BE49-F238E27FC236}">
                  <a16:creationId xmlns:a16="http://schemas.microsoft.com/office/drawing/2014/main" id="{A4442AE4-9DA6-4AA1-BA9A-E623D8D19A3C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3" name="Küp 17">
              <a:extLst>
                <a:ext uri="{FF2B5EF4-FFF2-40B4-BE49-F238E27FC236}">
                  <a16:creationId xmlns:a16="http://schemas.microsoft.com/office/drawing/2014/main" id="{7D0A122A-C52D-413D-AF7C-F6CFEA7A2164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4" name="Küp 17">
              <a:extLst>
                <a:ext uri="{FF2B5EF4-FFF2-40B4-BE49-F238E27FC236}">
                  <a16:creationId xmlns:a16="http://schemas.microsoft.com/office/drawing/2014/main" id="{0DA92FCD-733C-49D6-AFFC-DF4E9A235623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5" name="Küp 17">
              <a:extLst>
                <a:ext uri="{FF2B5EF4-FFF2-40B4-BE49-F238E27FC236}">
                  <a16:creationId xmlns:a16="http://schemas.microsoft.com/office/drawing/2014/main" id="{1D12BD3B-0D74-4C8F-BBE6-94E7082B9CF3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6" name="Küp 17">
              <a:extLst>
                <a:ext uri="{FF2B5EF4-FFF2-40B4-BE49-F238E27FC236}">
                  <a16:creationId xmlns:a16="http://schemas.microsoft.com/office/drawing/2014/main" id="{AC34CAF6-1E20-4809-B37A-C18F6E85CAEB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7" name="Küp 17">
              <a:extLst>
                <a:ext uri="{FF2B5EF4-FFF2-40B4-BE49-F238E27FC236}">
                  <a16:creationId xmlns:a16="http://schemas.microsoft.com/office/drawing/2014/main" id="{B596364B-6BEB-4CDF-AA35-9BEFF43F017A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38" name="Küp 17">
              <a:extLst>
                <a:ext uri="{FF2B5EF4-FFF2-40B4-BE49-F238E27FC236}">
                  <a16:creationId xmlns:a16="http://schemas.microsoft.com/office/drawing/2014/main" id="{8A560693-DF6B-468C-B7D4-3D614711E1A8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139" name="Group 145">
            <a:extLst>
              <a:ext uri="{FF2B5EF4-FFF2-40B4-BE49-F238E27FC236}">
                <a16:creationId xmlns:a16="http://schemas.microsoft.com/office/drawing/2014/main" id="{32ABE8DA-9BCA-4B40-A2C9-BB8E0441C4AB}"/>
              </a:ext>
            </a:extLst>
          </p:cNvPr>
          <p:cNvGrpSpPr/>
          <p:nvPr/>
        </p:nvGrpSpPr>
        <p:grpSpPr>
          <a:xfrm>
            <a:off x="5606289" y="1902181"/>
            <a:ext cx="160779" cy="1339282"/>
            <a:chOff x="3816000" y="2160000"/>
            <a:chExt cx="288679" cy="2231608"/>
          </a:xfrm>
        </p:grpSpPr>
        <p:sp>
          <p:nvSpPr>
            <p:cNvPr id="140" name="Küp 17">
              <a:extLst>
                <a:ext uri="{FF2B5EF4-FFF2-40B4-BE49-F238E27FC236}">
                  <a16:creationId xmlns:a16="http://schemas.microsoft.com/office/drawing/2014/main" id="{688D201F-9CB5-4CFA-8DBA-28E29BCE5624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1" name="Küp 17">
              <a:extLst>
                <a:ext uri="{FF2B5EF4-FFF2-40B4-BE49-F238E27FC236}">
                  <a16:creationId xmlns:a16="http://schemas.microsoft.com/office/drawing/2014/main" id="{6FDE4904-120C-4F31-A657-9490190CCA6E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2" name="Küp 17">
              <a:extLst>
                <a:ext uri="{FF2B5EF4-FFF2-40B4-BE49-F238E27FC236}">
                  <a16:creationId xmlns:a16="http://schemas.microsoft.com/office/drawing/2014/main" id="{4D8C8BB3-0B6C-4AF3-9959-08C0433DA69E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3" name="Küp 17">
              <a:extLst>
                <a:ext uri="{FF2B5EF4-FFF2-40B4-BE49-F238E27FC236}">
                  <a16:creationId xmlns:a16="http://schemas.microsoft.com/office/drawing/2014/main" id="{6F4B9A27-1DD4-433F-94E0-8DDA2F03B7B8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4" name="Küp 17">
              <a:extLst>
                <a:ext uri="{FF2B5EF4-FFF2-40B4-BE49-F238E27FC236}">
                  <a16:creationId xmlns:a16="http://schemas.microsoft.com/office/drawing/2014/main" id="{EDC7D53E-60C2-4BA2-879B-7A2111508CCA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5" name="Küp 17">
              <a:extLst>
                <a:ext uri="{FF2B5EF4-FFF2-40B4-BE49-F238E27FC236}">
                  <a16:creationId xmlns:a16="http://schemas.microsoft.com/office/drawing/2014/main" id="{A070C248-E147-419D-9E30-111AACB5A70B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6" name="Küp 17">
              <a:extLst>
                <a:ext uri="{FF2B5EF4-FFF2-40B4-BE49-F238E27FC236}">
                  <a16:creationId xmlns:a16="http://schemas.microsoft.com/office/drawing/2014/main" id="{6C6C8180-4A05-4497-B1B5-8B093AD1033A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7" name="Küp 17">
              <a:extLst>
                <a:ext uri="{FF2B5EF4-FFF2-40B4-BE49-F238E27FC236}">
                  <a16:creationId xmlns:a16="http://schemas.microsoft.com/office/drawing/2014/main" id="{88D4FD9E-77DA-4873-9512-4D418988ABBD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8" name="Küp 17">
              <a:extLst>
                <a:ext uri="{FF2B5EF4-FFF2-40B4-BE49-F238E27FC236}">
                  <a16:creationId xmlns:a16="http://schemas.microsoft.com/office/drawing/2014/main" id="{659F097B-6B11-4288-BDB4-4889498ADA80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49" name="Küp 17">
              <a:extLst>
                <a:ext uri="{FF2B5EF4-FFF2-40B4-BE49-F238E27FC236}">
                  <a16:creationId xmlns:a16="http://schemas.microsoft.com/office/drawing/2014/main" id="{28DCED9B-6C66-4400-AFD7-AD5C6849BBF5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sp>
        <p:nvSpPr>
          <p:cNvPr id="156" name="Küp 17">
            <a:extLst>
              <a:ext uri="{FF2B5EF4-FFF2-40B4-BE49-F238E27FC236}">
                <a16:creationId xmlns:a16="http://schemas.microsoft.com/office/drawing/2014/main" id="{49836EF5-264A-4BC8-A928-4AAC929037C1}"/>
              </a:ext>
            </a:extLst>
          </p:cNvPr>
          <p:cNvSpPr/>
          <p:nvPr/>
        </p:nvSpPr>
        <p:spPr>
          <a:xfrm>
            <a:off x="6985218" y="2296881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57" name="Küp 17">
            <a:extLst>
              <a:ext uri="{FF2B5EF4-FFF2-40B4-BE49-F238E27FC236}">
                <a16:creationId xmlns:a16="http://schemas.microsoft.com/office/drawing/2014/main" id="{7F793420-9851-4E24-9B81-A8A0EC134066}"/>
              </a:ext>
            </a:extLst>
          </p:cNvPr>
          <p:cNvSpPr/>
          <p:nvPr/>
        </p:nvSpPr>
        <p:spPr>
          <a:xfrm>
            <a:off x="6958970" y="2027462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58" name="Küp 17">
            <a:extLst>
              <a:ext uri="{FF2B5EF4-FFF2-40B4-BE49-F238E27FC236}">
                <a16:creationId xmlns:a16="http://schemas.microsoft.com/office/drawing/2014/main" id="{5E5EDE83-E8A9-461F-AF8A-88179C0A25B0}"/>
              </a:ext>
            </a:extLst>
          </p:cNvPr>
          <p:cNvSpPr/>
          <p:nvPr/>
        </p:nvSpPr>
        <p:spPr>
          <a:xfrm>
            <a:off x="7374356" y="1981085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59" name="Küp 17">
            <a:extLst>
              <a:ext uri="{FF2B5EF4-FFF2-40B4-BE49-F238E27FC236}">
                <a16:creationId xmlns:a16="http://schemas.microsoft.com/office/drawing/2014/main" id="{8EE0D849-B206-44B6-BAE3-BA14AA259AF1}"/>
              </a:ext>
            </a:extLst>
          </p:cNvPr>
          <p:cNvSpPr/>
          <p:nvPr/>
        </p:nvSpPr>
        <p:spPr>
          <a:xfrm>
            <a:off x="7377163" y="2275863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60" name="Küp 17">
            <a:extLst>
              <a:ext uri="{FF2B5EF4-FFF2-40B4-BE49-F238E27FC236}">
                <a16:creationId xmlns:a16="http://schemas.microsoft.com/office/drawing/2014/main" id="{2F576A44-8A20-4BDD-95EC-17332CBD4FF9}"/>
              </a:ext>
            </a:extLst>
          </p:cNvPr>
          <p:cNvSpPr/>
          <p:nvPr/>
        </p:nvSpPr>
        <p:spPr>
          <a:xfrm>
            <a:off x="7377659" y="2605824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grpSp>
        <p:nvGrpSpPr>
          <p:cNvPr id="161" name="Group 1">
            <a:extLst>
              <a:ext uri="{FF2B5EF4-FFF2-40B4-BE49-F238E27FC236}">
                <a16:creationId xmlns:a16="http://schemas.microsoft.com/office/drawing/2014/main" id="{E4EC0BD9-FDAC-498E-99E1-713E534EF636}"/>
              </a:ext>
            </a:extLst>
          </p:cNvPr>
          <p:cNvGrpSpPr/>
          <p:nvPr/>
        </p:nvGrpSpPr>
        <p:grpSpPr>
          <a:xfrm>
            <a:off x="2105264" y="3758232"/>
            <a:ext cx="2021492" cy="1333921"/>
            <a:chOff x="3404891" y="2132122"/>
            <a:chExt cx="3612842" cy="2250830"/>
          </a:xfrm>
          <a:solidFill>
            <a:schemeClr val="bg2">
              <a:lumMod val="50000"/>
            </a:schemeClr>
          </a:solidFill>
        </p:grpSpPr>
        <p:grpSp>
          <p:nvGrpSpPr>
            <p:cNvPr id="162" name="Group 33">
              <a:extLst>
                <a:ext uri="{FF2B5EF4-FFF2-40B4-BE49-F238E27FC236}">
                  <a16:creationId xmlns:a16="http://schemas.microsoft.com/office/drawing/2014/main" id="{7B031B7B-B06F-45D4-AE61-5A22044AE431}"/>
                </a:ext>
              </a:extLst>
            </p:cNvPr>
            <p:cNvGrpSpPr/>
            <p:nvPr/>
          </p:nvGrpSpPr>
          <p:grpSpPr>
            <a:xfrm>
              <a:off x="3776819" y="215061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62" name="Küp 17">
                <a:extLst>
                  <a:ext uri="{FF2B5EF4-FFF2-40B4-BE49-F238E27FC236}">
                    <a16:creationId xmlns:a16="http://schemas.microsoft.com/office/drawing/2014/main" id="{F6A61E11-5AA5-42F6-841D-4C891FD5913A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3" name="Küp 17">
                <a:extLst>
                  <a:ext uri="{FF2B5EF4-FFF2-40B4-BE49-F238E27FC236}">
                    <a16:creationId xmlns:a16="http://schemas.microsoft.com/office/drawing/2014/main" id="{D9042831-0568-4353-9E13-5B3BB4836EC6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4" name="Küp 17">
                <a:extLst>
                  <a:ext uri="{FF2B5EF4-FFF2-40B4-BE49-F238E27FC236}">
                    <a16:creationId xmlns:a16="http://schemas.microsoft.com/office/drawing/2014/main" id="{0CD90D0E-BCB1-4A17-80E3-95E2543EEB2B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5" name="Küp 17">
                <a:extLst>
                  <a:ext uri="{FF2B5EF4-FFF2-40B4-BE49-F238E27FC236}">
                    <a16:creationId xmlns:a16="http://schemas.microsoft.com/office/drawing/2014/main" id="{3B1C8E80-335C-4492-9614-C1C5B0FA5E67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6" name="Küp 17">
                <a:extLst>
                  <a:ext uri="{FF2B5EF4-FFF2-40B4-BE49-F238E27FC236}">
                    <a16:creationId xmlns:a16="http://schemas.microsoft.com/office/drawing/2014/main" id="{A9E33EF7-8AD5-4631-A834-EB9FECEDD4DA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7" name="Küp 17">
                <a:extLst>
                  <a:ext uri="{FF2B5EF4-FFF2-40B4-BE49-F238E27FC236}">
                    <a16:creationId xmlns:a16="http://schemas.microsoft.com/office/drawing/2014/main" id="{C01E5108-1A28-493B-8703-06983B42E5A0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8" name="Küp 17">
                <a:extLst>
                  <a:ext uri="{FF2B5EF4-FFF2-40B4-BE49-F238E27FC236}">
                    <a16:creationId xmlns:a16="http://schemas.microsoft.com/office/drawing/2014/main" id="{23ABE0F0-7301-4438-8ED8-DF4842B2C26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9" name="Küp 17">
                <a:extLst>
                  <a:ext uri="{FF2B5EF4-FFF2-40B4-BE49-F238E27FC236}">
                    <a16:creationId xmlns:a16="http://schemas.microsoft.com/office/drawing/2014/main" id="{293C3BF3-08CC-42A8-B433-62B8C5626087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70" name="Küp 17">
                <a:extLst>
                  <a:ext uri="{FF2B5EF4-FFF2-40B4-BE49-F238E27FC236}">
                    <a16:creationId xmlns:a16="http://schemas.microsoft.com/office/drawing/2014/main" id="{7D7BD5E7-8B49-45EC-8E7C-88B5AE6879E0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71" name="Küp 17">
                <a:extLst>
                  <a:ext uri="{FF2B5EF4-FFF2-40B4-BE49-F238E27FC236}">
                    <a16:creationId xmlns:a16="http://schemas.microsoft.com/office/drawing/2014/main" id="{815B7EC8-EB37-4CB5-91AD-E9EBAC13703B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3" name="Group 49">
              <a:extLst>
                <a:ext uri="{FF2B5EF4-FFF2-40B4-BE49-F238E27FC236}">
                  <a16:creationId xmlns:a16="http://schemas.microsoft.com/office/drawing/2014/main" id="{527AB74F-AA12-4628-B36A-BD20CC67E2F6}"/>
                </a:ext>
              </a:extLst>
            </p:cNvPr>
            <p:cNvGrpSpPr/>
            <p:nvPr/>
          </p:nvGrpSpPr>
          <p:grpSpPr>
            <a:xfrm>
              <a:off x="3404891" y="2143717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52" name="Küp 17">
                <a:extLst>
                  <a:ext uri="{FF2B5EF4-FFF2-40B4-BE49-F238E27FC236}">
                    <a16:creationId xmlns:a16="http://schemas.microsoft.com/office/drawing/2014/main" id="{A6A421E9-34B6-4111-AF7D-925BBE817198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3" name="Küp 17">
                <a:extLst>
                  <a:ext uri="{FF2B5EF4-FFF2-40B4-BE49-F238E27FC236}">
                    <a16:creationId xmlns:a16="http://schemas.microsoft.com/office/drawing/2014/main" id="{341DF0BA-A0CA-46F8-A6F8-05E0BB0215CD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4" name="Küp 17">
                <a:extLst>
                  <a:ext uri="{FF2B5EF4-FFF2-40B4-BE49-F238E27FC236}">
                    <a16:creationId xmlns:a16="http://schemas.microsoft.com/office/drawing/2014/main" id="{17E05630-47D1-49C6-A6FF-ECAE9E8038B4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5" name="Küp 17">
                <a:extLst>
                  <a:ext uri="{FF2B5EF4-FFF2-40B4-BE49-F238E27FC236}">
                    <a16:creationId xmlns:a16="http://schemas.microsoft.com/office/drawing/2014/main" id="{1EC4477A-D53E-478B-B01B-C046FAC17B8D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6" name="Küp 17">
                <a:extLst>
                  <a:ext uri="{FF2B5EF4-FFF2-40B4-BE49-F238E27FC236}">
                    <a16:creationId xmlns:a16="http://schemas.microsoft.com/office/drawing/2014/main" id="{B66C3B06-E0FF-40A2-B7F3-5EBB7CB3E2B5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7" name="Küp 17">
                <a:extLst>
                  <a:ext uri="{FF2B5EF4-FFF2-40B4-BE49-F238E27FC236}">
                    <a16:creationId xmlns:a16="http://schemas.microsoft.com/office/drawing/2014/main" id="{54B04AFE-CB2B-4EF8-AB4F-EDB626D96124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8" name="Küp 17">
                <a:extLst>
                  <a:ext uri="{FF2B5EF4-FFF2-40B4-BE49-F238E27FC236}">
                    <a16:creationId xmlns:a16="http://schemas.microsoft.com/office/drawing/2014/main" id="{C36C7FBA-F304-4C41-A317-1CEFE44D1D3B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9" name="Küp 17">
                <a:extLst>
                  <a:ext uri="{FF2B5EF4-FFF2-40B4-BE49-F238E27FC236}">
                    <a16:creationId xmlns:a16="http://schemas.microsoft.com/office/drawing/2014/main" id="{3D736D02-B169-4BF9-8709-9F5D31268D5E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0" name="Küp 17">
                <a:extLst>
                  <a:ext uri="{FF2B5EF4-FFF2-40B4-BE49-F238E27FC236}">
                    <a16:creationId xmlns:a16="http://schemas.microsoft.com/office/drawing/2014/main" id="{D5E33E29-29FF-48E0-8C2D-FA5DA68ED284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61" name="Küp 17">
                <a:extLst>
                  <a:ext uri="{FF2B5EF4-FFF2-40B4-BE49-F238E27FC236}">
                    <a16:creationId xmlns:a16="http://schemas.microsoft.com/office/drawing/2014/main" id="{461FCF7A-A89F-4A3D-BCF0-B2A84B118D9C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4" name="Group 72">
              <a:extLst>
                <a:ext uri="{FF2B5EF4-FFF2-40B4-BE49-F238E27FC236}">
                  <a16:creationId xmlns:a16="http://schemas.microsoft.com/office/drawing/2014/main" id="{22F14A0F-1177-4732-9011-8DE76339CB79}"/>
                </a:ext>
              </a:extLst>
            </p:cNvPr>
            <p:cNvGrpSpPr/>
            <p:nvPr/>
          </p:nvGrpSpPr>
          <p:grpSpPr>
            <a:xfrm>
              <a:off x="4144274" y="215061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42" name="Küp 17">
                <a:extLst>
                  <a:ext uri="{FF2B5EF4-FFF2-40B4-BE49-F238E27FC236}">
                    <a16:creationId xmlns:a16="http://schemas.microsoft.com/office/drawing/2014/main" id="{9CC0654C-7931-4B33-9934-B9BB2992C56C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3" name="Küp 17">
                <a:extLst>
                  <a:ext uri="{FF2B5EF4-FFF2-40B4-BE49-F238E27FC236}">
                    <a16:creationId xmlns:a16="http://schemas.microsoft.com/office/drawing/2014/main" id="{6F17E5F8-D4C6-49C7-B7F7-5BA4BC95A703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4" name="Küp 17">
                <a:extLst>
                  <a:ext uri="{FF2B5EF4-FFF2-40B4-BE49-F238E27FC236}">
                    <a16:creationId xmlns:a16="http://schemas.microsoft.com/office/drawing/2014/main" id="{FD05A024-FD29-43D2-BB7B-144EC395D9A7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5" name="Küp 17">
                <a:extLst>
                  <a:ext uri="{FF2B5EF4-FFF2-40B4-BE49-F238E27FC236}">
                    <a16:creationId xmlns:a16="http://schemas.microsoft.com/office/drawing/2014/main" id="{ABBC72B2-87B9-4A92-A3A0-EF8F60DD74DC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6" name="Küp 17">
                <a:extLst>
                  <a:ext uri="{FF2B5EF4-FFF2-40B4-BE49-F238E27FC236}">
                    <a16:creationId xmlns:a16="http://schemas.microsoft.com/office/drawing/2014/main" id="{8FFC3CAB-CBBE-4731-BA2D-4787A91E1AD0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7" name="Küp 17">
                <a:extLst>
                  <a:ext uri="{FF2B5EF4-FFF2-40B4-BE49-F238E27FC236}">
                    <a16:creationId xmlns:a16="http://schemas.microsoft.com/office/drawing/2014/main" id="{2085698E-FE4C-4447-8603-7F9DA5974DEA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8" name="Küp 17">
                <a:extLst>
                  <a:ext uri="{FF2B5EF4-FFF2-40B4-BE49-F238E27FC236}">
                    <a16:creationId xmlns:a16="http://schemas.microsoft.com/office/drawing/2014/main" id="{7A75F3FF-1F75-4288-B69F-FA464C3E01AD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9" name="Küp 17">
                <a:extLst>
                  <a:ext uri="{FF2B5EF4-FFF2-40B4-BE49-F238E27FC236}">
                    <a16:creationId xmlns:a16="http://schemas.microsoft.com/office/drawing/2014/main" id="{3421EFFA-33FE-4522-A07D-1509BE188C86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0" name="Küp 17">
                <a:extLst>
                  <a:ext uri="{FF2B5EF4-FFF2-40B4-BE49-F238E27FC236}">
                    <a16:creationId xmlns:a16="http://schemas.microsoft.com/office/drawing/2014/main" id="{8BF6A6CF-891A-4250-B9FB-D13EE4E36753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51" name="Küp 17">
                <a:extLst>
                  <a:ext uri="{FF2B5EF4-FFF2-40B4-BE49-F238E27FC236}">
                    <a16:creationId xmlns:a16="http://schemas.microsoft.com/office/drawing/2014/main" id="{063B819D-802D-4A9E-A5AC-501D5ED5933F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5" name="Group 83">
              <a:extLst>
                <a:ext uri="{FF2B5EF4-FFF2-40B4-BE49-F238E27FC236}">
                  <a16:creationId xmlns:a16="http://schemas.microsoft.com/office/drawing/2014/main" id="{DEAC5FD3-21FD-446B-8BA0-CB668A805DB1}"/>
                </a:ext>
              </a:extLst>
            </p:cNvPr>
            <p:cNvGrpSpPr/>
            <p:nvPr/>
          </p:nvGrpSpPr>
          <p:grpSpPr>
            <a:xfrm>
              <a:off x="4508087" y="2143717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32" name="Küp 17">
                <a:extLst>
                  <a:ext uri="{FF2B5EF4-FFF2-40B4-BE49-F238E27FC236}">
                    <a16:creationId xmlns:a16="http://schemas.microsoft.com/office/drawing/2014/main" id="{B3AE4C95-AE1E-42DF-ADE3-4544A2EB50CB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3" name="Küp 17">
                <a:extLst>
                  <a:ext uri="{FF2B5EF4-FFF2-40B4-BE49-F238E27FC236}">
                    <a16:creationId xmlns:a16="http://schemas.microsoft.com/office/drawing/2014/main" id="{71A75EFE-5A0C-4F72-8773-8EDCE02C1C5F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4" name="Küp 17">
                <a:extLst>
                  <a:ext uri="{FF2B5EF4-FFF2-40B4-BE49-F238E27FC236}">
                    <a16:creationId xmlns:a16="http://schemas.microsoft.com/office/drawing/2014/main" id="{C356D78E-E249-4120-8F49-129D89F5C702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5" name="Küp 17">
                <a:extLst>
                  <a:ext uri="{FF2B5EF4-FFF2-40B4-BE49-F238E27FC236}">
                    <a16:creationId xmlns:a16="http://schemas.microsoft.com/office/drawing/2014/main" id="{F1563972-DBFF-435D-B633-7407A096C187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6" name="Küp 17">
                <a:extLst>
                  <a:ext uri="{FF2B5EF4-FFF2-40B4-BE49-F238E27FC236}">
                    <a16:creationId xmlns:a16="http://schemas.microsoft.com/office/drawing/2014/main" id="{200C6C5A-B921-45AE-9C01-870D30ECEE5A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7" name="Küp 17">
                <a:extLst>
                  <a:ext uri="{FF2B5EF4-FFF2-40B4-BE49-F238E27FC236}">
                    <a16:creationId xmlns:a16="http://schemas.microsoft.com/office/drawing/2014/main" id="{6FF51B09-57C6-4A9F-9D61-DAB203392981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8" name="Küp 17">
                <a:extLst>
                  <a:ext uri="{FF2B5EF4-FFF2-40B4-BE49-F238E27FC236}">
                    <a16:creationId xmlns:a16="http://schemas.microsoft.com/office/drawing/2014/main" id="{2F28DB56-DF71-4FC9-AB1D-B52439157ABF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9" name="Küp 17">
                <a:extLst>
                  <a:ext uri="{FF2B5EF4-FFF2-40B4-BE49-F238E27FC236}">
                    <a16:creationId xmlns:a16="http://schemas.microsoft.com/office/drawing/2014/main" id="{493D007B-23D7-4EB5-91FB-E6A24237ACA3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0" name="Küp 17">
                <a:extLst>
                  <a:ext uri="{FF2B5EF4-FFF2-40B4-BE49-F238E27FC236}">
                    <a16:creationId xmlns:a16="http://schemas.microsoft.com/office/drawing/2014/main" id="{CAED532C-672A-435C-AC21-12DAE0E1D487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41" name="Küp 17">
                <a:extLst>
                  <a:ext uri="{FF2B5EF4-FFF2-40B4-BE49-F238E27FC236}">
                    <a16:creationId xmlns:a16="http://schemas.microsoft.com/office/drawing/2014/main" id="{8455FA63-D4C4-47B7-AB9E-D9AFF238C713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6" name="Group 94">
              <a:extLst>
                <a:ext uri="{FF2B5EF4-FFF2-40B4-BE49-F238E27FC236}">
                  <a16:creationId xmlns:a16="http://schemas.microsoft.com/office/drawing/2014/main" id="{ED87A187-C8E9-4753-A6F4-783DB3B3336B}"/>
                </a:ext>
              </a:extLst>
            </p:cNvPr>
            <p:cNvGrpSpPr/>
            <p:nvPr/>
          </p:nvGrpSpPr>
          <p:grpSpPr>
            <a:xfrm>
              <a:off x="4881160" y="215134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22" name="Küp 17">
                <a:extLst>
                  <a:ext uri="{FF2B5EF4-FFF2-40B4-BE49-F238E27FC236}">
                    <a16:creationId xmlns:a16="http://schemas.microsoft.com/office/drawing/2014/main" id="{B469EA07-E628-46AC-91AD-C102769329F0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3" name="Küp 17">
                <a:extLst>
                  <a:ext uri="{FF2B5EF4-FFF2-40B4-BE49-F238E27FC236}">
                    <a16:creationId xmlns:a16="http://schemas.microsoft.com/office/drawing/2014/main" id="{4259D2C8-FD68-4ABF-8A1F-D8FE80D6DFA4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4" name="Küp 17">
                <a:extLst>
                  <a:ext uri="{FF2B5EF4-FFF2-40B4-BE49-F238E27FC236}">
                    <a16:creationId xmlns:a16="http://schemas.microsoft.com/office/drawing/2014/main" id="{9E61E177-EE3C-41DB-9EDE-5C1E8D58774A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5" name="Küp 17">
                <a:extLst>
                  <a:ext uri="{FF2B5EF4-FFF2-40B4-BE49-F238E27FC236}">
                    <a16:creationId xmlns:a16="http://schemas.microsoft.com/office/drawing/2014/main" id="{6D3815FD-449B-4BFC-A7E6-F8AFE79C005D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6" name="Küp 17">
                <a:extLst>
                  <a:ext uri="{FF2B5EF4-FFF2-40B4-BE49-F238E27FC236}">
                    <a16:creationId xmlns:a16="http://schemas.microsoft.com/office/drawing/2014/main" id="{CB4314E2-4B72-4061-9A7D-DC527780FD72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7" name="Küp 17">
                <a:extLst>
                  <a:ext uri="{FF2B5EF4-FFF2-40B4-BE49-F238E27FC236}">
                    <a16:creationId xmlns:a16="http://schemas.microsoft.com/office/drawing/2014/main" id="{2F94DDF7-DBB9-49FB-B90B-E65FAD73DCEC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8" name="Küp 17">
                <a:extLst>
                  <a:ext uri="{FF2B5EF4-FFF2-40B4-BE49-F238E27FC236}">
                    <a16:creationId xmlns:a16="http://schemas.microsoft.com/office/drawing/2014/main" id="{EF79A55A-1BEE-4AA1-AA71-AEE7284FA563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9" name="Küp 17">
                <a:extLst>
                  <a:ext uri="{FF2B5EF4-FFF2-40B4-BE49-F238E27FC236}">
                    <a16:creationId xmlns:a16="http://schemas.microsoft.com/office/drawing/2014/main" id="{621BF3DC-08FE-4633-929F-ACE7B8B1F36E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0" name="Küp 17">
                <a:extLst>
                  <a:ext uri="{FF2B5EF4-FFF2-40B4-BE49-F238E27FC236}">
                    <a16:creationId xmlns:a16="http://schemas.microsoft.com/office/drawing/2014/main" id="{88B12C76-0E08-46F3-9732-45E09DC66019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31" name="Küp 17">
                <a:extLst>
                  <a:ext uri="{FF2B5EF4-FFF2-40B4-BE49-F238E27FC236}">
                    <a16:creationId xmlns:a16="http://schemas.microsoft.com/office/drawing/2014/main" id="{8FE594A3-B7D2-4985-82E6-F041F7AE6CF1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7" name="Group 105">
              <a:extLst>
                <a:ext uri="{FF2B5EF4-FFF2-40B4-BE49-F238E27FC236}">
                  <a16:creationId xmlns:a16="http://schemas.microsoft.com/office/drawing/2014/main" id="{4BB3F17C-4F61-48F5-A871-DE91F10AB49F}"/>
                </a:ext>
              </a:extLst>
            </p:cNvPr>
            <p:cNvGrpSpPr/>
            <p:nvPr/>
          </p:nvGrpSpPr>
          <p:grpSpPr>
            <a:xfrm>
              <a:off x="5624493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12" name="Küp 17">
                <a:extLst>
                  <a:ext uri="{FF2B5EF4-FFF2-40B4-BE49-F238E27FC236}">
                    <a16:creationId xmlns:a16="http://schemas.microsoft.com/office/drawing/2014/main" id="{44F27756-23EF-4E61-97C3-55E4420F4373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3" name="Küp 17">
                <a:extLst>
                  <a:ext uri="{FF2B5EF4-FFF2-40B4-BE49-F238E27FC236}">
                    <a16:creationId xmlns:a16="http://schemas.microsoft.com/office/drawing/2014/main" id="{9EC24B3E-0E5F-40BD-9E13-70263BE2CAED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4" name="Küp 17">
                <a:extLst>
                  <a:ext uri="{FF2B5EF4-FFF2-40B4-BE49-F238E27FC236}">
                    <a16:creationId xmlns:a16="http://schemas.microsoft.com/office/drawing/2014/main" id="{5E08AFC9-86B2-42BA-9D2D-7A4A221657E4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5" name="Küp 17">
                <a:extLst>
                  <a:ext uri="{FF2B5EF4-FFF2-40B4-BE49-F238E27FC236}">
                    <a16:creationId xmlns:a16="http://schemas.microsoft.com/office/drawing/2014/main" id="{5FD268CD-7A29-43E5-9E87-E9026003EB3C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6" name="Küp 17">
                <a:extLst>
                  <a:ext uri="{FF2B5EF4-FFF2-40B4-BE49-F238E27FC236}">
                    <a16:creationId xmlns:a16="http://schemas.microsoft.com/office/drawing/2014/main" id="{B01D519D-3ECC-441F-B49C-63EF6E882421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7" name="Küp 17">
                <a:extLst>
                  <a:ext uri="{FF2B5EF4-FFF2-40B4-BE49-F238E27FC236}">
                    <a16:creationId xmlns:a16="http://schemas.microsoft.com/office/drawing/2014/main" id="{B6298997-8161-4A2B-BCAE-E4E3513CC406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8" name="Küp 17">
                <a:extLst>
                  <a:ext uri="{FF2B5EF4-FFF2-40B4-BE49-F238E27FC236}">
                    <a16:creationId xmlns:a16="http://schemas.microsoft.com/office/drawing/2014/main" id="{871A781F-9BE3-466D-8426-197D631574B5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9" name="Küp 17">
                <a:extLst>
                  <a:ext uri="{FF2B5EF4-FFF2-40B4-BE49-F238E27FC236}">
                    <a16:creationId xmlns:a16="http://schemas.microsoft.com/office/drawing/2014/main" id="{3ECCDA61-BC75-4AE7-B4B0-43A2C676DBFA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0" name="Küp 17">
                <a:extLst>
                  <a:ext uri="{FF2B5EF4-FFF2-40B4-BE49-F238E27FC236}">
                    <a16:creationId xmlns:a16="http://schemas.microsoft.com/office/drawing/2014/main" id="{FA2FA375-9CFF-4C63-8373-FE95DC9693C0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21" name="Küp 17">
                <a:extLst>
                  <a:ext uri="{FF2B5EF4-FFF2-40B4-BE49-F238E27FC236}">
                    <a16:creationId xmlns:a16="http://schemas.microsoft.com/office/drawing/2014/main" id="{AC307EE5-C16E-44A9-853D-608B888CF9AB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8" name="Group 116">
              <a:extLst>
                <a:ext uri="{FF2B5EF4-FFF2-40B4-BE49-F238E27FC236}">
                  <a16:creationId xmlns:a16="http://schemas.microsoft.com/office/drawing/2014/main" id="{7449EB62-7972-4E86-A2A4-D57398CE83C6}"/>
                </a:ext>
              </a:extLst>
            </p:cNvPr>
            <p:cNvGrpSpPr/>
            <p:nvPr/>
          </p:nvGrpSpPr>
          <p:grpSpPr>
            <a:xfrm>
              <a:off x="5252565" y="2132122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202" name="Küp 17">
                <a:extLst>
                  <a:ext uri="{FF2B5EF4-FFF2-40B4-BE49-F238E27FC236}">
                    <a16:creationId xmlns:a16="http://schemas.microsoft.com/office/drawing/2014/main" id="{25D261BD-979F-46FA-86F6-ED16D2A595C0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3" name="Küp 17">
                <a:extLst>
                  <a:ext uri="{FF2B5EF4-FFF2-40B4-BE49-F238E27FC236}">
                    <a16:creationId xmlns:a16="http://schemas.microsoft.com/office/drawing/2014/main" id="{F375E830-AA9A-4A06-B709-FE21C6C2C440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4" name="Küp 17">
                <a:extLst>
                  <a:ext uri="{FF2B5EF4-FFF2-40B4-BE49-F238E27FC236}">
                    <a16:creationId xmlns:a16="http://schemas.microsoft.com/office/drawing/2014/main" id="{95828318-BE4F-48AB-AE06-B37F0FB9179E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5" name="Küp 17">
                <a:extLst>
                  <a:ext uri="{FF2B5EF4-FFF2-40B4-BE49-F238E27FC236}">
                    <a16:creationId xmlns:a16="http://schemas.microsoft.com/office/drawing/2014/main" id="{37F18600-2046-4D97-8217-7C1684A37407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6" name="Küp 17">
                <a:extLst>
                  <a:ext uri="{FF2B5EF4-FFF2-40B4-BE49-F238E27FC236}">
                    <a16:creationId xmlns:a16="http://schemas.microsoft.com/office/drawing/2014/main" id="{BF1C3241-C28E-41DA-9149-32D312EE6D12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7" name="Küp 17">
                <a:extLst>
                  <a:ext uri="{FF2B5EF4-FFF2-40B4-BE49-F238E27FC236}">
                    <a16:creationId xmlns:a16="http://schemas.microsoft.com/office/drawing/2014/main" id="{2E88FE1B-22D2-4C3B-9B35-2CD191AD7AC4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8" name="Küp 17">
                <a:extLst>
                  <a:ext uri="{FF2B5EF4-FFF2-40B4-BE49-F238E27FC236}">
                    <a16:creationId xmlns:a16="http://schemas.microsoft.com/office/drawing/2014/main" id="{CD55A4F6-7EA6-49EC-B9DD-7AF90F96E7A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9" name="Küp 17">
                <a:extLst>
                  <a:ext uri="{FF2B5EF4-FFF2-40B4-BE49-F238E27FC236}">
                    <a16:creationId xmlns:a16="http://schemas.microsoft.com/office/drawing/2014/main" id="{477BB01C-3737-48F7-99AF-421A2FC89573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0" name="Küp 17">
                <a:extLst>
                  <a:ext uri="{FF2B5EF4-FFF2-40B4-BE49-F238E27FC236}">
                    <a16:creationId xmlns:a16="http://schemas.microsoft.com/office/drawing/2014/main" id="{C0FB8D60-73A7-4974-ABA5-1787DA694B9B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11" name="Küp 17">
                <a:extLst>
                  <a:ext uri="{FF2B5EF4-FFF2-40B4-BE49-F238E27FC236}">
                    <a16:creationId xmlns:a16="http://schemas.microsoft.com/office/drawing/2014/main" id="{6B5D69A2-BA89-4757-ADEA-ED1174CFCFBB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69" name="Group 127">
              <a:extLst>
                <a:ext uri="{FF2B5EF4-FFF2-40B4-BE49-F238E27FC236}">
                  <a16:creationId xmlns:a16="http://schemas.microsoft.com/office/drawing/2014/main" id="{C0282553-6FE1-41C1-9D5B-F69E00158BF7}"/>
                </a:ext>
              </a:extLst>
            </p:cNvPr>
            <p:cNvGrpSpPr/>
            <p:nvPr/>
          </p:nvGrpSpPr>
          <p:grpSpPr>
            <a:xfrm>
              <a:off x="5991948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192" name="Küp 17">
                <a:extLst>
                  <a:ext uri="{FF2B5EF4-FFF2-40B4-BE49-F238E27FC236}">
                    <a16:creationId xmlns:a16="http://schemas.microsoft.com/office/drawing/2014/main" id="{8521DB82-2288-4830-ADF8-0E17A23D4384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3" name="Küp 17">
                <a:extLst>
                  <a:ext uri="{FF2B5EF4-FFF2-40B4-BE49-F238E27FC236}">
                    <a16:creationId xmlns:a16="http://schemas.microsoft.com/office/drawing/2014/main" id="{479D50F6-D7CB-4AEB-B6F0-FFDBCD1A178E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4" name="Küp 17">
                <a:extLst>
                  <a:ext uri="{FF2B5EF4-FFF2-40B4-BE49-F238E27FC236}">
                    <a16:creationId xmlns:a16="http://schemas.microsoft.com/office/drawing/2014/main" id="{A5FF575F-922B-4240-8046-33BB4F08C2A0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5" name="Küp 17">
                <a:extLst>
                  <a:ext uri="{FF2B5EF4-FFF2-40B4-BE49-F238E27FC236}">
                    <a16:creationId xmlns:a16="http://schemas.microsoft.com/office/drawing/2014/main" id="{3E852C6B-66F5-4B09-877E-779EE015B1AA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6" name="Küp 17">
                <a:extLst>
                  <a:ext uri="{FF2B5EF4-FFF2-40B4-BE49-F238E27FC236}">
                    <a16:creationId xmlns:a16="http://schemas.microsoft.com/office/drawing/2014/main" id="{39EAD37A-51DA-498F-9F52-29D01A4FBDEA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7" name="Küp 17">
                <a:extLst>
                  <a:ext uri="{FF2B5EF4-FFF2-40B4-BE49-F238E27FC236}">
                    <a16:creationId xmlns:a16="http://schemas.microsoft.com/office/drawing/2014/main" id="{EFD6FFEA-2E7F-4006-9140-3F78F00DE317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8" name="Küp 17">
                <a:extLst>
                  <a:ext uri="{FF2B5EF4-FFF2-40B4-BE49-F238E27FC236}">
                    <a16:creationId xmlns:a16="http://schemas.microsoft.com/office/drawing/2014/main" id="{6E253688-6409-4FD0-B7BC-0FE2DA80C046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9" name="Küp 17">
                <a:extLst>
                  <a:ext uri="{FF2B5EF4-FFF2-40B4-BE49-F238E27FC236}">
                    <a16:creationId xmlns:a16="http://schemas.microsoft.com/office/drawing/2014/main" id="{1D0B1368-5C5F-4219-AF8A-42F1048F12FD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0" name="Küp 17">
                <a:extLst>
                  <a:ext uri="{FF2B5EF4-FFF2-40B4-BE49-F238E27FC236}">
                    <a16:creationId xmlns:a16="http://schemas.microsoft.com/office/drawing/2014/main" id="{C53CE888-D201-43D7-8D0A-542CB9C6A8B1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201" name="Küp 17">
                <a:extLst>
                  <a:ext uri="{FF2B5EF4-FFF2-40B4-BE49-F238E27FC236}">
                    <a16:creationId xmlns:a16="http://schemas.microsoft.com/office/drawing/2014/main" id="{77EF3590-06FD-40EB-A1CD-BD5C4479FF15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70" name="Group 138">
              <a:extLst>
                <a:ext uri="{FF2B5EF4-FFF2-40B4-BE49-F238E27FC236}">
                  <a16:creationId xmlns:a16="http://schemas.microsoft.com/office/drawing/2014/main" id="{BD853360-3873-4FF1-9DDF-CF2A1AC8780A}"/>
                </a:ext>
              </a:extLst>
            </p:cNvPr>
            <p:cNvGrpSpPr/>
            <p:nvPr/>
          </p:nvGrpSpPr>
          <p:grpSpPr>
            <a:xfrm>
              <a:off x="6355761" y="2132122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182" name="Küp 17">
                <a:extLst>
                  <a:ext uri="{FF2B5EF4-FFF2-40B4-BE49-F238E27FC236}">
                    <a16:creationId xmlns:a16="http://schemas.microsoft.com/office/drawing/2014/main" id="{0BC012AC-D909-44A5-9A85-F3BD1E73DFBE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3" name="Küp 17">
                <a:extLst>
                  <a:ext uri="{FF2B5EF4-FFF2-40B4-BE49-F238E27FC236}">
                    <a16:creationId xmlns:a16="http://schemas.microsoft.com/office/drawing/2014/main" id="{83C2A46A-7B56-4621-BECC-9E78F17B3DB3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4" name="Küp 17">
                <a:extLst>
                  <a:ext uri="{FF2B5EF4-FFF2-40B4-BE49-F238E27FC236}">
                    <a16:creationId xmlns:a16="http://schemas.microsoft.com/office/drawing/2014/main" id="{69E0E6CA-8040-47E6-B99E-147BA38563BF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5" name="Küp 17">
                <a:extLst>
                  <a:ext uri="{FF2B5EF4-FFF2-40B4-BE49-F238E27FC236}">
                    <a16:creationId xmlns:a16="http://schemas.microsoft.com/office/drawing/2014/main" id="{5D088C59-1B87-4E80-9D9F-151358134BE0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6" name="Küp 17">
                <a:extLst>
                  <a:ext uri="{FF2B5EF4-FFF2-40B4-BE49-F238E27FC236}">
                    <a16:creationId xmlns:a16="http://schemas.microsoft.com/office/drawing/2014/main" id="{E1E5A624-96D1-4EDC-8303-1595A27E530A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7" name="Küp 17">
                <a:extLst>
                  <a:ext uri="{FF2B5EF4-FFF2-40B4-BE49-F238E27FC236}">
                    <a16:creationId xmlns:a16="http://schemas.microsoft.com/office/drawing/2014/main" id="{F45F0B16-EEBE-4F75-B2F5-379E00825C66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8" name="Küp 17">
                <a:extLst>
                  <a:ext uri="{FF2B5EF4-FFF2-40B4-BE49-F238E27FC236}">
                    <a16:creationId xmlns:a16="http://schemas.microsoft.com/office/drawing/2014/main" id="{AC33713E-0A49-48FE-93C9-8EFA66243EA0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9" name="Küp 17">
                <a:extLst>
                  <a:ext uri="{FF2B5EF4-FFF2-40B4-BE49-F238E27FC236}">
                    <a16:creationId xmlns:a16="http://schemas.microsoft.com/office/drawing/2014/main" id="{9433D3E4-4C09-42AC-9065-D0E727AD155D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0" name="Küp 17">
                <a:extLst>
                  <a:ext uri="{FF2B5EF4-FFF2-40B4-BE49-F238E27FC236}">
                    <a16:creationId xmlns:a16="http://schemas.microsoft.com/office/drawing/2014/main" id="{037354E2-CF2A-40BD-8148-C73CB11A9510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91" name="Küp 17">
                <a:extLst>
                  <a:ext uri="{FF2B5EF4-FFF2-40B4-BE49-F238E27FC236}">
                    <a16:creationId xmlns:a16="http://schemas.microsoft.com/office/drawing/2014/main" id="{FD86C7FB-41BF-4C54-9B15-D1E8CC2A5B74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171" name="Group 150">
              <a:extLst>
                <a:ext uri="{FF2B5EF4-FFF2-40B4-BE49-F238E27FC236}">
                  <a16:creationId xmlns:a16="http://schemas.microsoft.com/office/drawing/2014/main" id="{5035C41E-6EB1-4893-ABF9-EE1374C4F0B9}"/>
                </a:ext>
              </a:extLst>
            </p:cNvPr>
            <p:cNvGrpSpPr/>
            <p:nvPr/>
          </p:nvGrpSpPr>
          <p:grpSpPr>
            <a:xfrm>
              <a:off x="6729054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172" name="Küp 17">
                <a:extLst>
                  <a:ext uri="{FF2B5EF4-FFF2-40B4-BE49-F238E27FC236}">
                    <a16:creationId xmlns:a16="http://schemas.microsoft.com/office/drawing/2014/main" id="{A46D85AD-91D4-4B5B-AA0E-72DE8801E181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3" name="Küp 17">
                <a:extLst>
                  <a:ext uri="{FF2B5EF4-FFF2-40B4-BE49-F238E27FC236}">
                    <a16:creationId xmlns:a16="http://schemas.microsoft.com/office/drawing/2014/main" id="{D1789893-F5E2-4D6C-867B-345499EB3930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4" name="Küp 17">
                <a:extLst>
                  <a:ext uri="{FF2B5EF4-FFF2-40B4-BE49-F238E27FC236}">
                    <a16:creationId xmlns:a16="http://schemas.microsoft.com/office/drawing/2014/main" id="{43136C1C-D75A-4F2B-9953-D22A6F78CBEB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5" name="Küp 17">
                <a:extLst>
                  <a:ext uri="{FF2B5EF4-FFF2-40B4-BE49-F238E27FC236}">
                    <a16:creationId xmlns:a16="http://schemas.microsoft.com/office/drawing/2014/main" id="{03CFBCCB-8D48-4F31-8CE5-EC1292CF777C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6" name="Küp 17">
                <a:extLst>
                  <a:ext uri="{FF2B5EF4-FFF2-40B4-BE49-F238E27FC236}">
                    <a16:creationId xmlns:a16="http://schemas.microsoft.com/office/drawing/2014/main" id="{660B3042-D093-417C-974A-E47DB19EBA3F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7" name="Küp 17">
                <a:extLst>
                  <a:ext uri="{FF2B5EF4-FFF2-40B4-BE49-F238E27FC236}">
                    <a16:creationId xmlns:a16="http://schemas.microsoft.com/office/drawing/2014/main" id="{7C332AF1-FB4E-4FFE-9E69-EDC01396F92B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8" name="Küp 17">
                <a:extLst>
                  <a:ext uri="{FF2B5EF4-FFF2-40B4-BE49-F238E27FC236}">
                    <a16:creationId xmlns:a16="http://schemas.microsoft.com/office/drawing/2014/main" id="{555F799F-DA2B-45C2-B5C7-46958821667D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79" name="Küp 17">
                <a:extLst>
                  <a:ext uri="{FF2B5EF4-FFF2-40B4-BE49-F238E27FC236}">
                    <a16:creationId xmlns:a16="http://schemas.microsoft.com/office/drawing/2014/main" id="{04113D13-6F7C-44CE-B4AF-C6B9EA1B9337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0" name="Küp 17">
                <a:extLst>
                  <a:ext uri="{FF2B5EF4-FFF2-40B4-BE49-F238E27FC236}">
                    <a16:creationId xmlns:a16="http://schemas.microsoft.com/office/drawing/2014/main" id="{67EFE2D5-39A6-4BD9-B645-F768FC59E5C0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181" name="Küp 17">
                <a:extLst>
                  <a:ext uri="{FF2B5EF4-FFF2-40B4-BE49-F238E27FC236}">
                    <a16:creationId xmlns:a16="http://schemas.microsoft.com/office/drawing/2014/main" id="{615DC302-E3DC-4CEA-B219-D47499A47BB9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</p:grpSp>
      <p:sp>
        <p:nvSpPr>
          <p:cNvPr id="383" name="Küp 17">
            <a:extLst>
              <a:ext uri="{FF2B5EF4-FFF2-40B4-BE49-F238E27FC236}">
                <a16:creationId xmlns:a16="http://schemas.microsoft.com/office/drawing/2014/main" id="{E2C3A333-B664-4196-9D6D-5DD755208085}"/>
              </a:ext>
            </a:extLst>
          </p:cNvPr>
          <p:cNvSpPr/>
          <p:nvPr/>
        </p:nvSpPr>
        <p:spPr>
          <a:xfrm>
            <a:off x="7269322" y="4199437"/>
            <a:ext cx="160038" cy="172606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84" name="Küp 17">
            <a:extLst>
              <a:ext uri="{FF2B5EF4-FFF2-40B4-BE49-F238E27FC236}">
                <a16:creationId xmlns:a16="http://schemas.microsoft.com/office/drawing/2014/main" id="{E339530E-2625-4FC7-88EC-90869D4B81FA}"/>
              </a:ext>
            </a:extLst>
          </p:cNvPr>
          <p:cNvSpPr/>
          <p:nvPr/>
        </p:nvSpPr>
        <p:spPr>
          <a:xfrm>
            <a:off x="7269878" y="4517610"/>
            <a:ext cx="160038" cy="172606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85" name="Küp 17">
            <a:extLst>
              <a:ext uri="{FF2B5EF4-FFF2-40B4-BE49-F238E27FC236}">
                <a16:creationId xmlns:a16="http://schemas.microsoft.com/office/drawing/2014/main" id="{54DA5A5A-41CF-440F-ACD4-25F894C660C0}"/>
              </a:ext>
            </a:extLst>
          </p:cNvPr>
          <p:cNvSpPr/>
          <p:nvPr/>
        </p:nvSpPr>
        <p:spPr>
          <a:xfrm>
            <a:off x="7269322" y="4809476"/>
            <a:ext cx="160038" cy="172606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88" name="Rectangle 2">
            <a:extLst>
              <a:ext uri="{FF2B5EF4-FFF2-40B4-BE49-F238E27FC236}">
                <a16:creationId xmlns:a16="http://schemas.microsoft.com/office/drawing/2014/main" id="{B7BF01F6-4BC5-4865-9F23-F32E8F0F5AD5}"/>
              </a:ext>
            </a:extLst>
          </p:cNvPr>
          <p:cNvSpPr/>
          <p:nvPr/>
        </p:nvSpPr>
        <p:spPr>
          <a:xfrm>
            <a:off x="8793064" y="2877547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2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0" name="Rectangle 2">
            <a:extLst>
              <a:ext uri="{FF2B5EF4-FFF2-40B4-BE49-F238E27FC236}">
                <a16:creationId xmlns:a16="http://schemas.microsoft.com/office/drawing/2014/main" id="{9ACC7EB6-D7F5-4E3D-9689-A0430EA2E976}"/>
              </a:ext>
            </a:extLst>
          </p:cNvPr>
          <p:cNvSpPr/>
          <p:nvPr/>
        </p:nvSpPr>
        <p:spPr>
          <a:xfrm>
            <a:off x="9288364" y="2877547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2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1" name="Rectangle 2">
            <a:extLst>
              <a:ext uri="{FF2B5EF4-FFF2-40B4-BE49-F238E27FC236}">
                <a16:creationId xmlns:a16="http://schemas.microsoft.com/office/drawing/2014/main" id="{7872270B-1562-46BA-A9DF-C0817CDEEEAF}"/>
              </a:ext>
            </a:extLst>
          </p:cNvPr>
          <p:cNvSpPr/>
          <p:nvPr/>
        </p:nvSpPr>
        <p:spPr>
          <a:xfrm>
            <a:off x="9783664" y="2869751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5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2" name="Rectangle 2">
            <a:extLst>
              <a:ext uri="{FF2B5EF4-FFF2-40B4-BE49-F238E27FC236}">
                <a16:creationId xmlns:a16="http://schemas.microsoft.com/office/drawing/2014/main" id="{5D42CDD4-814B-48B0-AA73-64D10F9A5DAC}"/>
              </a:ext>
            </a:extLst>
          </p:cNvPr>
          <p:cNvSpPr/>
          <p:nvPr/>
        </p:nvSpPr>
        <p:spPr>
          <a:xfrm>
            <a:off x="8795707" y="3744237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3" name="Rectangle 2">
            <a:extLst>
              <a:ext uri="{FF2B5EF4-FFF2-40B4-BE49-F238E27FC236}">
                <a16:creationId xmlns:a16="http://schemas.microsoft.com/office/drawing/2014/main" id="{51F9F49C-CEF2-4109-9C1B-61A8E26FFF74}"/>
              </a:ext>
            </a:extLst>
          </p:cNvPr>
          <p:cNvSpPr/>
          <p:nvPr/>
        </p:nvSpPr>
        <p:spPr>
          <a:xfrm>
            <a:off x="9291007" y="3744237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8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4" name="Rectangle 2">
            <a:extLst>
              <a:ext uri="{FF2B5EF4-FFF2-40B4-BE49-F238E27FC236}">
                <a16:creationId xmlns:a16="http://schemas.microsoft.com/office/drawing/2014/main" id="{44805B0D-21D4-487F-807E-569BED289FA9}"/>
              </a:ext>
            </a:extLst>
          </p:cNvPr>
          <p:cNvSpPr/>
          <p:nvPr/>
        </p:nvSpPr>
        <p:spPr>
          <a:xfrm>
            <a:off x="9786307" y="3736441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9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395" name="Düz Bağlayıcı 394">
            <a:extLst>
              <a:ext uri="{FF2B5EF4-FFF2-40B4-BE49-F238E27FC236}">
                <a16:creationId xmlns:a16="http://schemas.microsoft.com/office/drawing/2014/main" id="{35EA3199-F90B-4FED-B3CD-094B7A339CAB}"/>
              </a:ext>
            </a:extLst>
          </p:cNvPr>
          <p:cNvCxnSpPr>
            <a:cxnSpLocks/>
          </p:cNvCxnSpPr>
          <p:nvPr/>
        </p:nvCxnSpPr>
        <p:spPr>
          <a:xfrm flipV="1">
            <a:off x="8454572" y="4845364"/>
            <a:ext cx="1933745" cy="1593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6" name="Rectangle 2">
            <a:extLst>
              <a:ext uri="{FF2B5EF4-FFF2-40B4-BE49-F238E27FC236}">
                <a16:creationId xmlns:a16="http://schemas.microsoft.com/office/drawing/2014/main" id="{350F09A6-8E84-45D0-9C4E-92328890E28A}"/>
              </a:ext>
            </a:extLst>
          </p:cNvPr>
          <p:cNvSpPr/>
          <p:nvPr/>
        </p:nvSpPr>
        <p:spPr>
          <a:xfrm>
            <a:off x="8368297" y="3969308"/>
            <a:ext cx="46358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-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7" name="Rectangle 2">
            <a:extLst>
              <a:ext uri="{FF2B5EF4-FFF2-40B4-BE49-F238E27FC236}">
                <a16:creationId xmlns:a16="http://schemas.microsoft.com/office/drawing/2014/main" id="{C4BDA4E6-4C93-4385-8FCC-7FD7AA333158}"/>
              </a:ext>
            </a:extLst>
          </p:cNvPr>
          <p:cNvSpPr/>
          <p:nvPr/>
        </p:nvSpPr>
        <p:spPr>
          <a:xfrm>
            <a:off x="8793064" y="4752104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0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8" name="Rectangle 2">
            <a:extLst>
              <a:ext uri="{FF2B5EF4-FFF2-40B4-BE49-F238E27FC236}">
                <a16:creationId xmlns:a16="http://schemas.microsoft.com/office/drawing/2014/main" id="{B97B6985-175E-4FEB-B016-9ECC97A4FBBC}"/>
              </a:ext>
            </a:extLst>
          </p:cNvPr>
          <p:cNvSpPr/>
          <p:nvPr/>
        </p:nvSpPr>
        <p:spPr>
          <a:xfrm>
            <a:off x="9288364" y="4752104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9" name="Rectangle 2">
            <a:extLst>
              <a:ext uri="{FF2B5EF4-FFF2-40B4-BE49-F238E27FC236}">
                <a16:creationId xmlns:a16="http://schemas.microsoft.com/office/drawing/2014/main" id="{73ED131A-D218-4A78-8960-AEA49F0FB833}"/>
              </a:ext>
            </a:extLst>
          </p:cNvPr>
          <p:cNvSpPr/>
          <p:nvPr/>
        </p:nvSpPr>
        <p:spPr>
          <a:xfrm>
            <a:off x="9783664" y="4744308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6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0" name="Rectangle 2">
            <a:extLst>
              <a:ext uri="{FF2B5EF4-FFF2-40B4-BE49-F238E27FC236}">
                <a16:creationId xmlns:a16="http://schemas.microsoft.com/office/drawing/2014/main" id="{91463FE2-121F-41F2-8F63-F01E5D900744}"/>
              </a:ext>
            </a:extLst>
          </p:cNvPr>
          <p:cNvSpPr/>
          <p:nvPr/>
        </p:nvSpPr>
        <p:spPr>
          <a:xfrm>
            <a:off x="2521445" y="5358955"/>
            <a:ext cx="214994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0 yüzlük, </a:t>
            </a:r>
            <a:endParaRPr kumimoji="0" lang="en-US" sz="36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1" name="Rectangle 2">
            <a:extLst>
              <a:ext uri="{FF2B5EF4-FFF2-40B4-BE49-F238E27FC236}">
                <a16:creationId xmlns:a16="http://schemas.microsoft.com/office/drawing/2014/main" id="{0AFB12E6-2484-458B-A329-4E8365517FC2}"/>
              </a:ext>
            </a:extLst>
          </p:cNvPr>
          <p:cNvSpPr/>
          <p:nvPr/>
        </p:nvSpPr>
        <p:spPr>
          <a:xfrm>
            <a:off x="442083" y="2293110"/>
            <a:ext cx="10262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225</a:t>
            </a:r>
            <a:endParaRPr kumimoji="0" lang="en-US" sz="4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2" name="Rectangle 2">
            <a:extLst>
              <a:ext uri="{FF2B5EF4-FFF2-40B4-BE49-F238E27FC236}">
                <a16:creationId xmlns:a16="http://schemas.microsoft.com/office/drawing/2014/main" id="{1C97D857-5BC6-4344-8824-8F2A1662F705}"/>
              </a:ext>
            </a:extLst>
          </p:cNvPr>
          <p:cNvSpPr/>
          <p:nvPr/>
        </p:nvSpPr>
        <p:spPr>
          <a:xfrm>
            <a:off x="395402" y="4048915"/>
            <a:ext cx="10262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189</a:t>
            </a:r>
            <a:endParaRPr kumimoji="0" lang="en-US" sz="4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403" name="Düz Bağlayıcı 402">
            <a:extLst>
              <a:ext uri="{FF2B5EF4-FFF2-40B4-BE49-F238E27FC236}">
                <a16:creationId xmlns:a16="http://schemas.microsoft.com/office/drawing/2014/main" id="{A6C29838-28ED-4650-B03A-80B4B30FE2E0}"/>
              </a:ext>
            </a:extLst>
          </p:cNvPr>
          <p:cNvCxnSpPr>
            <a:cxnSpLocks/>
          </p:cNvCxnSpPr>
          <p:nvPr/>
        </p:nvCxnSpPr>
        <p:spPr>
          <a:xfrm flipH="1">
            <a:off x="8833704" y="2283850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Düz Bağlayıcı 403">
            <a:extLst>
              <a:ext uri="{FF2B5EF4-FFF2-40B4-BE49-F238E27FC236}">
                <a16:creationId xmlns:a16="http://schemas.microsoft.com/office/drawing/2014/main" id="{D4E9B4D7-1419-45B3-9239-A4D853985E85}"/>
              </a:ext>
            </a:extLst>
          </p:cNvPr>
          <p:cNvCxnSpPr>
            <a:cxnSpLocks/>
          </p:cNvCxnSpPr>
          <p:nvPr/>
        </p:nvCxnSpPr>
        <p:spPr>
          <a:xfrm flipH="1">
            <a:off x="9384135" y="2273876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" name="Düz Bağlayıcı 404">
            <a:extLst>
              <a:ext uri="{FF2B5EF4-FFF2-40B4-BE49-F238E27FC236}">
                <a16:creationId xmlns:a16="http://schemas.microsoft.com/office/drawing/2014/main" id="{EB22F4E7-C1C3-4BD6-A19C-38ADCAE54C74}"/>
              </a:ext>
            </a:extLst>
          </p:cNvPr>
          <p:cNvCxnSpPr>
            <a:cxnSpLocks/>
          </p:cNvCxnSpPr>
          <p:nvPr/>
        </p:nvCxnSpPr>
        <p:spPr>
          <a:xfrm flipH="1">
            <a:off x="9925826" y="2273876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6" name="Rectangle 2">
            <a:extLst>
              <a:ext uri="{FF2B5EF4-FFF2-40B4-BE49-F238E27FC236}">
                <a16:creationId xmlns:a16="http://schemas.microsoft.com/office/drawing/2014/main" id="{6A080630-3744-48BA-8688-C516C87F3637}"/>
              </a:ext>
            </a:extLst>
          </p:cNvPr>
          <p:cNvSpPr/>
          <p:nvPr/>
        </p:nvSpPr>
        <p:spPr>
          <a:xfrm>
            <a:off x="8777189" y="1570974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Yüz.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bas.</a:t>
            </a:r>
            <a:endParaRPr kumimoji="0" lang="en-US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7" name="Rectangle 2">
            <a:extLst>
              <a:ext uri="{FF2B5EF4-FFF2-40B4-BE49-F238E27FC236}">
                <a16:creationId xmlns:a16="http://schemas.microsoft.com/office/drawing/2014/main" id="{CAF9734D-CD10-4056-ADB0-C2DDE05F7FCE}"/>
              </a:ext>
            </a:extLst>
          </p:cNvPr>
          <p:cNvSpPr/>
          <p:nvPr/>
        </p:nvSpPr>
        <p:spPr>
          <a:xfrm>
            <a:off x="9326595" y="1580915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bas.</a:t>
            </a:r>
            <a:endParaRPr kumimoji="0" lang="en-US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8" name="Rectangle 2">
            <a:extLst>
              <a:ext uri="{FF2B5EF4-FFF2-40B4-BE49-F238E27FC236}">
                <a16:creationId xmlns:a16="http://schemas.microsoft.com/office/drawing/2014/main" id="{7B75AA5F-8372-46CE-8D9C-8F97F97D39DB}"/>
              </a:ext>
            </a:extLst>
          </p:cNvPr>
          <p:cNvSpPr/>
          <p:nvPr/>
        </p:nvSpPr>
        <p:spPr>
          <a:xfrm>
            <a:off x="9868286" y="1564072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Bir.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bas.</a:t>
            </a:r>
            <a:endParaRPr kumimoji="0" lang="en-US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9" name="Rectangle 2">
            <a:extLst>
              <a:ext uri="{FF2B5EF4-FFF2-40B4-BE49-F238E27FC236}">
                <a16:creationId xmlns:a16="http://schemas.microsoft.com/office/drawing/2014/main" id="{321256B3-1EC4-421F-B575-F795AFC2F6D2}"/>
              </a:ext>
            </a:extLst>
          </p:cNvPr>
          <p:cNvSpPr/>
          <p:nvPr/>
        </p:nvSpPr>
        <p:spPr>
          <a:xfrm>
            <a:off x="4511047" y="5386109"/>
            <a:ext cx="196560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 onluk, </a:t>
            </a:r>
            <a:endParaRPr kumimoji="0" lang="en-US" sz="36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10" name="Rectangle 2">
            <a:extLst>
              <a:ext uri="{FF2B5EF4-FFF2-40B4-BE49-F238E27FC236}">
                <a16:creationId xmlns:a16="http://schemas.microsoft.com/office/drawing/2014/main" id="{BC66E22F-F89A-4BC0-8C4D-C02B3808C65A}"/>
              </a:ext>
            </a:extLst>
          </p:cNvPr>
          <p:cNvSpPr/>
          <p:nvPr/>
        </p:nvSpPr>
        <p:spPr>
          <a:xfrm>
            <a:off x="6264354" y="5375919"/>
            <a:ext cx="154927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6 birlik</a:t>
            </a:r>
            <a:endParaRPr kumimoji="0" lang="en-US" sz="36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grpSp>
        <p:nvGrpSpPr>
          <p:cNvPr id="411" name="Group 1">
            <a:extLst>
              <a:ext uri="{FF2B5EF4-FFF2-40B4-BE49-F238E27FC236}">
                <a16:creationId xmlns:a16="http://schemas.microsoft.com/office/drawing/2014/main" id="{5A4C8DCB-9EB1-4D1C-B2AC-A196C285D8E8}"/>
              </a:ext>
            </a:extLst>
          </p:cNvPr>
          <p:cNvGrpSpPr/>
          <p:nvPr/>
        </p:nvGrpSpPr>
        <p:grpSpPr>
          <a:xfrm>
            <a:off x="1736380" y="1943361"/>
            <a:ext cx="2021492" cy="1333921"/>
            <a:chOff x="3404891" y="2132122"/>
            <a:chExt cx="3612842" cy="2250830"/>
          </a:xfrm>
          <a:solidFill>
            <a:srgbClr val="523100"/>
          </a:solidFill>
        </p:grpSpPr>
        <p:grpSp>
          <p:nvGrpSpPr>
            <p:cNvPr id="412" name="Group 33">
              <a:extLst>
                <a:ext uri="{FF2B5EF4-FFF2-40B4-BE49-F238E27FC236}">
                  <a16:creationId xmlns:a16="http://schemas.microsoft.com/office/drawing/2014/main" id="{2E2A126A-7E29-4473-B959-172B2AF34290}"/>
                </a:ext>
              </a:extLst>
            </p:cNvPr>
            <p:cNvGrpSpPr/>
            <p:nvPr/>
          </p:nvGrpSpPr>
          <p:grpSpPr>
            <a:xfrm>
              <a:off x="3776819" y="215061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512" name="Küp 17">
                <a:extLst>
                  <a:ext uri="{FF2B5EF4-FFF2-40B4-BE49-F238E27FC236}">
                    <a16:creationId xmlns:a16="http://schemas.microsoft.com/office/drawing/2014/main" id="{009004FA-E687-44FA-A628-9C3ED47C4EA1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3" name="Küp 17">
                <a:extLst>
                  <a:ext uri="{FF2B5EF4-FFF2-40B4-BE49-F238E27FC236}">
                    <a16:creationId xmlns:a16="http://schemas.microsoft.com/office/drawing/2014/main" id="{5D483AD2-3CCB-4191-B047-F6E62E612603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4" name="Küp 17">
                <a:extLst>
                  <a:ext uri="{FF2B5EF4-FFF2-40B4-BE49-F238E27FC236}">
                    <a16:creationId xmlns:a16="http://schemas.microsoft.com/office/drawing/2014/main" id="{132394F3-394D-4071-80BD-3855BF526C88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5" name="Küp 17">
                <a:extLst>
                  <a:ext uri="{FF2B5EF4-FFF2-40B4-BE49-F238E27FC236}">
                    <a16:creationId xmlns:a16="http://schemas.microsoft.com/office/drawing/2014/main" id="{4338C1BA-A8C7-4E39-83A4-A2EA300041CD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6" name="Küp 17">
                <a:extLst>
                  <a:ext uri="{FF2B5EF4-FFF2-40B4-BE49-F238E27FC236}">
                    <a16:creationId xmlns:a16="http://schemas.microsoft.com/office/drawing/2014/main" id="{696A8F15-20FE-4EC2-8DA0-3EF363BC417D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7" name="Küp 17">
                <a:extLst>
                  <a:ext uri="{FF2B5EF4-FFF2-40B4-BE49-F238E27FC236}">
                    <a16:creationId xmlns:a16="http://schemas.microsoft.com/office/drawing/2014/main" id="{EC423C6F-7808-4399-9D42-037446DDF1E0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8" name="Küp 17">
                <a:extLst>
                  <a:ext uri="{FF2B5EF4-FFF2-40B4-BE49-F238E27FC236}">
                    <a16:creationId xmlns:a16="http://schemas.microsoft.com/office/drawing/2014/main" id="{A8365F20-F7E0-485F-823F-6E3C128583EF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9" name="Küp 17">
                <a:extLst>
                  <a:ext uri="{FF2B5EF4-FFF2-40B4-BE49-F238E27FC236}">
                    <a16:creationId xmlns:a16="http://schemas.microsoft.com/office/drawing/2014/main" id="{34E7D45D-BE82-4E65-AC9B-528FAEFFA0F3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20" name="Küp 17">
                <a:extLst>
                  <a:ext uri="{FF2B5EF4-FFF2-40B4-BE49-F238E27FC236}">
                    <a16:creationId xmlns:a16="http://schemas.microsoft.com/office/drawing/2014/main" id="{F7A1AA9F-2EB6-43DE-A141-738280E05431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21" name="Küp 17">
                <a:extLst>
                  <a:ext uri="{FF2B5EF4-FFF2-40B4-BE49-F238E27FC236}">
                    <a16:creationId xmlns:a16="http://schemas.microsoft.com/office/drawing/2014/main" id="{A92AF7AC-720A-4CAB-B09A-F640C5F97F6D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413" name="Group 49">
              <a:extLst>
                <a:ext uri="{FF2B5EF4-FFF2-40B4-BE49-F238E27FC236}">
                  <a16:creationId xmlns:a16="http://schemas.microsoft.com/office/drawing/2014/main" id="{FA06FC68-2CFB-46B9-9631-1C31CA0B1244}"/>
                </a:ext>
              </a:extLst>
            </p:cNvPr>
            <p:cNvGrpSpPr/>
            <p:nvPr/>
          </p:nvGrpSpPr>
          <p:grpSpPr>
            <a:xfrm>
              <a:off x="3404891" y="2143717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502" name="Küp 17">
                <a:extLst>
                  <a:ext uri="{FF2B5EF4-FFF2-40B4-BE49-F238E27FC236}">
                    <a16:creationId xmlns:a16="http://schemas.microsoft.com/office/drawing/2014/main" id="{6B711A31-8BD3-4850-BC77-83435985EA1B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3" name="Küp 17">
                <a:extLst>
                  <a:ext uri="{FF2B5EF4-FFF2-40B4-BE49-F238E27FC236}">
                    <a16:creationId xmlns:a16="http://schemas.microsoft.com/office/drawing/2014/main" id="{6860DAC9-2CA6-4D62-8E46-73B94E19B143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4" name="Küp 17">
                <a:extLst>
                  <a:ext uri="{FF2B5EF4-FFF2-40B4-BE49-F238E27FC236}">
                    <a16:creationId xmlns:a16="http://schemas.microsoft.com/office/drawing/2014/main" id="{A6A313AB-8B5B-46BE-9929-680CA2D1E7B1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5" name="Küp 17">
                <a:extLst>
                  <a:ext uri="{FF2B5EF4-FFF2-40B4-BE49-F238E27FC236}">
                    <a16:creationId xmlns:a16="http://schemas.microsoft.com/office/drawing/2014/main" id="{605A6A6E-5520-4B32-B492-5248BF00E981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6" name="Küp 17">
                <a:extLst>
                  <a:ext uri="{FF2B5EF4-FFF2-40B4-BE49-F238E27FC236}">
                    <a16:creationId xmlns:a16="http://schemas.microsoft.com/office/drawing/2014/main" id="{D80A1DE3-9FB4-4C23-9C3D-168E46E0B188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7" name="Küp 17">
                <a:extLst>
                  <a:ext uri="{FF2B5EF4-FFF2-40B4-BE49-F238E27FC236}">
                    <a16:creationId xmlns:a16="http://schemas.microsoft.com/office/drawing/2014/main" id="{0360E1EF-8F00-47DB-8960-F329AD7F7930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8" name="Küp 17">
                <a:extLst>
                  <a:ext uri="{FF2B5EF4-FFF2-40B4-BE49-F238E27FC236}">
                    <a16:creationId xmlns:a16="http://schemas.microsoft.com/office/drawing/2014/main" id="{A97C1A95-7CB9-46F9-9853-BB9C0EE34372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9" name="Küp 17">
                <a:extLst>
                  <a:ext uri="{FF2B5EF4-FFF2-40B4-BE49-F238E27FC236}">
                    <a16:creationId xmlns:a16="http://schemas.microsoft.com/office/drawing/2014/main" id="{BF0FB37B-465B-45DB-A5F6-1BC658498092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0" name="Küp 17">
                <a:extLst>
                  <a:ext uri="{FF2B5EF4-FFF2-40B4-BE49-F238E27FC236}">
                    <a16:creationId xmlns:a16="http://schemas.microsoft.com/office/drawing/2014/main" id="{99F45238-5A42-47A2-9B28-FA318E63A07E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11" name="Küp 17">
                <a:extLst>
                  <a:ext uri="{FF2B5EF4-FFF2-40B4-BE49-F238E27FC236}">
                    <a16:creationId xmlns:a16="http://schemas.microsoft.com/office/drawing/2014/main" id="{76AD28BF-E7E3-4835-BE1D-51F456DA0CB4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414" name="Group 72">
              <a:extLst>
                <a:ext uri="{FF2B5EF4-FFF2-40B4-BE49-F238E27FC236}">
                  <a16:creationId xmlns:a16="http://schemas.microsoft.com/office/drawing/2014/main" id="{42D4C661-AE8B-407A-A449-C2869D875968}"/>
                </a:ext>
              </a:extLst>
            </p:cNvPr>
            <p:cNvGrpSpPr/>
            <p:nvPr/>
          </p:nvGrpSpPr>
          <p:grpSpPr>
            <a:xfrm>
              <a:off x="4144274" y="215061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492" name="Küp 17">
                <a:extLst>
                  <a:ext uri="{FF2B5EF4-FFF2-40B4-BE49-F238E27FC236}">
                    <a16:creationId xmlns:a16="http://schemas.microsoft.com/office/drawing/2014/main" id="{242F0C4E-D9EA-4BE8-BCD5-604D6DBE640A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3" name="Küp 17">
                <a:extLst>
                  <a:ext uri="{FF2B5EF4-FFF2-40B4-BE49-F238E27FC236}">
                    <a16:creationId xmlns:a16="http://schemas.microsoft.com/office/drawing/2014/main" id="{0E8F06BA-04E0-4412-9F95-A59D42FE80A3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4" name="Küp 17">
                <a:extLst>
                  <a:ext uri="{FF2B5EF4-FFF2-40B4-BE49-F238E27FC236}">
                    <a16:creationId xmlns:a16="http://schemas.microsoft.com/office/drawing/2014/main" id="{2E04535D-319E-4ECA-859F-F080EAA17034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5" name="Küp 17">
                <a:extLst>
                  <a:ext uri="{FF2B5EF4-FFF2-40B4-BE49-F238E27FC236}">
                    <a16:creationId xmlns:a16="http://schemas.microsoft.com/office/drawing/2014/main" id="{FEEDC73D-6830-4DDF-B7E2-93B06689DCB6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6" name="Küp 17">
                <a:extLst>
                  <a:ext uri="{FF2B5EF4-FFF2-40B4-BE49-F238E27FC236}">
                    <a16:creationId xmlns:a16="http://schemas.microsoft.com/office/drawing/2014/main" id="{E3673FE3-7103-4BDD-885B-01230DB30146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7" name="Küp 17">
                <a:extLst>
                  <a:ext uri="{FF2B5EF4-FFF2-40B4-BE49-F238E27FC236}">
                    <a16:creationId xmlns:a16="http://schemas.microsoft.com/office/drawing/2014/main" id="{0E4B204B-AB71-4571-9ACA-41AEFF2FB75D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8" name="Küp 17">
                <a:extLst>
                  <a:ext uri="{FF2B5EF4-FFF2-40B4-BE49-F238E27FC236}">
                    <a16:creationId xmlns:a16="http://schemas.microsoft.com/office/drawing/2014/main" id="{7B983585-DB08-49A0-85DD-7541DC7BE89C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9" name="Küp 17">
                <a:extLst>
                  <a:ext uri="{FF2B5EF4-FFF2-40B4-BE49-F238E27FC236}">
                    <a16:creationId xmlns:a16="http://schemas.microsoft.com/office/drawing/2014/main" id="{24FAF065-37D7-4832-8096-AB1CEFE14C75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0" name="Küp 17">
                <a:extLst>
                  <a:ext uri="{FF2B5EF4-FFF2-40B4-BE49-F238E27FC236}">
                    <a16:creationId xmlns:a16="http://schemas.microsoft.com/office/drawing/2014/main" id="{B36E0B85-A91D-4462-91F2-DC71CB664D0D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501" name="Küp 17">
                <a:extLst>
                  <a:ext uri="{FF2B5EF4-FFF2-40B4-BE49-F238E27FC236}">
                    <a16:creationId xmlns:a16="http://schemas.microsoft.com/office/drawing/2014/main" id="{B63A1E4D-16CF-43B9-BDC6-AA7FEA0511C2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415" name="Group 83">
              <a:extLst>
                <a:ext uri="{FF2B5EF4-FFF2-40B4-BE49-F238E27FC236}">
                  <a16:creationId xmlns:a16="http://schemas.microsoft.com/office/drawing/2014/main" id="{0C184436-0B76-4D87-99AB-3CDB132D7DF3}"/>
                </a:ext>
              </a:extLst>
            </p:cNvPr>
            <p:cNvGrpSpPr/>
            <p:nvPr/>
          </p:nvGrpSpPr>
          <p:grpSpPr>
            <a:xfrm>
              <a:off x="4508087" y="2143717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482" name="Küp 17">
                <a:extLst>
                  <a:ext uri="{FF2B5EF4-FFF2-40B4-BE49-F238E27FC236}">
                    <a16:creationId xmlns:a16="http://schemas.microsoft.com/office/drawing/2014/main" id="{E8399172-9F3E-4D6B-B8D5-6F4703495EE9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83" name="Küp 17">
                <a:extLst>
                  <a:ext uri="{FF2B5EF4-FFF2-40B4-BE49-F238E27FC236}">
                    <a16:creationId xmlns:a16="http://schemas.microsoft.com/office/drawing/2014/main" id="{CBA59E2F-9785-46C3-BBF8-476997A062E4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84" name="Küp 17">
                <a:extLst>
                  <a:ext uri="{FF2B5EF4-FFF2-40B4-BE49-F238E27FC236}">
                    <a16:creationId xmlns:a16="http://schemas.microsoft.com/office/drawing/2014/main" id="{3CE97EEA-81CD-4DC1-9C8D-87CF7E0EA379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85" name="Küp 17">
                <a:extLst>
                  <a:ext uri="{FF2B5EF4-FFF2-40B4-BE49-F238E27FC236}">
                    <a16:creationId xmlns:a16="http://schemas.microsoft.com/office/drawing/2014/main" id="{B51465FE-6E72-4C19-B9C7-D8B15D85DDA1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86" name="Küp 17">
                <a:extLst>
                  <a:ext uri="{FF2B5EF4-FFF2-40B4-BE49-F238E27FC236}">
                    <a16:creationId xmlns:a16="http://schemas.microsoft.com/office/drawing/2014/main" id="{8C06EC3F-59BA-4E45-9449-CBCF5E3D030B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87" name="Küp 17">
                <a:extLst>
                  <a:ext uri="{FF2B5EF4-FFF2-40B4-BE49-F238E27FC236}">
                    <a16:creationId xmlns:a16="http://schemas.microsoft.com/office/drawing/2014/main" id="{DF40E14B-94CB-44F2-8A4B-81AB83373407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88" name="Küp 17">
                <a:extLst>
                  <a:ext uri="{FF2B5EF4-FFF2-40B4-BE49-F238E27FC236}">
                    <a16:creationId xmlns:a16="http://schemas.microsoft.com/office/drawing/2014/main" id="{5DF03244-5137-4223-A722-52713EDECF77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89" name="Küp 17">
                <a:extLst>
                  <a:ext uri="{FF2B5EF4-FFF2-40B4-BE49-F238E27FC236}">
                    <a16:creationId xmlns:a16="http://schemas.microsoft.com/office/drawing/2014/main" id="{3DC5BB5F-AE47-4A69-ADD5-475AF23B8203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0" name="Küp 17">
                <a:extLst>
                  <a:ext uri="{FF2B5EF4-FFF2-40B4-BE49-F238E27FC236}">
                    <a16:creationId xmlns:a16="http://schemas.microsoft.com/office/drawing/2014/main" id="{F705DEAF-2C40-400A-B6E3-095253E61B17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91" name="Küp 17">
                <a:extLst>
                  <a:ext uri="{FF2B5EF4-FFF2-40B4-BE49-F238E27FC236}">
                    <a16:creationId xmlns:a16="http://schemas.microsoft.com/office/drawing/2014/main" id="{C16DB42E-47DC-4271-9224-0F951C5FF3FF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416" name="Group 94">
              <a:extLst>
                <a:ext uri="{FF2B5EF4-FFF2-40B4-BE49-F238E27FC236}">
                  <a16:creationId xmlns:a16="http://schemas.microsoft.com/office/drawing/2014/main" id="{DA787DF8-5CE6-4AE7-A38A-CDB9FC497037}"/>
                </a:ext>
              </a:extLst>
            </p:cNvPr>
            <p:cNvGrpSpPr/>
            <p:nvPr/>
          </p:nvGrpSpPr>
          <p:grpSpPr>
            <a:xfrm>
              <a:off x="4881160" y="2151344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472" name="Küp 17">
                <a:extLst>
                  <a:ext uri="{FF2B5EF4-FFF2-40B4-BE49-F238E27FC236}">
                    <a16:creationId xmlns:a16="http://schemas.microsoft.com/office/drawing/2014/main" id="{2F6CBE79-3EBE-4462-9533-EDD6946D04DB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3" name="Küp 17">
                <a:extLst>
                  <a:ext uri="{FF2B5EF4-FFF2-40B4-BE49-F238E27FC236}">
                    <a16:creationId xmlns:a16="http://schemas.microsoft.com/office/drawing/2014/main" id="{57779485-7210-4512-87F8-5BD0C8EFD4E0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4" name="Küp 17">
                <a:extLst>
                  <a:ext uri="{FF2B5EF4-FFF2-40B4-BE49-F238E27FC236}">
                    <a16:creationId xmlns:a16="http://schemas.microsoft.com/office/drawing/2014/main" id="{0A64A9F6-3E88-4990-9F2D-18FE580B7989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5" name="Küp 17">
                <a:extLst>
                  <a:ext uri="{FF2B5EF4-FFF2-40B4-BE49-F238E27FC236}">
                    <a16:creationId xmlns:a16="http://schemas.microsoft.com/office/drawing/2014/main" id="{52FCB06A-99CA-4D37-A47D-F5E087048E77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6" name="Küp 17">
                <a:extLst>
                  <a:ext uri="{FF2B5EF4-FFF2-40B4-BE49-F238E27FC236}">
                    <a16:creationId xmlns:a16="http://schemas.microsoft.com/office/drawing/2014/main" id="{350E4497-F3D8-419C-AF9F-690AE25DC5FE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7" name="Küp 17">
                <a:extLst>
                  <a:ext uri="{FF2B5EF4-FFF2-40B4-BE49-F238E27FC236}">
                    <a16:creationId xmlns:a16="http://schemas.microsoft.com/office/drawing/2014/main" id="{776E0427-BD60-4DF1-A068-60AF842ADD5F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8" name="Küp 17">
                <a:extLst>
                  <a:ext uri="{FF2B5EF4-FFF2-40B4-BE49-F238E27FC236}">
                    <a16:creationId xmlns:a16="http://schemas.microsoft.com/office/drawing/2014/main" id="{9513A521-8A3E-46FE-8EE9-E2CF1C491DD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9" name="Küp 17">
                <a:extLst>
                  <a:ext uri="{FF2B5EF4-FFF2-40B4-BE49-F238E27FC236}">
                    <a16:creationId xmlns:a16="http://schemas.microsoft.com/office/drawing/2014/main" id="{AA7640EF-57B6-4B6C-ADA3-806F8AAEC145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80" name="Küp 17">
                <a:extLst>
                  <a:ext uri="{FF2B5EF4-FFF2-40B4-BE49-F238E27FC236}">
                    <a16:creationId xmlns:a16="http://schemas.microsoft.com/office/drawing/2014/main" id="{334F667F-DD8D-43E7-88F7-84E2C21C323C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81" name="Küp 17">
                <a:extLst>
                  <a:ext uri="{FF2B5EF4-FFF2-40B4-BE49-F238E27FC236}">
                    <a16:creationId xmlns:a16="http://schemas.microsoft.com/office/drawing/2014/main" id="{43E4E2E4-FB28-48A1-AF0A-D8BB0412DC33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417" name="Group 105">
              <a:extLst>
                <a:ext uri="{FF2B5EF4-FFF2-40B4-BE49-F238E27FC236}">
                  <a16:creationId xmlns:a16="http://schemas.microsoft.com/office/drawing/2014/main" id="{4369EFB9-B5FB-4FB0-8E0C-B49EB1191F37}"/>
                </a:ext>
              </a:extLst>
            </p:cNvPr>
            <p:cNvGrpSpPr/>
            <p:nvPr/>
          </p:nvGrpSpPr>
          <p:grpSpPr>
            <a:xfrm>
              <a:off x="5624493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462" name="Küp 17">
                <a:extLst>
                  <a:ext uri="{FF2B5EF4-FFF2-40B4-BE49-F238E27FC236}">
                    <a16:creationId xmlns:a16="http://schemas.microsoft.com/office/drawing/2014/main" id="{E96FA397-4B3D-408E-BF8C-FAB122B85FCF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3" name="Küp 17">
                <a:extLst>
                  <a:ext uri="{FF2B5EF4-FFF2-40B4-BE49-F238E27FC236}">
                    <a16:creationId xmlns:a16="http://schemas.microsoft.com/office/drawing/2014/main" id="{A2CC21E7-0118-4D88-817E-797152B75FBA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4" name="Küp 17">
                <a:extLst>
                  <a:ext uri="{FF2B5EF4-FFF2-40B4-BE49-F238E27FC236}">
                    <a16:creationId xmlns:a16="http://schemas.microsoft.com/office/drawing/2014/main" id="{814ADD5B-5BB4-469A-BBA3-E5CA7228BAB9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5" name="Küp 17">
                <a:extLst>
                  <a:ext uri="{FF2B5EF4-FFF2-40B4-BE49-F238E27FC236}">
                    <a16:creationId xmlns:a16="http://schemas.microsoft.com/office/drawing/2014/main" id="{3EFCB2CB-EB34-4050-B4C7-9DA40862EE2E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6" name="Küp 17">
                <a:extLst>
                  <a:ext uri="{FF2B5EF4-FFF2-40B4-BE49-F238E27FC236}">
                    <a16:creationId xmlns:a16="http://schemas.microsoft.com/office/drawing/2014/main" id="{4C487D95-FED2-4439-8E38-84963F358F22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7" name="Küp 17">
                <a:extLst>
                  <a:ext uri="{FF2B5EF4-FFF2-40B4-BE49-F238E27FC236}">
                    <a16:creationId xmlns:a16="http://schemas.microsoft.com/office/drawing/2014/main" id="{F0DB0B2A-116B-4357-9355-001DC26F2A19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8" name="Küp 17">
                <a:extLst>
                  <a:ext uri="{FF2B5EF4-FFF2-40B4-BE49-F238E27FC236}">
                    <a16:creationId xmlns:a16="http://schemas.microsoft.com/office/drawing/2014/main" id="{7187B726-C52E-4A5E-8091-859263F474A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9" name="Küp 17">
                <a:extLst>
                  <a:ext uri="{FF2B5EF4-FFF2-40B4-BE49-F238E27FC236}">
                    <a16:creationId xmlns:a16="http://schemas.microsoft.com/office/drawing/2014/main" id="{8CEC3DD0-BE4D-4789-A161-C2EB771CA506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0" name="Küp 17">
                <a:extLst>
                  <a:ext uri="{FF2B5EF4-FFF2-40B4-BE49-F238E27FC236}">
                    <a16:creationId xmlns:a16="http://schemas.microsoft.com/office/drawing/2014/main" id="{C3EA1372-9A76-4981-A089-EBFD4A05B741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71" name="Küp 17">
                <a:extLst>
                  <a:ext uri="{FF2B5EF4-FFF2-40B4-BE49-F238E27FC236}">
                    <a16:creationId xmlns:a16="http://schemas.microsoft.com/office/drawing/2014/main" id="{3645E7D5-D7D7-4B78-8EF8-9ED1E937B647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418" name="Group 116">
              <a:extLst>
                <a:ext uri="{FF2B5EF4-FFF2-40B4-BE49-F238E27FC236}">
                  <a16:creationId xmlns:a16="http://schemas.microsoft.com/office/drawing/2014/main" id="{B83C8175-EEA9-41EE-84FC-FC86FCEDDB72}"/>
                </a:ext>
              </a:extLst>
            </p:cNvPr>
            <p:cNvGrpSpPr/>
            <p:nvPr/>
          </p:nvGrpSpPr>
          <p:grpSpPr>
            <a:xfrm>
              <a:off x="5252565" y="2132122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452" name="Küp 17">
                <a:extLst>
                  <a:ext uri="{FF2B5EF4-FFF2-40B4-BE49-F238E27FC236}">
                    <a16:creationId xmlns:a16="http://schemas.microsoft.com/office/drawing/2014/main" id="{A5781023-694F-457C-AFA4-23AFCFABC893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3" name="Küp 17">
                <a:extLst>
                  <a:ext uri="{FF2B5EF4-FFF2-40B4-BE49-F238E27FC236}">
                    <a16:creationId xmlns:a16="http://schemas.microsoft.com/office/drawing/2014/main" id="{6214E5ED-A47B-451B-8F53-5BADCBA0F962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4" name="Küp 17">
                <a:extLst>
                  <a:ext uri="{FF2B5EF4-FFF2-40B4-BE49-F238E27FC236}">
                    <a16:creationId xmlns:a16="http://schemas.microsoft.com/office/drawing/2014/main" id="{788A92F8-BE84-42B6-88DF-BD363410FA26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5" name="Küp 17">
                <a:extLst>
                  <a:ext uri="{FF2B5EF4-FFF2-40B4-BE49-F238E27FC236}">
                    <a16:creationId xmlns:a16="http://schemas.microsoft.com/office/drawing/2014/main" id="{623387CE-430C-4ADF-83EE-3341FEE3736A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6" name="Küp 17">
                <a:extLst>
                  <a:ext uri="{FF2B5EF4-FFF2-40B4-BE49-F238E27FC236}">
                    <a16:creationId xmlns:a16="http://schemas.microsoft.com/office/drawing/2014/main" id="{A073E963-928E-42F3-AA5B-B4D87B733955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7" name="Küp 17">
                <a:extLst>
                  <a:ext uri="{FF2B5EF4-FFF2-40B4-BE49-F238E27FC236}">
                    <a16:creationId xmlns:a16="http://schemas.microsoft.com/office/drawing/2014/main" id="{33563EF8-957B-413E-AF2F-2E088AC5D0A5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8" name="Küp 17">
                <a:extLst>
                  <a:ext uri="{FF2B5EF4-FFF2-40B4-BE49-F238E27FC236}">
                    <a16:creationId xmlns:a16="http://schemas.microsoft.com/office/drawing/2014/main" id="{B12CEFFB-F623-4CB9-BFF5-FBB5FFC515DF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9" name="Küp 17">
                <a:extLst>
                  <a:ext uri="{FF2B5EF4-FFF2-40B4-BE49-F238E27FC236}">
                    <a16:creationId xmlns:a16="http://schemas.microsoft.com/office/drawing/2014/main" id="{B057DE65-1D3C-4EA2-A5AE-09C315338BA4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0" name="Küp 17">
                <a:extLst>
                  <a:ext uri="{FF2B5EF4-FFF2-40B4-BE49-F238E27FC236}">
                    <a16:creationId xmlns:a16="http://schemas.microsoft.com/office/drawing/2014/main" id="{E94A9C84-D589-4419-9B67-4666849A9031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61" name="Küp 17">
                <a:extLst>
                  <a:ext uri="{FF2B5EF4-FFF2-40B4-BE49-F238E27FC236}">
                    <a16:creationId xmlns:a16="http://schemas.microsoft.com/office/drawing/2014/main" id="{A410F933-4C09-47F9-A920-568464136F8A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419" name="Group 127">
              <a:extLst>
                <a:ext uri="{FF2B5EF4-FFF2-40B4-BE49-F238E27FC236}">
                  <a16:creationId xmlns:a16="http://schemas.microsoft.com/office/drawing/2014/main" id="{80565E61-F5BA-44CC-A344-F2FE33B90D3B}"/>
                </a:ext>
              </a:extLst>
            </p:cNvPr>
            <p:cNvGrpSpPr/>
            <p:nvPr/>
          </p:nvGrpSpPr>
          <p:grpSpPr>
            <a:xfrm>
              <a:off x="5991948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442" name="Küp 17">
                <a:extLst>
                  <a:ext uri="{FF2B5EF4-FFF2-40B4-BE49-F238E27FC236}">
                    <a16:creationId xmlns:a16="http://schemas.microsoft.com/office/drawing/2014/main" id="{14F91448-9826-4BD4-8756-B283F298422D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3" name="Küp 17">
                <a:extLst>
                  <a:ext uri="{FF2B5EF4-FFF2-40B4-BE49-F238E27FC236}">
                    <a16:creationId xmlns:a16="http://schemas.microsoft.com/office/drawing/2014/main" id="{7B79B1AD-EE6F-4A03-A41D-C7B5CCB51F95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4" name="Küp 17">
                <a:extLst>
                  <a:ext uri="{FF2B5EF4-FFF2-40B4-BE49-F238E27FC236}">
                    <a16:creationId xmlns:a16="http://schemas.microsoft.com/office/drawing/2014/main" id="{2282C00C-8046-4F82-96DA-4E85F0A024F1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5" name="Küp 17">
                <a:extLst>
                  <a:ext uri="{FF2B5EF4-FFF2-40B4-BE49-F238E27FC236}">
                    <a16:creationId xmlns:a16="http://schemas.microsoft.com/office/drawing/2014/main" id="{7187C138-F50E-4C4F-BA88-0B3C735DD5AA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6" name="Küp 17">
                <a:extLst>
                  <a:ext uri="{FF2B5EF4-FFF2-40B4-BE49-F238E27FC236}">
                    <a16:creationId xmlns:a16="http://schemas.microsoft.com/office/drawing/2014/main" id="{D2F84D0E-3494-48CB-AD45-3E0D8ADB0059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7" name="Küp 17">
                <a:extLst>
                  <a:ext uri="{FF2B5EF4-FFF2-40B4-BE49-F238E27FC236}">
                    <a16:creationId xmlns:a16="http://schemas.microsoft.com/office/drawing/2014/main" id="{ECFF3780-553A-49E4-86FD-7C831A3A5C67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8" name="Küp 17">
                <a:extLst>
                  <a:ext uri="{FF2B5EF4-FFF2-40B4-BE49-F238E27FC236}">
                    <a16:creationId xmlns:a16="http://schemas.microsoft.com/office/drawing/2014/main" id="{D947E122-0AFB-414F-97B0-BFF4E160754E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9" name="Küp 17">
                <a:extLst>
                  <a:ext uri="{FF2B5EF4-FFF2-40B4-BE49-F238E27FC236}">
                    <a16:creationId xmlns:a16="http://schemas.microsoft.com/office/drawing/2014/main" id="{1507D137-FC4F-4DB8-8F15-684327002163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0" name="Küp 17">
                <a:extLst>
                  <a:ext uri="{FF2B5EF4-FFF2-40B4-BE49-F238E27FC236}">
                    <a16:creationId xmlns:a16="http://schemas.microsoft.com/office/drawing/2014/main" id="{66A2E608-6F73-4A41-BD3F-5DE4E371612E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51" name="Küp 17">
                <a:extLst>
                  <a:ext uri="{FF2B5EF4-FFF2-40B4-BE49-F238E27FC236}">
                    <a16:creationId xmlns:a16="http://schemas.microsoft.com/office/drawing/2014/main" id="{60C961CD-A71D-45EA-8CD0-36944B64AA56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420" name="Group 138">
              <a:extLst>
                <a:ext uri="{FF2B5EF4-FFF2-40B4-BE49-F238E27FC236}">
                  <a16:creationId xmlns:a16="http://schemas.microsoft.com/office/drawing/2014/main" id="{A46E51D6-9B97-4CF2-8A31-C4B9F8D1CC9B}"/>
                </a:ext>
              </a:extLst>
            </p:cNvPr>
            <p:cNvGrpSpPr/>
            <p:nvPr/>
          </p:nvGrpSpPr>
          <p:grpSpPr>
            <a:xfrm>
              <a:off x="6355761" y="2132122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432" name="Küp 17">
                <a:extLst>
                  <a:ext uri="{FF2B5EF4-FFF2-40B4-BE49-F238E27FC236}">
                    <a16:creationId xmlns:a16="http://schemas.microsoft.com/office/drawing/2014/main" id="{D6C0519D-18DA-4E22-AFA7-12B120BA5711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3" name="Küp 17">
                <a:extLst>
                  <a:ext uri="{FF2B5EF4-FFF2-40B4-BE49-F238E27FC236}">
                    <a16:creationId xmlns:a16="http://schemas.microsoft.com/office/drawing/2014/main" id="{94E47F8A-C070-4EAD-94E3-01902B4AB704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4" name="Küp 17">
                <a:extLst>
                  <a:ext uri="{FF2B5EF4-FFF2-40B4-BE49-F238E27FC236}">
                    <a16:creationId xmlns:a16="http://schemas.microsoft.com/office/drawing/2014/main" id="{6D5AAC15-E432-4FA6-A973-9B7F362ECF6A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5" name="Küp 17">
                <a:extLst>
                  <a:ext uri="{FF2B5EF4-FFF2-40B4-BE49-F238E27FC236}">
                    <a16:creationId xmlns:a16="http://schemas.microsoft.com/office/drawing/2014/main" id="{8158D458-1EBC-4B4D-A269-CE37B6E1DA6A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6" name="Küp 17">
                <a:extLst>
                  <a:ext uri="{FF2B5EF4-FFF2-40B4-BE49-F238E27FC236}">
                    <a16:creationId xmlns:a16="http://schemas.microsoft.com/office/drawing/2014/main" id="{95EF2489-376A-4302-B8C0-BED7CA10825C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7" name="Küp 17">
                <a:extLst>
                  <a:ext uri="{FF2B5EF4-FFF2-40B4-BE49-F238E27FC236}">
                    <a16:creationId xmlns:a16="http://schemas.microsoft.com/office/drawing/2014/main" id="{FC595C97-0726-4C5D-AF3F-F7BBD40DBF00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8" name="Küp 17">
                <a:extLst>
                  <a:ext uri="{FF2B5EF4-FFF2-40B4-BE49-F238E27FC236}">
                    <a16:creationId xmlns:a16="http://schemas.microsoft.com/office/drawing/2014/main" id="{6D84404C-A6FA-47DF-8A84-B19F3613CAFA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9" name="Küp 17">
                <a:extLst>
                  <a:ext uri="{FF2B5EF4-FFF2-40B4-BE49-F238E27FC236}">
                    <a16:creationId xmlns:a16="http://schemas.microsoft.com/office/drawing/2014/main" id="{69172019-3A32-46A3-BDDD-E8BBC4852EA2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0" name="Küp 17">
                <a:extLst>
                  <a:ext uri="{FF2B5EF4-FFF2-40B4-BE49-F238E27FC236}">
                    <a16:creationId xmlns:a16="http://schemas.microsoft.com/office/drawing/2014/main" id="{B7BC70AA-0FB1-49DB-88F5-A3C0CBD498B6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41" name="Küp 17">
                <a:extLst>
                  <a:ext uri="{FF2B5EF4-FFF2-40B4-BE49-F238E27FC236}">
                    <a16:creationId xmlns:a16="http://schemas.microsoft.com/office/drawing/2014/main" id="{A64918F2-2E05-436E-BA58-5017495FA3D0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  <p:grpSp>
          <p:nvGrpSpPr>
            <p:cNvPr id="421" name="Group 150">
              <a:extLst>
                <a:ext uri="{FF2B5EF4-FFF2-40B4-BE49-F238E27FC236}">
                  <a16:creationId xmlns:a16="http://schemas.microsoft.com/office/drawing/2014/main" id="{617AFC72-64E9-4797-B50F-8EA013A8EB15}"/>
                </a:ext>
              </a:extLst>
            </p:cNvPr>
            <p:cNvGrpSpPr/>
            <p:nvPr/>
          </p:nvGrpSpPr>
          <p:grpSpPr>
            <a:xfrm>
              <a:off x="6729054" y="2139019"/>
              <a:ext cx="288679" cy="2231608"/>
              <a:chOff x="3816000" y="2160000"/>
              <a:chExt cx="288679" cy="2231608"/>
            </a:xfrm>
            <a:grpFill/>
          </p:grpSpPr>
          <p:sp>
            <p:nvSpPr>
              <p:cNvPr id="422" name="Küp 17">
                <a:extLst>
                  <a:ext uri="{FF2B5EF4-FFF2-40B4-BE49-F238E27FC236}">
                    <a16:creationId xmlns:a16="http://schemas.microsoft.com/office/drawing/2014/main" id="{7A4E2D8A-D91D-42B4-8F00-69EB3C4D79C4}"/>
                  </a:ext>
                </a:extLst>
              </p:cNvPr>
              <p:cNvSpPr/>
              <p:nvPr/>
            </p:nvSpPr>
            <p:spPr>
              <a:xfrm>
                <a:off x="3817331" y="410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23" name="Küp 17">
                <a:extLst>
                  <a:ext uri="{FF2B5EF4-FFF2-40B4-BE49-F238E27FC236}">
                    <a16:creationId xmlns:a16="http://schemas.microsoft.com/office/drawing/2014/main" id="{E8520139-FE75-4AC7-9FEC-CCFE6BF257B7}"/>
                  </a:ext>
                </a:extLst>
              </p:cNvPr>
              <p:cNvSpPr/>
              <p:nvPr/>
            </p:nvSpPr>
            <p:spPr>
              <a:xfrm>
                <a:off x="3817331" y="388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24" name="Küp 17">
                <a:extLst>
                  <a:ext uri="{FF2B5EF4-FFF2-40B4-BE49-F238E27FC236}">
                    <a16:creationId xmlns:a16="http://schemas.microsoft.com/office/drawing/2014/main" id="{F1449C49-6790-48F3-8A1B-5E1822C54F00}"/>
                  </a:ext>
                </a:extLst>
              </p:cNvPr>
              <p:cNvSpPr/>
              <p:nvPr/>
            </p:nvSpPr>
            <p:spPr>
              <a:xfrm>
                <a:off x="3817331" y="367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25" name="Küp 17">
                <a:extLst>
                  <a:ext uri="{FF2B5EF4-FFF2-40B4-BE49-F238E27FC236}">
                    <a16:creationId xmlns:a16="http://schemas.microsoft.com/office/drawing/2014/main" id="{9D0ACAED-89BA-4E7C-B672-059826EF7955}"/>
                  </a:ext>
                </a:extLst>
              </p:cNvPr>
              <p:cNvSpPr/>
              <p:nvPr/>
            </p:nvSpPr>
            <p:spPr>
              <a:xfrm>
                <a:off x="3817331" y="345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26" name="Küp 17">
                <a:extLst>
                  <a:ext uri="{FF2B5EF4-FFF2-40B4-BE49-F238E27FC236}">
                    <a16:creationId xmlns:a16="http://schemas.microsoft.com/office/drawing/2014/main" id="{5BA27F38-A684-486D-8B7E-F39FBA0A7D21}"/>
                  </a:ext>
                </a:extLst>
              </p:cNvPr>
              <p:cNvSpPr/>
              <p:nvPr/>
            </p:nvSpPr>
            <p:spPr>
              <a:xfrm>
                <a:off x="3816000" y="324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27" name="Küp 17">
                <a:extLst>
                  <a:ext uri="{FF2B5EF4-FFF2-40B4-BE49-F238E27FC236}">
                    <a16:creationId xmlns:a16="http://schemas.microsoft.com/office/drawing/2014/main" id="{BB913CC3-2BAF-4D4A-BB3E-545C7E6E5CAD}"/>
                  </a:ext>
                </a:extLst>
              </p:cNvPr>
              <p:cNvSpPr/>
              <p:nvPr/>
            </p:nvSpPr>
            <p:spPr>
              <a:xfrm>
                <a:off x="3816000" y="3024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28" name="Küp 17">
                <a:extLst>
                  <a:ext uri="{FF2B5EF4-FFF2-40B4-BE49-F238E27FC236}">
                    <a16:creationId xmlns:a16="http://schemas.microsoft.com/office/drawing/2014/main" id="{6194B131-EF80-4701-A08B-1E30225D90F1}"/>
                  </a:ext>
                </a:extLst>
              </p:cNvPr>
              <p:cNvSpPr/>
              <p:nvPr/>
            </p:nvSpPr>
            <p:spPr>
              <a:xfrm>
                <a:off x="3817331" y="2808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29" name="Küp 17">
                <a:extLst>
                  <a:ext uri="{FF2B5EF4-FFF2-40B4-BE49-F238E27FC236}">
                    <a16:creationId xmlns:a16="http://schemas.microsoft.com/office/drawing/2014/main" id="{369A359B-4067-4A2B-9B93-AB22CCE6800D}"/>
                  </a:ext>
                </a:extLst>
              </p:cNvPr>
              <p:cNvSpPr/>
              <p:nvPr/>
            </p:nvSpPr>
            <p:spPr>
              <a:xfrm>
                <a:off x="3816000" y="2592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0" name="Küp 17">
                <a:extLst>
                  <a:ext uri="{FF2B5EF4-FFF2-40B4-BE49-F238E27FC236}">
                    <a16:creationId xmlns:a16="http://schemas.microsoft.com/office/drawing/2014/main" id="{8A54B08C-0541-4D8F-8482-5F2FFCFF37E0}"/>
                  </a:ext>
                </a:extLst>
              </p:cNvPr>
              <p:cNvSpPr/>
              <p:nvPr/>
            </p:nvSpPr>
            <p:spPr>
              <a:xfrm>
                <a:off x="3816000" y="2376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  <p:sp>
            <p:nvSpPr>
              <p:cNvPr id="431" name="Küp 17">
                <a:extLst>
                  <a:ext uri="{FF2B5EF4-FFF2-40B4-BE49-F238E27FC236}">
                    <a16:creationId xmlns:a16="http://schemas.microsoft.com/office/drawing/2014/main" id="{C421C3D2-068D-4B8B-923C-FFF5CB968C31}"/>
                  </a:ext>
                </a:extLst>
              </p:cNvPr>
              <p:cNvSpPr/>
              <p:nvPr/>
            </p:nvSpPr>
            <p:spPr>
              <a:xfrm>
                <a:off x="3816000" y="2160000"/>
                <a:ext cx="287348" cy="287608"/>
              </a:xfrm>
              <a:prstGeom prst="cube">
                <a:avLst/>
              </a:prstGeom>
              <a:grpFill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tr-TR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667" name="Group 145">
            <a:extLst>
              <a:ext uri="{FF2B5EF4-FFF2-40B4-BE49-F238E27FC236}">
                <a16:creationId xmlns:a16="http://schemas.microsoft.com/office/drawing/2014/main" id="{7C9AF12C-2B05-4924-AA6F-3EB72459A672}"/>
              </a:ext>
            </a:extLst>
          </p:cNvPr>
          <p:cNvGrpSpPr/>
          <p:nvPr/>
        </p:nvGrpSpPr>
        <p:grpSpPr>
          <a:xfrm>
            <a:off x="5879437" y="3793918"/>
            <a:ext cx="160779" cy="1339282"/>
            <a:chOff x="3816000" y="2160000"/>
            <a:chExt cx="288679" cy="2231608"/>
          </a:xfrm>
        </p:grpSpPr>
        <p:sp>
          <p:nvSpPr>
            <p:cNvPr id="668" name="Küp 17">
              <a:extLst>
                <a:ext uri="{FF2B5EF4-FFF2-40B4-BE49-F238E27FC236}">
                  <a16:creationId xmlns:a16="http://schemas.microsoft.com/office/drawing/2014/main" id="{D85C6A4B-D8A5-4C7F-8683-A419BE89CD2A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69" name="Küp 17">
              <a:extLst>
                <a:ext uri="{FF2B5EF4-FFF2-40B4-BE49-F238E27FC236}">
                  <a16:creationId xmlns:a16="http://schemas.microsoft.com/office/drawing/2014/main" id="{ABEA2C79-F38D-4487-8099-A09EBC17C7F8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70" name="Küp 17">
              <a:extLst>
                <a:ext uri="{FF2B5EF4-FFF2-40B4-BE49-F238E27FC236}">
                  <a16:creationId xmlns:a16="http://schemas.microsoft.com/office/drawing/2014/main" id="{7467A6D3-84FE-4FA6-8F6E-63CAEF46518B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71" name="Küp 17">
              <a:extLst>
                <a:ext uri="{FF2B5EF4-FFF2-40B4-BE49-F238E27FC236}">
                  <a16:creationId xmlns:a16="http://schemas.microsoft.com/office/drawing/2014/main" id="{A8D1BAC0-7D85-4387-9B72-6CBF264DA0A6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72" name="Küp 17">
              <a:extLst>
                <a:ext uri="{FF2B5EF4-FFF2-40B4-BE49-F238E27FC236}">
                  <a16:creationId xmlns:a16="http://schemas.microsoft.com/office/drawing/2014/main" id="{C926D920-B812-40F3-82BF-38279DA5CD6A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73" name="Küp 17">
              <a:extLst>
                <a:ext uri="{FF2B5EF4-FFF2-40B4-BE49-F238E27FC236}">
                  <a16:creationId xmlns:a16="http://schemas.microsoft.com/office/drawing/2014/main" id="{4C0003B6-E34D-4CF7-9845-B3E9BF61A2B2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74" name="Küp 17">
              <a:extLst>
                <a:ext uri="{FF2B5EF4-FFF2-40B4-BE49-F238E27FC236}">
                  <a16:creationId xmlns:a16="http://schemas.microsoft.com/office/drawing/2014/main" id="{AE52E8B8-C91C-43B3-AAE7-882762189BE6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75" name="Küp 17">
              <a:extLst>
                <a:ext uri="{FF2B5EF4-FFF2-40B4-BE49-F238E27FC236}">
                  <a16:creationId xmlns:a16="http://schemas.microsoft.com/office/drawing/2014/main" id="{0953527F-361C-4901-BDF5-F4DF1F081160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76" name="Küp 17">
              <a:extLst>
                <a:ext uri="{FF2B5EF4-FFF2-40B4-BE49-F238E27FC236}">
                  <a16:creationId xmlns:a16="http://schemas.microsoft.com/office/drawing/2014/main" id="{5339585A-52FA-493D-8C8C-5744008E7854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77" name="Küp 17">
              <a:extLst>
                <a:ext uri="{FF2B5EF4-FFF2-40B4-BE49-F238E27FC236}">
                  <a16:creationId xmlns:a16="http://schemas.microsoft.com/office/drawing/2014/main" id="{CC430A39-7FD5-4C75-AF86-C6AE4794A60C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678" name="Group 145">
            <a:extLst>
              <a:ext uri="{FF2B5EF4-FFF2-40B4-BE49-F238E27FC236}">
                <a16:creationId xmlns:a16="http://schemas.microsoft.com/office/drawing/2014/main" id="{738B173D-AF64-4A79-B37D-3E518399090B}"/>
              </a:ext>
            </a:extLst>
          </p:cNvPr>
          <p:cNvGrpSpPr/>
          <p:nvPr/>
        </p:nvGrpSpPr>
        <p:grpSpPr>
          <a:xfrm>
            <a:off x="5671625" y="3811759"/>
            <a:ext cx="160779" cy="1339282"/>
            <a:chOff x="3816000" y="2160000"/>
            <a:chExt cx="288679" cy="2231608"/>
          </a:xfrm>
        </p:grpSpPr>
        <p:sp>
          <p:nvSpPr>
            <p:cNvPr id="679" name="Küp 17">
              <a:extLst>
                <a:ext uri="{FF2B5EF4-FFF2-40B4-BE49-F238E27FC236}">
                  <a16:creationId xmlns:a16="http://schemas.microsoft.com/office/drawing/2014/main" id="{59B9B68A-DE7B-42FD-8D34-89CCF79062F9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80" name="Küp 17">
              <a:extLst>
                <a:ext uri="{FF2B5EF4-FFF2-40B4-BE49-F238E27FC236}">
                  <a16:creationId xmlns:a16="http://schemas.microsoft.com/office/drawing/2014/main" id="{28CE85EC-334D-4A94-94D6-BF40EEB7795A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81" name="Küp 17">
              <a:extLst>
                <a:ext uri="{FF2B5EF4-FFF2-40B4-BE49-F238E27FC236}">
                  <a16:creationId xmlns:a16="http://schemas.microsoft.com/office/drawing/2014/main" id="{A0001C84-1A85-4044-A94D-2EB62414AF53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82" name="Küp 17">
              <a:extLst>
                <a:ext uri="{FF2B5EF4-FFF2-40B4-BE49-F238E27FC236}">
                  <a16:creationId xmlns:a16="http://schemas.microsoft.com/office/drawing/2014/main" id="{5F5E89CB-F824-441A-ADC5-EF982CE34E37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83" name="Küp 17">
              <a:extLst>
                <a:ext uri="{FF2B5EF4-FFF2-40B4-BE49-F238E27FC236}">
                  <a16:creationId xmlns:a16="http://schemas.microsoft.com/office/drawing/2014/main" id="{427FC2D7-83F9-44F1-B865-7A07DA959F8B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84" name="Küp 17">
              <a:extLst>
                <a:ext uri="{FF2B5EF4-FFF2-40B4-BE49-F238E27FC236}">
                  <a16:creationId xmlns:a16="http://schemas.microsoft.com/office/drawing/2014/main" id="{AEDB2210-100C-478C-9728-DDFABB0178FD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85" name="Küp 17">
              <a:extLst>
                <a:ext uri="{FF2B5EF4-FFF2-40B4-BE49-F238E27FC236}">
                  <a16:creationId xmlns:a16="http://schemas.microsoft.com/office/drawing/2014/main" id="{F97B14D9-D991-46C1-ABD1-295C4EB2C10E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86" name="Küp 17">
              <a:extLst>
                <a:ext uri="{FF2B5EF4-FFF2-40B4-BE49-F238E27FC236}">
                  <a16:creationId xmlns:a16="http://schemas.microsoft.com/office/drawing/2014/main" id="{F2C4CCAA-42E4-4271-BA7C-6E71043D4C89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87" name="Küp 17">
              <a:extLst>
                <a:ext uri="{FF2B5EF4-FFF2-40B4-BE49-F238E27FC236}">
                  <a16:creationId xmlns:a16="http://schemas.microsoft.com/office/drawing/2014/main" id="{40168178-5450-45D4-941E-AAA25B769D23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88" name="Küp 17">
              <a:extLst>
                <a:ext uri="{FF2B5EF4-FFF2-40B4-BE49-F238E27FC236}">
                  <a16:creationId xmlns:a16="http://schemas.microsoft.com/office/drawing/2014/main" id="{C21BF710-3E2F-4AB7-A040-E26D535F884F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689" name="Group 145">
            <a:extLst>
              <a:ext uri="{FF2B5EF4-FFF2-40B4-BE49-F238E27FC236}">
                <a16:creationId xmlns:a16="http://schemas.microsoft.com/office/drawing/2014/main" id="{AE334C0C-C0B5-481A-A12E-F7FD16558DE1}"/>
              </a:ext>
            </a:extLst>
          </p:cNvPr>
          <p:cNvGrpSpPr/>
          <p:nvPr/>
        </p:nvGrpSpPr>
        <p:grpSpPr>
          <a:xfrm>
            <a:off x="5467708" y="3819481"/>
            <a:ext cx="160779" cy="1339282"/>
            <a:chOff x="3816000" y="2160000"/>
            <a:chExt cx="288679" cy="2231608"/>
          </a:xfrm>
        </p:grpSpPr>
        <p:sp>
          <p:nvSpPr>
            <p:cNvPr id="690" name="Küp 17">
              <a:extLst>
                <a:ext uri="{FF2B5EF4-FFF2-40B4-BE49-F238E27FC236}">
                  <a16:creationId xmlns:a16="http://schemas.microsoft.com/office/drawing/2014/main" id="{D385EDC8-6553-4533-A400-6ECB346C3EC3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91" name="Küp 17">
              <a:extLst>
                <a:ext uri="{FF2B5EF4-FFF2-40B4-BE49-F238E27FC236}">
                  <a16:creationId xmlns:a16="http://schemas.microsoft.com/office/drawing/2014/main" id="{858191D3-CA18-4C29-8B5A-B82ECA6ED559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92" name="Küp 17">
              <a:extLst>
                <a:ext uri="{FF2B5EF4-FFF2-40B4-BE49-F238E27FC236}">
                  <a16:creationId xmlns:a16="http://schemas.microsoft.com/office/drawing/2014/main" id="{4FB692A7-36D9-4F3B-ABA5-B69CAFF30D90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93" name="Küp 17">
              <a:extLst>
                <a:ext uri="{FF2B5EF4-FFF2-40B4-BE49-F238E27FC236}">
                  <a16:creationId xmlns:a16="http://schemas.microsoft.com/office/drawing/2014/main" id="{21800F3F-AEB8-408B-A1E0-DE1E65F8BD07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94" name="Küp 17">
              <a:extLst>
                <a:ext uri="{FF2B5EF4-FFF2-40B4-BE49-F238E27FC236}">
                  <a16:creationId xmlns:a16="http://schemas.microsoft.com/office/drawing/2014/main" id="{9DD016E8-31C5-4DA1-9F7A-DA42CF8E456C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95" name="Küp 17">
              <a:extLst>
                <a:ext uri="{FF2B5EF4-FFF2-40B4-BE49-F238E27FC236}">
                  <a16:creationId xmlns:a16="http://schemas.microsoft.com/office/drawing/2014/main" id="{D5F89D6B-7407-46D4-85B3-405AC8B61F81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96" name="Küp 17">
              <a:extLst>
                <a:ext uri="{FF2B5EF4-FFF2-40B4-BE49-F238E27FC236}">
                  <a16:creationId xmlns:a16="http://schemas.microsoft.com/office/drawing/2014/main" id="{5C3B9530-BCB1-4E51-BBE7-E15DCB59D811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97" name="Küp 17">
              <a:extLst>
                <a:ext uri="{FF2B5EF4-FFF2-40B4-BE49-F238E27FC236}">
                  <a16:creationId xmlns:a16="http://schemas.microsoft.com/office/drawing/2014/main" id="{54B73CC4-8D6A-49A1-9867-0E4E343C22F6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98" name="Küp 17">
              <a:extLst>
                <a:ext uri="{FF2B5EF4-FFF2-40B4-BE49-F238E27FC236}">
                  <a16:creationId xmlns:a16="http://schemas.microsoft.com/office/drawing/2014/main" id="{FEC455DC-90B5-400F-85A2-84C4CE3A36CA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699" name="Küp 17">
              <a:extLst>
                <a:ext uri="{FF2B5EF4-FFF2-40B4-BE49-F238E27FC236}">
                  <a16:creationId xmlns:a16="http://schemas.microsoft.com/office/drawing/2014/main" id="{23476BD3-89EE-4F4A-AE46-1E8B555E51DA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700" name="Group 145">
            <a:extLst>
              <a:ext uri="{FF2B5EF4-FFF2-40B4-BE49-F238E27FC236}">
                <a16:creationId xmlns:a16="http://schemas.microsoft.com/office/drawing/2014/main" id="{430767B2-BE20-4DB1-871F-231063234ED2}"/>
              </a:ext>
            </a:extLst>
          </p:cNvPr>
          <p:cNvGrpSpPr/>
          <p:nvPr/>
        </p:nvGrpSpPr>
        <p:grpSpPr>
          <a:xfrm>
            <a:off x="5274707" y="3819481"/>
            <a:ext cx="160779" cy="1339282"/>
            <a:chOff x="3816000" y="2160000"/>
            <a:chExt cx="288679" cy="2231608"/>
          </a:xfrm>
        </p:grpSpPr>
        <p:sp>
          <p:nvSpPr>
            <p:cNvPr id="701" name="Küp 17">
              <a:extLst>
                <a:ext uri="{FF2B5EF4-FFF2-40B4-BE49-F238E27FC236}">
                  <a16:creationId xmlns:a16="http://schemas.microsoft.com/office/drawing/2014/main" id="{5A63631A-96C8-432C-8B08-14B444E56029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02" name="Küp 17">
              <a:extLst>
                <a:ext uri="{FF2B5EF4-FFF2-40B4-BE49-F238E27FC236}">
                  <a16:creationId xmlns:a16="http://schemas.microsoft.com/office/drawing/2014/main" id="{604A8A55-86FA-480D-8823-89578892A339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03" name="Küp 17">
              <a:extLst>
                <a:ext uri="{FF2B5EF4-FFF2-40B4-BE49-F238E27FC236}">
                  <a16:creationId xmlns:a16="http://schemas.microsoft.com/office/drawing/2014/main" id="{F0AB4527-49B6-4A21-810E-F6FCD4E2C839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04" name="Küp 17">
              <a:extLst>
                <a:ext uri="{FF2B5EF4-FFF2-40B4-BE49-F238E27FC236}">
                  <a16:creationId xmlns:a16="http://schemas.microsoft.com/office/drawing/2014/main" id="{C96CF272-F0A5-48BB-A07B-183455F89E10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05" name="Küp 17">
              <a:extLst>
                <a:ext uri="{FF2B5EF4-FFF2-40B4-BE49-F238E27FC236}">
                  <a16:creationId xmlns:a16="http://schemas.microsoft.com/office/drawing/2014/main" id="{D9AD8C18-864F-4D08-BEBB-EB6A12206AB8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06" name="Küp 17">
              <a:extLst>
                <a:ext uri="{FF2B5EF4-FFF2-40B4-BE49-F238E27FC236}">
                  <a16:creationId xmlns:a16="http://schemas.microsoft.com/office/drawing/2014/main" id="{DD268A66-E5A1-4B4C-AF19-AFAF3737B0CA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07" name="Küp 17">
              <a:extLst>
                <a:ext uri="{FF2B5EF4-FFF2-40B4-BE49-F238E27FC236}">
                  <a16:creationId xmlns:a16="http://schemas.microsoft.com/office/drawing/2014/main" id="{5BAA0A56-2191-4408-BE57-2EEF872F9892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08" name="Küp 17">
              <a:extLst>
                <a:ext uri="{FF2B5EF4-FFF2-40B4-BE49-F238E27FC236}">
                  <a16:creationId xmlns:a16="http://schemas.microsoft.com/office/drawing/2014/main" id="{467A2DA1-3AC3-4F15-B386-65FA258EB81D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09" name="Küp 17">
              <a:extLst>
                <a:ext uri="{FF2B5EF4-FFF2-40B4-BE49-F238E27FC236}">
                  <a16:creationId xmlns:a16="http://schemas.microsoft.com/office/drawing/2014/main" id="{8CED7D83-75D8-48D1-A7C3-06F2915E277C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10" name="Küp 17">
              <a:extLst>
                <a:ext uri="{FF2B5EF4-FFF2-40B4-BE49-F238E27FC236}">
                  <a16:creationId xmlns:a16="http://schemas.microsoft.com/office/drawing/2014/main" id="{22506850-24C2-4C7C-B843-BE8178BC4F43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711" name="Group 145">
            <a:extLst>
              <a:ext uri="{FF2B5EF4-FFF2-40B4-BE49-F238E27FC236}">
                <a16:creationId xmlns:a16="http://schemas.microsoft.com/office/drawing/2014/main" id="{BB304A8A-C02C-4D7F-B6A0-CDAF4309F90C}"/>
              </a:ext>
            </a:extLst>
          </p:cNvPr>
          <p:cNvGrpSpPr/>
          <p:nvPr/>
        </p:nvGrpSpPr>
        <p:grpSpPr>
          <a:xfrm>
            <a:off x="5070790" y="3820210"/>
            <a:ext cx="160779" cy="1339282"/>
            <a:chOff x="3816000" y="2160000"/>
            <a:chExt cx="288679" cy="2231608"/>
          </a:xfrm>
        </p:grpSpPr>
        <p:sp>
          <p:nvSpPr>
            <p:cNvPr id="712" name="Küp 17">
              <a:extLst>
                <a:ext uri="{FF2B5EF4-FFF2-40B4-BE49-F238E27FC236}">
                  <a16:creationId xmlns:a16="http://schemas.microsoft.com/office/drawing/2014/main" id="{4207D7BA-B035-4342-AFCC-105042A968D0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13" name="Küp 17">
              <a:extLst>
                <a:ext uri="{FF2B5EF4-FFF2-40B4-BE49-F238E27FC236}">
                  <a16:creationId xmlns:a16="http://schemas.microsoft.com/office/drawing/2014/main" id="{DC8E05B6-634A-4EA1-B02B-E5129ED96769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14" name="Küp 17">
              <a:extLst>
                <a:ext uri="{FF2B5EF4-FFF2-40B4-BE49-F238E27FC236}">
                  <a16:creationId xmlns:a16="http://schemas.microsoft.com/office/drawing/2014/main" id="{750C5745-AD4C-47AB-8C91-4A778D26A7D2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15" name="Küp 17">
              <a:extLst>
                <a:ext uri="{FF2B5EF4-FFF2-40B4-BE49-F238E27FC236}">
                  <a16:creationId xmlns:a16="http://schemas.microsoft.com/office/drawing/2014/main" id="{65490AAD-690D-4C71-9DBD-63C08FD1F8CC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16" name="Küp 17">
              <a:extLst>
                <a:ext uri="{FF2B5EF4-FFF2-40B4-BE49-F238E27FC236}">
                  <a16:creationId xmlns:a16="http://schemas.microsoft.com/office/drawing/2014/main" id="{01F54EC3-B0CF-40B0-9E2C-CA875D0F21CA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17" name="Küp 17">
              <a:extLst>
                <a:ext uri="{FF2B5EF4-FFF2-40B4-BE49-F238E27FC236}">
                  <a16:creationId xmlns:a16="http://schemas.microsoft.com/office/drawing/2014/main" id="{C514661E-78D7-47EC-B22F-16550484979F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18" name="Küp 17">
              <a:extLst>
                <a:ext uri="{FF2B5EF4-FFF2-40B4-BE49-F238E27FC236}">
                  <a16:creationId xmlns:a16="http://schemas.microsoft.com/office/drawing/2014/main" id="{BAC6BD51-859A-49E6-BEEB-C0C85CBDD8F8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19" name="Küp 17">
              <a:extLst>
                <a:ext uri="{FF2B5EF4-FFF2-40B4-BE49-F238E27FC236}">
                  <a16:creationId xmlns:a16="http://schemas.microsoft.com/office/drawing/2014/main" id="{403630D2-4BF0-4CDC-B48F-510151730548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20" name="Küp 17">
              <a:extLst>
                <a:ext uri="{FF2B5EF4-FFF2-40B4-BE49-F238E27FC236}">
                  <a16:creationId xmlns:a16="http://schemas.microsoft.com/office/drawing/2014/main" id="{7EC922C2-AA6E-4150-B206-D134FDF0E934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21" name="Küp 17">
              <a:extLst>
                <a:ext uri="{FF2B5EF4-FFF2-40B4-BE49-F238E27FC236}">
                  <a16:creationId xmlns:a16="http://schemas.microsoft.com/office/drawing/2014/main" id="{5E9E5D73-8DAD-44CA-B801-2E604AEEE773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722" name="Group 145">
            <a:extLst>
              <a:ext uri="{FF2B5EF4-FFF2-40B4-BE49-F238E27FC236}">
                <a16:creationId xmlns:a16="http://schemas.microsoft.com/office/drawing/2014/main" id="{877B2574-5B04-4BB6-A779-B34F60D471F2}"/>
              </a:ext>
            </a:extLst>
          </p:cNvPr>
          <p:cNvGrpSpPr/>
          <p:nvPr/>
        </p:nvGrpSpPr>
        <p:grpSpPr>
          <a:xfrm>
            <a:off x="4841827" y="3811759"/>
            <a:ext cx="160779" cy="1339282"/>
            <a:chOff x="3816000" y="2160000"/>
            <a:chExt cx="288679" cy="2231608"/>
          </a:xfrm>
        </p:grpSpPr>
        <p:sp>
          <p:nvSpPr>
            <p:cNvPr id="723" name="Küp 17">
              <a:extLst>
                <a:ext uri="{FF2B5EF4-FFF2-40B4-BE49-F238E27FC236}">
                  <a16:creationId xmlns:a16="http://schemas.microsoft.com/office/drawing/2014/main" id="{1C2695EF-299A-4EE3-A1E8-133005B82D84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24" name="Küp 17">
              <a:extLst>
                <a:ext uri="{FF2B5EF4-FFF2-40B4-BE49-F238E27FC236}">
                  <a16:creationId xmlns:a16="http://schemas.microsoft.com/office/drawing/2014/main" id="{D3D82CF3-7DAF-4E4C-8CA0-9AB6F94A2DAD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25" name="Küp 17">
              <a:extLst>
                <a:ext uri="{FF2B5EF4-FFF2-40B4-BE49-F238E27FC236}">
                  <a16:creationId xmlns:a16="http://schemas.microsoft.com/office/drawing/2014/main" id="{F3DBAE61-0D0F-4253-AEE1-F2F84F71E2E6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26" name="Küp 17">
              <a:extLst>
                <a:ext uri="{FF2B5EF4-FFF2-40B4-BE49-F238E27FC236}">
                  <a16:creationId xmlns:a16="http://schemas.microsoft.com/office/drawing/2014/main" id="{2E88A262-F88A-45DA-8280-0639C7E8C16B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27" name="Küp 17">
              <a:extLst>
                <a:ext uri="{FF2B5EF4-FFF2-40B4-BE49-F238E27FC236}">
                  <a16:creationId xmlns:a16="http://schemas.microsoft.com/office/drawing/2014/main" id="{DC4B9303-2841-41B8-8C69-1FF7F6E7CE55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28" name="Küp 17">
              <a:extLst>
                <a:ext uri="{FF2B5EF4-FFF2-40B4-BE49-F238E27FC236}">
                  <a16:creationId xmlns:a16="http://schemas.microsoft.com/office/drawing/2014/main" id="{A38869CA-7AFE-4019-8872-36875667754B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29" name="Küp 17">
              <a:extLst>
                <a:ext uri="{FF2B5EF4-FFF2-40B4-BE49-F238E27FC236}">
                  <a16:creationId xmlns:a16="http://schemas.microsoft.com/office/drawing/2014/main" id="{C3C879F4-56AF-400B-937C-DF86FDA92180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30" name="Küp 17">
              <a:extLst>
                <a:ext uri="{FF2B5EF4-FFF2-40B4-BE49-F238E27FC236}">
                  <a16:creationId xmlns:a16="http://schemas.microsoft.com/office/drawing/2014/main" id="{E3FFDE8D-3F30-4B73-A4C5-9EEA049111EB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31" name="Küp 17">
              <a:extLst>
                <a:ext uri="{FF2B5EF4-FFF2-40B4-BE49-F238E27FC236}">
                  <a16:creationId xmlns:a16="http://schemas.microsoft.com/office/drawing/2014/main" id="{4CC6FF0E-DB78-461C-86F7-88F932DAB7A5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32" name="Küp 17">
              <a:extLst>
                <a:ext uri="{FF2B5EF4-FFF2-40B4-BE49-F238E27FC236}">
                  <a16:creationId xmlns:a16="http://schemas.microsoft.com/office/drawing/2014/main" id="{60C4A47E-3846-455F-8703-784ECDAC0BDB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733" name="Group 145">
            <a:extLst>
              <a:ext uri="{FF2B5EF4-FFF2-40B4-BE49-F238E27FC236}">
                <a16:creationId xmlns:a16="http://schemas.microsoft.com/office/drawing/2014/main" id="{1988F3F7-E17A-4EB2-A46D-47B776ADA611}"/>
              </a:ext>
            </a:extLst>
          </p:cNvPr>
          <p:cNvGrpSpPr/>
          <p:nvPr/>
        </p:nvGrpSpPr>
        <p:grpSpPr>
          <a:xfrm>
            <a:off x="4621994" y="3820345"/>
            <a:ext cx="160779" cy="1339282"/>
            <a:chOff x="3816000" y="2160000"/>
            <a:chExt cx="288679" cy="2231608"/>
          </a:xfrm>
        </p:grpSpPr>
        <p:sp>
          <p:nvSpPr>
            <p:cNvPr id="734" name="Küp 17">
              <a:extLst>
                <a:ext uri="{FF2B5EF4-FFF2-40B4-BE49-F238E27FC236}">
                  <a16:creationId xmlns:a16="http://schemas.microsoft.com/office/drawing/2014/main" id="{6855DF44-1D5C-4F24-97B4-8224D7F6B937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35" name="Küp 17">
              <a:extLst>
                <a:ext uri="{FF2B5EF4-FFF2-40B4-BE49-F238E27FC236}">
                  <a16:creationId xmlns:a16="http://schemas.microsoft.com/office/drawing/2014/main" id="{D7F45BD9-D740-4543-9A25-33306DCD6BB5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36" name="Küp 17">
              <a:extLst>
                <a:ext uri="{FF2B5EF4-FFF2-40B4-BE49-F238E27FC236}">
                  <a16:creationId xmlns:a16="http://schemas.microsoft.com/office/drawing/2014/main" id="{27976A88-96F0-4D01-91D2-572389A0AB9E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37" name="Küp 17">
              <a:extLst>
                <a:ext uri="{FF2B5EF4-FFF2-40B4-BE49-F238E27FC236}">
                  <a16:creationId xmlns:a16="http://schemas.microsoft.com/office/drawing/2014/main" id="{22F510AD-649F-42BC-A031-C8A59154DFE2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38" name="Küp 17">
              <a:extLst>
                <a:ext uri="{FF2B5EF4-FFF2-40B4-BE49-F238E27FC236}">
                  <a16:creationId xmlns:a16="http://schemas.microsoft.com/office/drawing/2014/main" id="{BF5428E9-20D5-45EC-A9C0-E79666435E41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39" name="Küp 17">
              <a:extLst>
                <a:ext uri="{FF2B5EF4-FFF2-40B4-BE49-F238E27FC236}">
                  <a16:creationId xmlns:a16="http://schemas.microsoft.com/office/drawing/2014/main" id="{2BF575A8-8722-4909-9ABB-74070E56A520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40" name="Küp 17">
              <a:extLst>
                <a:ext uri="{FF2B5EF4-FFF2-40B4-BE49-F238E27FC236}">
                  <a16:creationId xmlns:a16="http://schemas.microsoft.com/office/drawing/2014/main" id="{8AE05177-7EFA-4B83-B59E-033A2E3DD3F1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41" name="Küp 17">
              <a:extLst>
                <a:ext uri="{FF2B5EF4-FFF2-40B4-BE49-F238E27FC236}">
                  <a16:creationId xmlns:a16="http://schemas.microsoft.com/office/drawing/2014/main" id="{46210775-D00C-4C3E-9745-D09F45339647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42" name="Küp 17">
              <a:extLst>
                <a:ext uri="{FF2B5EF4-FFF2-40B4-BE49-F238E27FC236}">
                  <a16:creationId xmlns:a16="http://schemas.microsoft.com/office/drawing/2014/main" id="{C18B77CD-9288-4E1A-9A8E-BC9A7B8FC2A5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43" name="Küp 17">
              <a:extLst>
                <a:ext uri="{FF2B5EF4-FFF2-40B4-BE49-F238E27FC236}">
                  <a16:creationId xmlns:a16="http://schemas.microsoft.com/office/drawing/2014/main" id="{C391F516-66FC-4145-AEEB-A21DED161D16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744" name="Group 145">
            <a:extLst>
              <a:ext uri="{FF2B5EF4-FFF2-40B4-BE49-F238E27FC236}">
                <a16:creationId xmlns:a16="http://schemas.microsoft.com/office/drawing/2014/main" id="{4B684063-2371-4E76-991E-253A089D1188}"/>
              </a:ext>
            </a:extLst>
          </p:cNvPr>
          <p:cNvGrpSpPr/>
          <p:nvPr/>
        </p:nvGrpSpPr>
        <p:grpSpPr>
          <a:xfrm>
            <a:off x="4417757" y="3820345"/>
            <a:ext cx="160779" cy="1339282"/>
            <a:chOff x="3816000" y="2160000"/>
            <a:chExt cx="288679" cy="2231608"/>
          </a:xfrm>
        </p:grpSpPr>
        <p:sp>
          <p:nvSpPr>
            <p:cNvPr id="745" name="Küp 17">
              <a:extLst>
                <a:ext uri="{FF2B5EF4-FFF2-40B4-BE49-F238E27FC236}">
                  <a16:creationId xmlns:a16="http://schemas.microsoft.com/office/drawing/2014/main" id="{41E20358-634F-4C8E-811D-6CDD1DAD2C0A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46" name="Küp 17">
              <a:extLst>
                <a:ext uri="{FF2B5EF4-FFF2-40B4-BE49-F238E27FC236}">
                  <a16:creationId xmlns:a16="http://schemas.microsoft.com/office/drawing/2014/main" id="{BD876AEE-28AF-4924-A345-B0E312BC8079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47" name="Küp 17">
              <a:extLst>
                <a:ext uri="{FF2B5EF4-FFF2-40B4-BE49-F238E27FC236}">
                  <a16:creationId xmlns:a16="http://schemas.microsoft.com/office/drawing/2014/main" id="{A786161E-9F7C-4957-A96E-B9C47AF8D66E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48" name="Küp 17">
              <a:extLst>
                <a:ext uri="{FF2B5EF4-FFF2-40B4-BE49-F238E27FC236}">
                  <a16:creationId xmlns:a16="http://schemas.microsoft.com/office/drawing/2014/main" id="{E2CC94DB-1534-414F-BA9C-B6E5711C6431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49" name="Küp 17">
              <a:extLst>
                <a:ext uri="{FF2B5EF4-FFF2-40B4-BE49-F238E27FC236}">
                  <a16:creationId xmlns:a16="http://schemas.microsoft.com/office/drawing/2014/main" id="{61685FD8-4560-40D4-ADD3-0AF7896FD146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50" name="Küp 17">
              <a:extLst>
                <a:ext uri="{FF2B5EF4-FFF2-40B4-BE49-F238E27FC236}">
                  <a16:creationId xmlns:a16="http://schemas.microsoft.com/office/drawing/2014/main" id="{48B188C6-F2CA-4D89-9C95-FDEC28542C41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51" name="Küp 17">
              <a:extLst>
                <a:ext uri="{FF2B5EF4-FFF2-40B4-BE49-F238E27FC236}">
                  <a16:creationId xmlns:a16="http://schemas.microsoft.com/office/drawing/2014/main" id="{6D9AA325-2B95-44CD-A7D4-23DBAB0F1F4E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52" name="Küp 17">
              <a:extLst>
                <a:ext uri="{FF2B5EF4-FFF2-40B4-BE49-F238E27FC236}">
                  <a16:creationId xmlns:a16="http://schemas.microsoft.com/office/drawing/2014/main" id="{0F738559-857A-4476-A8C7-D25695A9B78B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53" name="Küp 17">
              <a:extLst>
                <a:ext uri="{FF2B5EF4-FFF2-40B4-BE49-F238E27FC236}">
                  <a16:creationId xmlns:a16="http://schemas.microsoft.com/office/drawing/2014/main" id="{CD8B9DC2-0858-4759-AADB-31063B0EB388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754" name="Küp 17">
              <a:extLst>
                <a:ext uri="{FF2B5EF4-FFF2-40B4-BE49-F238E27FC236}">
                  <a16:creationId xmlns:a16="http://schemas.microsoft.com/office/drawing/2014/main" id="{3A2B2C23-1054-4A95-A3FD-7C2277638D69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sp>
        <p:nvSpPr>
          <p:cNvPr id="755" name="Küp 17">
            <a:extLst>
              <a:ext uri="{FF2B5EF4-FFF2-40B4-BE49-F238E27FC236}">
                <a16:creationId xmlns:a16="http://schemas.microsoft.com/office/drawing/2014/main" id="{58A8AB73-F862-4193-A2F2-F726826D8B33}"/>
              </a:ext>
            </a:extLst>
          </p:cNvPr>
          <p:cNvSpPr/>
          <p:nvPr/>
        </p:nvSpPr>
        <p:spPr>
          <a:xfrm>
            <a:off x="7040873" y="4832376"/>
            <a:ext cx="160038" cy="172606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756" name="Küp 17">
            <a:extLst>
              <a:ext uri="{FF2B5EF4-FFF2-40B4-BE49-F238E27FC236}">
                <a16:creationId xmlns:a16="http://schemas.microsoft.com/office/drawing/2014/main" id="{7D19E286-8318-4122-A73F-C4EE381C414A}"/>
              </a:ext>
            </a:extLst>
          </p:cNvPr>
          <p:cNvSpPr/>
          <p:nvPr/>
        </p:nvSpPr>
        <p:spPr>
          <a:xfrm>
            <a:off x="7040873" y="4546943"/>
            <a:ext cx="160038" cy="172606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757" name="Küp 17">
            <a:extLst>
              <a:ext uri="{FF2B5EF4-FFF2-40B4-BE49-F238E27FC236}">
                <a16:creationId xmlns:a16="http://schemas.microsoft.com/office/drawing/2014/main" id="{FD09CE0F-51F2-4EB1-AC63-E57E7B2A4AC0}"/>
              </a:ext>
            </a:extLst>
          </p:cNvPr>
          <p:cNvSpPr/>
          <p:nvPr/>
        </p:nvSpPr>
        <p:spPr>
          <a:xfrm>
            <a:off x="7040873" y="4233275"/>
            <a:ext cx="160038" cy="172606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758" name="Küp 17">
            <a:extLst>
              <a:ext uri="{FF2B5EF4-FFF2-40B4-BE49-F238E27FC236}">
                <a16:creationId xmlns:a16="http://schemas.microsoft.com/office/drawing/2014/main" id="{77E72CCF-624C-4C6D-B49A-B763D2B37918}"/>
              </a:ext>
            </a:extLst>
          </p:cNvPr>
          <p:cNvSpPr/>
          <p:nvPr/>
        </p:nvSpPr>
        <p:spPr>
          <a:xfrm>
            <a:off x="6787912" y="4848805"/>
            <a:ext cx="160038" cy="172606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759" name="Küp 17">
            <a:extLst>
              <a:ext uri="{FF2B5EF4-FFF2-40B4-BE49-F238E27FC236}">
                <a16:creationId xmlns:a16="http://schemas.microsoft.com/office/drawing/2014/main" id="{248132AB-A538-4D2D-9DC0-1AF73E2E1358}"/>
              </a:ext>
            </a:extLst>
          </p:cNvPr>
          <p:cNvSpPr/>
          <p:nvPr/>
        </p:nvSpPr>
        <p:spPr>
          <a:xfrm>
            <a:off x="6786942" y="4581009"/>
            <a:ext cx="160038" cy="172606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760" name="Küp 17">
            <a:extLst>
              <a:ext uri="{FF2B5EF4-FFF2-40B4-BE49-F238E27FC236}">
                <a16:creationId xmlns:a16="http://schemas.microsoft.com/office/drawing/2014/main" id="{3B4CE0F0-37A6-4F1F-9712-9FCB727713F1}"/>
              </a:ext>
            </a:extLst>
          </p:cNvPr>
          <p:cNvSpPr/>
          <p:nvPr/>
        </p:nvSpPr>
        <p:spPr>
          <a:xfrm>
            <a:off x="6767881" y="4241693"/>
            <a:ext cx="160038" cy="172606"/>
          </a:xfrm>
          <a:prstGeom prst="cube">
            <a:avLst/>
          </a:prstGeom>
          <a:solidFill>
            <a:srgbClr val="00B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762" name="Küp 17">
            <a:extLst>
              <a:ext uri="{FF2B5EF4-FFF2-40B4-BE49-F238E27FC236}">
                <a16:creationId xmlns:a16="http://schemas.microsoft.com/office/drawing/2014/main" id="{BEB325F8-5CA3-4ED3-887D-E421FE15E841}"/>
              </a:ext>
            </a:extLst>
          </p:cNvPr>
          <p:cNvSpPr/>
          <p:nvPr/>
        </p:nvSpPr>
        <p:spPr>
          <a:xfrm>
            <a:off x="6671258" y="2897765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763" name="Küp 17">
            <a:extLst>
              <a:ext uri="{FF2B5EF4-FFF2-40B4-BE49-F238E27FC236}">
                <a16:creationId xmlns:a16="http://schemas.microsoft.com/office/drawing/2014/main" id="{8FCE3C75-F4A7-43EA-AF13-485A6869EF65}"/>
              </a:ext>
            </a:extLst>
          </p:cNvPr>
          <p:cNvSpPr/>
          <p:nvPr/>
        </p:nvSpPr>
        <p:spPr>
          <a:xfrm>
            <a:off x="6671258" y="2768135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764" name="Küp 17">
            <a:extLst>
              <a:ext uri="{FF2B5EF4-FFF2-40B4-BE49-F238E27FC236}">
                <a16:creationId xmlns:a16="http://schemas.microsoft.com/office/drawing/2014/main" id="{50E12035-0D8A-466B-B707-63F6A8D95FC3}"/>
              </a:ext>
            </a:extLst>
          </p:cNvPr>
          <p:cNvSpPr/>
          <p:nvPr/>
        </p:nvSpPr>
        <p:spPr>
          <a:xfrm>
            <a:off x="6671258" y="2638504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765" name="Küp 17">
            <a:extLst>
              <a:ext uri="{FF2B5EF4-FFF2-40B4-BE49-F238E27FC236}">
                <a16:creationId xmlns:a16="http://schemas.microsoft.com/office/drawing/2014/main" id="{8C6FE19D-2C1B-48EE-AD86-7CECBB2F873B}"/>
              </a:ext>
            </a:extLst>
          </p:cNvPr>
          <p:cNvSpPr/>
          <p:nvPr/>
        </p:nvSpPr>
        <p:spPr>
          <a:xfrm>
            <a:off x="6671258" y="2508873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766" name="Küp 17">
            <a:extLst>
              <a:ext uri="{FF2B5EF4-FFF2-40B4-BE49-F238E27FC236}">
                <a16:creationId xmlns:a16="http://schemas.microsoft.com/office/drawing/2014/main" id="{15101EAD-D405-471A-BA8D-DC46BEEE7606}"/>
              </a:ext>
            </a:extLst>
          </p:cNvPr>
          <p:cNvSpPr/>
          <p:nvPr/>
        </p:nvSpPr>
        <p:spPr>
          <a:xfrm>
            <a:off x="6670517" y="2379243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767" name="Küp 17">
            <a:extLst>
              <a:ext uri="{FF2B5EF4-FFF2-40B4-BE49-F238E27FC236}">
                <a16:creationId xmlns:a16="http://schemas.microsoft.com/office/drawing/2014/main" id="{99970CB1-ED6E-4F92-9011-7ECEEE8E269C}"/>
              </a:ext>
            </a:extLst>
          </p:cNvPr>
          <p:cNvSpPr/>
          <p:nvPr/>
        </p:nvSpPr>
        <p:spPr>
          <a:xfrm>
            <a:off x="6670517" y="2249612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768" name="Küp 17">
            <a:extLst>
              <a:ext uri="{FF2B5EF4-FFF2-40B4-BE49-F238E27FC236}">
                <a16:creationId xmlns:a16="http://schemas.microsoft.com/office/drawing/2014/main" id="{160486E8-9442-4621-AB36-9D033FEF50FD}"/>
              </a:ext>
            </a:extLst>
          </p:cNvPr>
          <p:cNvSpPr/>
          <p:nvPr/>
        </p:nvSpPr>
        <p:spPr>
          <a:xfrm>
            <a:off x="6671258" y="2119981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769" name="Küp 17">
            <a:extLst>
              <a:ext uri="{FF2B5EF4-FFF2-40B4-BE49-F238E27FC236}">
                <a16:creationId xmlns:a16="http://schemas.microsoft.com/office/drawing/2014/main" id="{E8449AFF-CF29-4FEA-A061-BB15D232E771}"/>
              </a:ext>
            </a:extLst>
          </p:cNvPr>
          <p:cNvSpPr/>
          <p:nvPr/>
        </p:nvSpPr>
        <p:spPr>
          <a:xfrm>
            <a:off x="6670517" y="1990350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770" name="Küp 17">
            <a:extLst>
              <a:ext uri="{FF2B5EF4-FFF2-40B4-BE49-F238E27FC236}">
                <a16:creationId xmlns:a16="http://schemas.microsoft.com/office/drawing/2014/main" id="{A747D807-A29C-4C0B-9890-DE83273D0D02}"/>
              </a:ext>
            </a:extLst>
          </p:cNvPr>
          <p:cNvSpPr/>
          <p:nvPr/>
        </p:nvSpPr>
        <p:spPr>
          <a:xfrm>
            <a:off x="6670517" y="1860720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771" name="Küp 17">
            <a:extLst>
              <a:ext uri="{FF2B5EF4-FFF2-40B4-BE49-F238E27FC236}">
                <a16:creationId xmlns:a16="http://schemas.microsoft.com/office/drawing/2014/main" id="{F8A6247B-C651-43D4-846F-0CAA21A5FE03}"/>
              </a:ext>
            </a:extLst>
          </p:cNvPr>
          <p:cNvSpPr/>
          <p:nvPr/>
        </p:nvSpPr>
        <p:spPr>
          <a:xfrm>
            <a:off x="6670517" y="1731089"/>
            <a:ext cx="160038" cy="172606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772" name="Rectangle 2">
            <a:extLst>
              <a:ext uri="{FF2B5EF4-FFF2-40B4-BE49-F238E27FC236}">
                <a16:creationId xmlns:a16="http://schemas.microsoft.com/office/drawing/2014/main" id="{D27583CC-443E-4E0D-A3A2-AD7BFF3B6D73}"/>
              </a:ext>
            </a:extLst>
          </p:cNvPr>
          <p:cNvSpPr/>
          <p:nvPr/>
        </p:nvSpPr>
        <p:spPr>
          <a:xfrm>
            <a:off x="9713131" y="2341412"/>
            <a:ext cx="74571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10</a:t>
            </a:r>
            <a:endParaRPr kumimoji="0" lang="en-US" sz="4000" b="0" i="0" u="none" strike="noStrike" kern="1200" cap="none" spc="0" normalizeH="0" baseline="0" noProof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773" name="Rectangle 2">
            <a:extLst>
              <a:ext uri="{FF2B5EF4-FFF2-40B4-BE49-F238E27FC236}">
                <a16:creationId xmlns:a16="http://schemas.microsoft.com/office/drawing/2014/main" id="{3CD245BE-79C4-4049-8B27-4B50F7F93C00}"/>
              </a:ext>
            </a:extLst>
          </p:cNvPr>
          <p:cNvSpPr/>
          <p:nvPr/>
        </p:nvSpPr>
        <p:spPr>
          <a:xfrm>
            <a:off x="9739834" y="3062212"/>
            <a:ext cx="68800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15</a:t>
            </a:r>
            <a:endParaRPr kumimoji="0" lang="en-US" sz="3600" b="0" i="0" u="none" strike="noStrike" kern="1200" cap="none" spc="0" normalizeH="0" baseline="0" noProof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885" name="Rectangle 2">
            <a:extLst>
              <a:ext uri="{FF2B5EF4-FFF2-40B4-BE49-F238E27FC236}">
                <a16:creationId xmlns:a16="http://schemas.microsoft.com/office/drawing/2014/main" id="{49901E7F-6EE1-4929-A8DD-CF336BFE8932}"/>
              </a:ext>
            </a:extLst>
          </p:cNvPr>
          <p:cNvSpPr/>
          <p:nvPr/>
        </p:nvSpPr>
        <p:spPr>
          <a:xfrm>
            <a:off x="9301678" y="2843751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886" name="Rectangle 2">
            <a:extLst>
              <a:ext uri="{FF2B5EF4-FFF2-40B4-BE49-F238E27FC236}">
                <a16:creationId xmlns:a16="http://schemas.microsoft.com/office/drawing/2014/main" id="{FB7D0C1A-1183-4AE0-8CD4-13DB4D8D8AF4}"/>
              </a:ext>
            </a:extLst>
          </p:cNvPr>
          <p:cNvSpPr/>
          <p:nvPr/>
        </p:nvSpPr>
        <p:spPr>
          <a:xfrm>
            <a:off x="9189469" y="2349232"/>
            <a:ext cx="74571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10</a:t>
            </a:r>
            <a:endParaRPr kumimoji="0" lang="en-US" sz="4000" b="0" i="0" u="none" strike="noStrike" kern="1200" cap="none" spc="0" normalizeH="0" baseline="0" noProof="0" dirty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887" name="Rectangle 2">
            <a:extLst>
              <a:ext uri="{FF2B5EF4-FFF2-40B4-BE49-F238E27FC236}">
                <a16:creationId xmlns:a16="http://schemas.microsoft.com/office/drawing/2014/main" id="{68B56E58-6039-4599-947B-9BCF281CDFB9}"/>
              </a:ext>
            </a:extLst>
          </p:cNvPr>
          <p:cNvSpPr/>
          <p:nvPr/>
        </p:nvSpPr>
        <p:spPr>
          <a:xfrm>
            <a:off x="8770885" y="2877547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888" name="Rectangle 2">
            <a:extLst>
              <a:ext uri="{FF2B5EF4-FFF2-40B4-BE49-F238E27FC236}">
                <a16:creationId xmlns:a16="http://schemas.microsoft.com/office/drawing/2014/main" id="{C8DDDCEE-D6F2-47A9-95AE-9DA6EDC5F14A}"/>
              </a:ext>
            </a:extLst>
          </p:cNvPr>
          <p:cNvSpPr/>
          <p:nvPr/>
        </p:nvSpPr>
        <p:spPr>
          <a:xfrm>
            <a:off x="9233933" y="3063616"/>
            <a:ext cx="68800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kern="1200" cap="none" spc="0" normalizeH="0" baseline="0" noProof="0" dirty="0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11</a:t>
            </a:r>
            <a:endParaRPr kumimoji="0" lang="en-US" sz="3600" b="0" i="0" u="none" strike="noStrike" kern="1200" cap="none" spc="0" normalizeH="0" baseline="0" noProof="0" dirty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12121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70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8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90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5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6500"/>
                            </p:stCondLst>
                            <p:childTnLst>
                              <p:par>
                                <p:cTn id="1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7500"/>
                            </p:stCondLst>
                            <p:childTnLst>
                              <p:par>
                                <p:cTn id="1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8500"/>
                            </p:stCondLst>
                            <p:childTnLst>
                              <p:par>
                                <p:cTn id="1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9500"/>
                            </p:stCondLst>
                            <p:childTnLst>
                              <p:par>
                                <p:cTn id="1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500"/>
                            </p:stCondLst>
                            <p:childTnLst>
                              <p:par>
                                <p:cTn id="1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1500"/>
                            </p:stCondLst>
                            <p:childTnLst>
                              <p:par>
                                <p:cTn id="1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2000"/>
                            </p:stCondLst>
                            <p:childTnLst>
                              <p:par>
                                <p:cTn id="1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1000"/>
                            </p:stCondLst>
                            <p:childTnLst>
                              <p:par>
                                <p:cTn id="1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1500"/>
                            </p:stCondLst>
                            <p:childTnLst>
                              <p:par>
                                <p:cTn id="2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2000"/>
                            </p:stCondLst>
                            <p:childTnLst>
                              <p:par>
                                <p:cTn id="213" presetID="3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1000"/>
                                        <p:tgtEl>
                                          <p:spTgt spid="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/>
                                        <p:tgtEl>
                                          <p:spTgt spid="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/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7" dur="10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2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8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8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8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5" dur="1000"/>
                                        <p:tgtEl>
                                          <p:spTgt spid="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1000"/>
                                        <p:tgtEl>
                                          <p:spTgt spid="7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0" dur="1000"/>
                                        <p:tgtEl>
                                          <p:spTgt spid="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/>
                                        <p:tgtEl>
                                          <p:spTgt spid="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1000"/>
                            </p:stCondLst>
                            <p:childTnLst>
                              <p:par>
                                <p:cTn id="234" presetID="3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5" dur="1000"/>
                                        <p:tgtEl>
                                          <p:spTgt spid="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000"/>
                                        <p:tgtEl>
                                          <p:spTgt spid="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000"/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8" dur="10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2000"/>
                            </p:stCondLst>
                            <p:childTnLst>
                              <p:par>
                                <p:cTn id="2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3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7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10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" decel="1000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3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4" dur="10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100" decel="1000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9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0" dur="10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100" decel="1000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5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6" dur="10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100" decel="10000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1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2" dur="10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100" decel="10000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7" dur="1000"/>
                                        <p:tgtEl>
                                          <p:spTgt spid="7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1000"/>
                                        <p:tgtEl>
                                          <p:spTgt spid="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100" decel="100000"/>
                                        <p:tgtEl>
                                          <p:spTgt spid="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3" dur="1000"/>
                                        <p:tgtEl>
                                          <p:spTgt spid="7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4" dur="1000"/>
                                        <p:tgtEl>
                                          <p:spTgt spid="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100" decel="100000"/>
                                        <p:tgtEl>
                                          <p:spTgt spid="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9" dur="1000"/>
                                        <p:tgtEl>
                                          <p:spTgt spid="7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0" dur="1000"/>
                                        <p:tgtEl>
                                          <p:spTgt spid="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100" decel="100000"/>
                                        <p:tgtEl>
                                          <p:spTgt spid="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5" dur="1000"/>
                                        <p:tgtEl>
                                          <p:spTgt spid="7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6" dur="1000"/>
                                        <p:tgtEl>
                                          <p:spTgt spid="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100" decel="100000"/>
                                        <p:tgtEl>
                                          <p:spTgt spid="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>
                            <p:stCondLst>
                              <p:cond delay="1000"/>
                            </p:stCondLst>
                            <p:childTnLst>
                              <p:par>
                                <p:cTn id="301" presetID="3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2" dur="10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3" dur="1000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100" decel="100000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8" dur="10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9" dur="1000"/>
                                        <p:tgtEl>
                                          <p:spTgt spid="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100" decel="100000"/>
                                        <p:tgtEl>
                                          <p:spTgt spid="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4" dur="10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5" dur="1000"/>
                                        <p:tgtEl>
                                          <p:spTgt spid="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100" decel="100000"/>
                                        <p:tgtEl>
                                          <p:spTgt spid="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0" dur="1000"/>
                                        <p:tgtEl>
                                          <p:spTgt spid="7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1" dur="1000"/>
                                        <p:tgtEl>
                                          <p:spTgt spid="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100" decel="100000"/>
                                        <p:tgtEl>
                                          <p:spTgt spid="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6" dur="1000"/>
                                        <p:tgtEl>
                                          <p:spTgt spid="7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7" dur="1000"/>
                                        <p:tgtEl>
                                          <p:spTgt spid="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100" decel="100000"/>
                                        <p:tgtEl>
                                          <p:spTgt spid="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2" dur="1000"/>
                                        <p:tgtEl>
                                          <p:spTgt spid="7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3" dur="1000"/>
                                        <p:tgtEl>
                                          <p:spTgt spid="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100" decel="100000"/>
                                        <p:tgtEl>
                                          <p:spTgt spid="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8" dur="1000"/>
                                        <p:tgtEl>
                                          <p:spTgt spid="7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9" dur="1000"/>
                                        <p:tgtEl>
                                          <p:spTgt spid="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0" dur="100" decel="100000"/>
                                        <p:tgtEl>
                                          <p:spTgt spid="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3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4" dur="1000"/>
                                        <p:tgtEl>
                                          <p:spTgt spid="7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5" dur="1000"/>
                                        <p:tgtEl>
                                          <p:spTgt spid="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6" dur="100" decel="100000"/>
                                        <p:tgtEl>
                                          <p:spTgt spid="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3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0" dur="1000"/>
                                        <p:tgtEl>
                                          <p:spTgt spid="7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1" dur="1000"/>
                                        <p:tgtEl>
                                          <p:spTgt spid="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100" decel="100000"/>
                                        <p:tgtEl>
                                          <p:spTgt spid="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5" fill="hold">
                            <p:stCondLst>
                              <p:cond delay="2000"/>
                            </p:stCondLst>
                            <p:childTnLst>
                              <p:par>
                                <p:cTn id="3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8"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2" dur="10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3" dur="1000"/>
                                        <p:tgtEl>
                                          <p:spTgt spid="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4" dur="1000"/>
                                        <p:tgtEl>
                                          <p:spTgt spid="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>
                            <p:stCondLst>
                              <p:cond delay="1000"/>
                            </p:stCondLst>
                            <p:childTnLst>
                              <p:par>
                                <p:cTn id="36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9" dur="1000"/>
                                        <p:tgtEl>
                                          <p:spTgt spid="7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0" dur="1000" fill="hold"/>
                                        <p:tgtEl>
                                          <p:spTgt spid="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1" dur="1000" fill="hold"/>
                                        <p:tgtEl>
                                          <p:spTgt spid="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4" dur="1000"/>
                                        <p:tgtEl>
                                          <p:spTgt spid="7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5" dur="1000" fill="hold"/>
                                        <p:tgtEl>
                                          <p:spTgt spid="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6" dur="1000" fill="hold"/>
                                        <p:tgtEl>
                                          <p:spTgt spid="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9" dur="1000"/>
                                        <p:tgtEl>
                                          <p:spTgt spid="7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0" dur="1000" fill="hold"/>
                                        <p:tgtEl>
                                          <p:spTgt spid="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1" dur="1000" fill="hold"/>
                                        <p:tgtEl>
                                          <p:spTgt spid="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4" dur="1000"/>
                                        <p:tgtEl>
                                          <p:spTgt spid="7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5" dur="1000" fill="hold"/>
                                        <p:tgtEl>
                                          <p:spTgt spid="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1000" fill="hold"/>
                                        <p:tgtEl>
                                          <p:spTgt spid="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9" dur="1000"/>
                                        <p:tgtEl>
                                          <p:spTgt spid="7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0" dur="1000" fill="hold"/>
                                        <p:tgtEl>
                                          <p:spTgt spid="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1000" fill="hold"/>
                                        <p:tgtEl>
                                          <p:spTgt spid="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4" dur="1000"/>
                                        <p:tgtEl>
                                          <p:spTgt spid="7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5" dur="1000" fill="hold"/>
                                        <p:tgtEl>
                                          <p:spTgt spid="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1000" fill="hold"/>
                                        <p:tgtEl>
                                          <p:spTgt spid="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9" dur="1000"/>
                                        <p:tgtEl>
                                          <p:spTgt spid="7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0" dur="1000" fill="hold"/>
                                        <p:tgtEl>
                                          <p:spTgt spid="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1" dur="1000" fill="hold"/>
                                        <p:tgtEl>
                                          <p:spTgt spid="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4" dur="1000"/>
                                        <p:tgtEl>
                                          <p:spTgt spid="7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5" dur="1000" fill="hold"/>
                                        <p:tgtEl>
                                          <p:spTgt spid="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6" dur="1000" fill="hold"/>
                                        <p:tgtEl>
                                          <p:spTgt spid="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9" dur="1000"/>
                                        <p:tgtEl>
                                          <p:spTgt spid="7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0" dur="1000" fill="hold"/>
                                        <p:tgtEl>
                                          <p:spTgt spid="7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1" dur="1000" fill="hold"/>
                                        <p:tgtEl>
                                          <p:spTgt spid="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4" dur="1000"/>
                                        <p:tgtEl>
                                          <p:spTgt spid="7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5" dur="1000" fill="hold"/>
                                        <p:tgtEl>
                                          <p:spTgt spid="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6" dur="1000" fill="hold"/>
                                        <p:tgtEl>
                                          <p:spTgt spid="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7" fill="hold">
                            <p:stCondLst>
                              <p:cond delay="2500"/>
                            </p:stCondLst>
                            <p:childTnLst>
                              <p:par>
                                <p:cTn id="4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0" dur="500"/>
                                        <p:tgtEl>
                                          <p:spTgt spid="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2" presetID="3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3" dur="1000"/>
                                        <p:tgtEl>
                                          <p:spTgt spid="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4" dur="1000"/>
                                        <p:tgtEl>
                                          <p:spTgt spid="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1000"/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6" dur="10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>
                            <p:stCondLst>
                              <p:cond delay="4000"/>
                            </p:stCondLst>
                            <p:childTnLst>
                              <p:par>
                                <p:cTn id="42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1" dur="1000" fill="hold"/>
                                        <p:tgtEl>
                                          <p:spTgt spid="8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2" dur="1000" fill="hold"/>
                                        <p:tgtEl>
                                          <p:spTgt spid="8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1000" fill="hold"/>
                                        <p:tgtEl>
                                          <p:spTgt spid="8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4" dur="1000"/>
                                        <p:tgtEl>
                                          <p:spTgt spid="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5" fill="hold">
                      <p:stCondLst>
                        <p:cond delay="indefinite"/>
                      </p:stCondLst>
                      <p:childTnLst>
                        <p:par>
                          <p:cTn id="436" fill="hold">
                            <p:stCondLst>
                              <p:cond delay="0"/>
                            </p:stCondLst>
                            <p:childTnLst>
                              <p:par>
                                <p:cTn id="437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8" dur="1000"/>
                                        <p:tgtEl>
                                          <p:spTgt spid="8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9" dur="1000"/>
                                        <p:tgtEl>
                                          <p:spTgt spid="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0" dur="1000"/>
                                        <p:tgtEl>
                                          <p:spTgt spid="8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43" presetID="3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4" dur="1000"/>
                                        <p:tgtEl>
                                          <p:spTgt spid="8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5" dur="1000"/>
                                        <p:tgtEl>
                                          <p:spTgt spid="8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6" dur="1000"/>
                                        <p:tgtEl>
                                          <p:spTgt spid="8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7" dur="1000"/>
                                        <p:tgtEl>
                                          <p:spTgt spid="8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9" fill="hold">
                            <p:stCondLst>
                              <p:cond delay="2000"/>
                            </p:stCondLst>
                            <p:childTnLst>
                              <p:par>
                                <p:cTn id="4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2" dur="500"/>
                                        <p:tgtEl>
                                          <p:spTgt spid="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3" fill="hold">
                      <p:stCondLst>
                        <p:cond delay="indefinite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6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7" dur="10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100" decel="1000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2" dur="1000"/>
                                        <p:tgtEl>
                                          <p:spTgt spid="7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3" dur="1000"/>
                                        <p:tgtEl>
                                          <p:spTgt spid="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4" dur="100" decel="100000"/>
                                        <p:tgtEl>
                                          <p:spTgt spid="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5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7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8" dur="1000"/>
                                        <p:tgtEl>
                                          <p:spTgt spid="7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9" dur="1000"/>
                                        <p:tgtEl>
                                          <p:spTgt spid="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0" dur="100" decel="100000"/>
                                        <p:tgtEl>
                                          <p:spTgt spid="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1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4" dur="1000"/>
                                        <p:tgtEl>
                                          <p:spTgt spid="7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5" dur="1000"/>
                                        <p:tgtEl>
                                          <p:spTgt spid="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6" dur="100" decel="100000"/>
                                        <p:tgtEl>
                                          <p:spTgt spid="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7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0" dur="1000"/>
                                        <p:tgtEl>
                                          <p:spTgt spid="7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1" dur="1000"/>
                                        <p:tgtEl>
                                          <p:spTgt spid="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100" decel="100000"/>
                                        <p:tgtEl>
                                          <p:spTgt spid="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3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6" dur="1000"/>
                                        <p:tgtEl>
                                          <p:spTgt spid="7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7" dur="1000"/>
                                        <p:tgtEl>
                                          <p:spTgt spid="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100" decel="100000"/>
                                        <p:tgtEl>
                                          <p:spTgt spid="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2" dur="1000"/>
                                        <p:tgtEl>
                                          <p:spTgt spid="7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3" dur="1000"/>
                                        <p:tgtEl>
                                          <p:spTgt spid="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4" dur="100" decel="100000"/>
                                        <p:tgtEl>
                                          <p:spTgt spid="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5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8" dur="1000"/>
                                        <p:tgtEl>
                                          <p:spTgt spid="7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9" dur="1000"/>
                                        <p:tgtEl>
                                          <p:spTgt spid="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0" dur="100" decel="100000"/>
                                        <p:tgtEl>
                                          <p:spTgt spid="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1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3" fill="hold">
                            <p:stCondLst>
                              <p:cond delay="1000"/>
                            </p:stCondLst>
                            <p:childTnLst>
                              <p:par>
                                <p:cTn id="504" presetID="3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5" dur="1000"/>
                                        <p:tgtEl>
                                          <p:spTgt spid="6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6" dur="1000"/>
                                        <p:tgtEl>
                                          <p:spTgt spid="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7" dur="100" decel="100000"/>
                                        <p:tgtEl>
                                          <p:spTgt spid="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8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1" dur="1000"/>
                                        <p:tgtEl>
                                          <p:spTgt spid="6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2" dur="1000"/>
                                        <p:tgtEl>
                                          <p:spTgt spid="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3" dur="100" decel="100000"/>
                                        <p:tgtEl>
                                          <p:spTgt spid="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4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6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7" dur="1000"/>
                                        <p:tgtEl>
                                          <p:spTgt spid="6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8" dur="1000"/>
                                        <p:tgtEl>
                                          <p:spTgt spid="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9" dur="100" decel="100000"/>
                                        <p:tgtEl>
                                          <p:spTgt spid="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0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2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3" dur="1000"/>
                                        <p:tgtEl>
                                          <p:spTgt spid="7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4" dur="1000"/>
                                        <p:tgtEl>
                                          <p:spTgt spid="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5" dur="100" decel="100000"/>
                                        <p:tgtEl>
                                          <p:spTgt spid="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6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9" dur="1000"/>
                                        <p:tgtEl>
                                          <p:spTgt spid="7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0" dur="1000"/>
                                        <p:tgtEl>
                                          <p:spTgt spid="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1" dur="100" decel="100000"/>
                                        <p:tgtEl>
                                          <p:spTgt spid="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2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5" dur="1000"/>
                                        <p:tgtEl>
                                          <p:spTgt spid="7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6" dur="1000"/>
                                        <p:tgtEl>
                                          <p:spTgt spid="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7" dur="100" decel="100000"/>
                                        <p:tgtEl>
                                          <p:spTgt spid="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8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0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1" dur="1000"/>
                                        <p:tgtEl>
                                          <p:spTgt spid="7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2" dur="1000"/>
                                        <p:tgtEl>
                                          <p:spTgt spid="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3" dur="100" decel="100000"/>
                                        <p:tgtEl>
                                          <p:spTgt spid="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4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6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7" dur="1000"/>
                                        <p:tgtEl>
                                          <p:spTgt spid="7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8" dur="1000"/>
                                        <p:tgtEl>
                                          <p:spTgt spid="7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9" dur="100" decel="100000"/>
                                        <p:tgtEl>
                                          <p:spTgt spid="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0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5"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6" fill="hold">
                      <p:stCondLst>
                        <p:cond delay="indefinite"/>
                      </p:stCondLst>
                      <p:childTnLst>
                        <p:par>
                          <p:cTn id="557" fill="hold">
                            <p:stCondLst>
                              <p:cond delay="0"/>
                            </p:stCondLst>
                            <p:childTnLst>
                              <p:par>
                                <p:cTn id="558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1" dur="100" decel="100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2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4" fill="hold">
                            <p:stCondLst>
                              <p:cond delay="1000"/>
                            </p:stCondLst>
                            <p:childTnLst>
                              <p:par>
                                <p:cTn id="565" presetID="37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6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7" dur="10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8" dur="100" decel="10000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1" fill="hold">
                            <p:stCondLst>
                              <p:cond delay="2000"/>
                            </p:stCondLst>
                            <p:childTnLst>
                              <p:par>
                                <p:cTn id="5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4" dur="5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5" fill="hold">
                      <p:stCondLst>
                        <p:cond delay="indefinite"/>
                      </p:stCondLst>
                      <p:childTnLst>
                        <p:par>
                          <p:cTn id="576" fill="hold">
                            <p:stCondLst>
                              <p:cond delay="0"/>
                            </p:stCondLst>
                            <p:childTnLst>
                              <p:par>
                                <p:cTn id="5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9" dur="50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0" fill="hold">
                            <p:stCondLst>
                              <p:cond delay="500"/>
                            </p:stCondLst>
                            <p:childTnLst>
                              <p:par>
                                <p:cTn id="5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3" dur="5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4" fill="hold">
                            <p:stCondLst>
                              <p:cond delay="1000"/>
                            </p:stCondLst>
                            <p:childTnLst>
                              <p:par>
                                <p:cTn id="585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8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91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9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9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9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97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9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0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0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3" fill="hold">
                            <p:stCondLst>
                              <p:cond delay="2000"/>
                            </p:stCondLst>
                            <p:childTnLst>
                              <p:par>
                                <p:cTn id="6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6"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7" fill="hold">
                            <p:stCondLst>
                              <p:cond delay="2500"/>
                            </p:stCondLst>
                            <p:childTnLst>
                              <p:par>
                                <p:cTn id="6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0" dur="5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1" fill="hold">
                            <p:stCondLst>
                              <p:cond delay="3000"/>
                            </p:stCondLst>
                            <p:childTnLst>
                              <p:par>
                                <p:cTn id="6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4" dur="5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5" fill="hold">
                            <p:stCondLst>
                              <p:cond delay="3500"/>
                            </p:stCondLst>
                            <p:childTnLst>
                              <p:par>
                                <p:cTn id="6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6" grpId="0" animBg="1"/>
      <p:bldP spid="387" grpId="0" animBg="1"/>
      <p:bldP spid="4" grpId="0" animBg="1"/>
      <p:bldP spid="33" grpId="0" animBg="1"/>
      <p:bldP spid="3" grpId="0"/>
      <p:bldP spid="156" grpId="0" animBg="1"/>
      <p:bldP spid="156" grpId="1" animBg="1"/>
      <p:bldP spid="157" grpId="0" animBg="1"/>
      <p:bldP spid="157" grpId="1" animBg="1"/>
      <p:bldP spid="158" grpId="0" animBg="1"/>
      <p:bldP spid="158" grpId="1" animBg="1"/>
      <p:bldP spid="159" grpId="0" animBg="1"/>
      <p:bldP spid="159" grpId="1" animBg="1"/>
      <p:bldP spid="160" grpId="0" animBg="1"/>
      <p:bldP spid="160" grpId="1" animBg="1"/>
      <p:bldP spid="383" grpId="0" animBg="1"/>
      <p:bldP spid="383" grpId="1" animBg="1"/>
      <p:bldP spid="384" grpId="0" animBg="1"/>
      <p:bldP spid="384" grpId="1" animBg="1"/>
      <p:bldP spid="385" grpId="0" animBg="1"/>
      <p:bldP spid="385" grpId="1" animBg="1"/>
      <p:bldP spid="388" grpId="0"/>
      <p:bldP spid="388" grpId="1"/>
      <p:bldP spid="390" grpId="0"/>
      <p:bldP spid="390" grpId="1"/>
      <p:bldP spid="391" grpId="0"/>
      <p:bldP spid="391" grpId="1"/>
      <p:bldP spid="392" grpId="0"/>
      <p:bldP spid="393" grpId="0"/>
      <p:bldP spid="394" grpId="0"/>
      <p:bldP spid="396" grpId="0"/>
      <p:bldP spid="397" grpId="0"/>
      <p:bldP spid="398" grpId="0"/>
      <p:bldP spid="399" grpId="0"/>
      <p:bldP spid="400" grpId="0"/>
      <p:bldP spid="400" grpId="1"/>
      <p:bldP spid="401" grpId="0"/>
      <p:bldP spid="402" grpId="0"/>
      <p:bldP spid="406" grpId="0"/>
      <p:bldP spid="407" grpId="0"/>
      <p:bldP spid="408" grpId="0"/>
      <p:bldP spid="409" grpId="0"/>
      <p:bldP spid="409" grpId="1"/>
      <p:bldP spid="410" grpId="0"/>
      <p:bldP spid="410" grpId="1"/>
      <p:bldP spid="755" grpId="0" animBg="1"/>
      <p:bldP spid="755" grpId="1" animBg="1"/>
      <p:bldP spid="756" grpId="0" animBg="1"/>
      <p:bldP spid="756" grpId="1" animBg="1"/>
      <p:bldP spid="757" grpId="0" animBg="1"/>
      <p:bldP spid="757" grpId="1" animBg="1"/>
      <p:bldP spid="758" grpId="0" animBg="1"/>
      <p:bldP spid="758" grpId="1" animBg="1"/>
      <p:bldP spid="759" grpId="0" animBg="1"/>
      <p:bldP spid="759" grpId="1" animBg="1"/>
      <p:bldP spid="760" grpId="0" animBg="1"/>
      <p:bldP spid="760" grpId="1" animBg="1"/>
      <p:bldP spid="762" grpId="0" animBg="1"/>
      <p:bldP spid="763" grpId="0" animBg="1"/>
      <p:bldP spid="764" grpId="0" animBg="1"/>
      <p:bldP spid="765" grpId="0" animBg="1"/>
      <p:bldP spid="766" grpId="0" animBg="1"/>
      <p:bldP spid="767" grpId="0" animBg="1"/>
      <p:bldP spid="768" grpId="0" animBg="1"/>
      <p:bldP spid="768" grpId="1" animBg="1"/>
      <p:bldP spid="769" grpId="0" animBg="1"/>
      <p:bldP spid="769" grpId="1" animBg="1"/>
      <p:bldP spid="770" grpId="0" animBg="1"/>
      <p:bldP spid="770" grpId="1" animBg="1"/>
      <p:bldP spid="771" grpId="0" animBg="1"/>
      <p:bldP spid="771" grpId="1" animBg="1"/>
      <p:bldP spid="772" grpId="0"/>
      <p:bldP spid="772" grpId="1"/>
      <p:bldP spid="773" grpId="0"/>
      <p:bldP spid="885" grpId="0"/>
      <p:bldP spid="885" grpId="1"/>
      <p:bldP spid="886" grpId="0"/>
      <p:bldP spid="886" grpId="1"/>
      <p:bldP spid="887" grpId="0"/>
      <p:bldP spid="88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887044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Aşağıda verilen çıkarma işleminin sonucunu bulalım.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134226" y="6450758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D5EB6CBC-9C97-47EA-9E01-A4002B625846}"/>
              </a:ext>
            </a:extLst>
          </p:cNvPr>
          <p:cNvSpPr/>
          <p:nvPr/>
        </p:nvSpPr>
        <p:spPr>
          <a:xfrm>
            <a:off x="614870" y="876401"/>
            <a:ext cx="331212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613 - 374 = ?</a:t>
            </a:r>
            <a:endParaRPr kumimoji="0" lang="en-US" sz="4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88" name="Rectangle 2">
            <a:extLst>
              <a:ext uri="{FF2B5EF4-FFF2-40B4-BE49-F238E27FC236}">
                <a16:creationId xmlns:a16="http://schemas.microsoft.com/office/drawing/2014/main" id="{B7BF01F6-4BC5-4865-9F23-F32E8F0F5AD5}"/>
              </a:ext>
            </a:extLst>
          </p:cNvPr>
          <p:cNvSpPr/>
          <p:nvPr/>
        </p:nvSpPr>
        <p:spPr>
          <a:xfrm>
            <a:off x="1339417" y="2968447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6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0" name="Rectangle 2">
            <a:extLst>
              <a:ext uri="{FF2B5EF4-FFF2-40B4-BE49-F238E27FC236}">
                <a16:creationId xmlns:a16="http://schemas.microsoft.com/office/drawing/2014/main" id="{9ACC7EB6-D7F5-4E3D-9689-A0430EA2E976}"/>
              </a:ext>
            </a:extLst>
          </p:cNvPr>
          <p:cNvSpPr/>
          <p:nvPr/>
        </p:nvSpPr>
        <p:spPr>
          <a:xfrm>
            <a:off x="1834717" y="2968447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1" name="Rectangle 2">
            <a:extLst>
              <a:ext uri="{FF2B5EF4-FFF2-40B4-BE49-F238E27FC236}">
                <a16:creationId xmlns:a16="http://schemas.microsoft.com/office/drawing/2014/main" id="{7872270B-1562-46BA-A9DF-C0817CDEEEAF}"/>
              </a:ext>
            </a:extLst>
          </p:cNvPr>
          <p:cNvSpPr/>
          <p:nvPr/>
        </p:nvSpPr>
        <p:spPr>
          <a:xfrm>
            <a:off x="2330017" y="2960651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2" name="Rectangle 2">
            <a:extLst>
              <a:ext uri="{FF2B5EF4-FFF2-40B4-BE49-F238E27FC236}">
                <a16:creationId xmlns:a16="http://schemas.microsoft.com/office/drawing/2014/main" id="{5D42CDD4-814B-48B0-AA73-64D10F9A5DAC}"/>
              </a:ext>
            </a:extLst>
          </p:cNvPr>
          <p:cNvSpPr/>
          <p:nvPr/>
        </p:nvSpPr>
        <p:spPr>
          <a:xfrm>
            <a:off x="1342060" y="3835137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3" name="Rectangle 2">
            <a:extLst>
              <a:ext uri="{FF2B5EF4-FFF2-40B4-BE49-F238E27FC236}">
                <a16:creationId xmlns:a16="http://schemas.microsoft.com/office/drawing/2014/main" id="{51F9F49C-CEF2-4109-9C1B-61A8E26FFF74}"/>
              </a:ext>
            </a:extLst>
          </p:cNvPr>
          <p:cNvSpPr/>
          <p:nvPr/>
        </p:nvSpPr>
        <p:spPr>
          <a:xfrm>
            <a:off x="1837360" y="3835137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7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4" name="Rectangle 2">
            <a:extLst>
              <a:ext uri="{FF2B5EF4-FFF2-40B4-BE49-F238E27FC236}">
                <a16:creationId xmlns:a16="http://schemas.microsoft.com/office/drawing/2014/main" id="{44805B0D-21D4-487F-807E-569BED289FA9}"/>
              </a:ext>
            </a:extLst>
          </p:cNvPr>
          <p:cNvSpPr/>
          <p:nvPr/>
        </p:nvSpPr>
        <p:spPr>
          <a:xfrm>
            <a:off x="2332660" y="3827341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395" name="Düz Bağlayıcı 394">
            <a:extLst>
              <a:ext uri="{FF2B5EF4-FFF2-40B4-BE49-F238E27FC236}">
                <a16:creationId xmlns:a16="http://schemas.microsoft.com/office/drawing/2014/main" id="{35EA3199-F90B-4FED-B3CD-094B7A339CAB}"/>
              </a:ext>
            </a:extLst>
          </p:cNvPr>
          <p:cNvCxnSpPr>
            <a:cxnSpLocks/>
          </p:cNvCxnSpPr>
          <p:nvPr/>
        </p:nvCxnSpPr>
        <p:spPr>
          <a:xfrm flipV="1">
            <a:off x="1000925" y="4936264"/>
            <a:ext cx="1933745" cy="1593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6" name="Rectangle 2">
            <a:extLst>
              <a:ext uri="{FF2B5EF4-FFF2-40B4-BE49-F238E27FC236}">
                <a16:creationId xmlns:a16="http://schemas.microsoft.com/office/drawing/2014/main" id="{350F09A6-8E84-45D0-9C4E-92328890E28A}"/>
              </a:ext>
            </a:extLst>
          </p:cNvPr>
          <p:cNvSpPr/>
          <p:nvPr/>
        </p:nvSpPr>
        <p:spPr>
          <a:xfrm>
            <a:off x="923735" y="4055807"/>
            <a:ext cx="46358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-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7" name="Rectangle 2">
            <a:extLst>
              <a:ext uri="{FF2B5EF4-FFF2-40B4-BE49-F238E27FC236}">
                <a16:creationId xmlns:a16="http://schemas.microsoft.com/office/drawing/2014/main" id="{C4BDA4E6-4C93-4385-8FCC-7FD7AA333158}"/>
              </a:ext>
            </a:extLst>
          </p:cNvPr>
          <p:cNvSpPr/>
          <p:nvPr/>
        </p:nvSpPr>
        <p:spPr>
          <a:xfrm>
            <a:off x="1339417" y="4843004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2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8" name="Rectangle 2">
            <a:extLst>
              <a:ext uri="{FF2B5EF4-FFF2-40B4-BE49-F238E27FC236}">
                <a16:creationId xmlns:a16="http://schemas.microsoft.com/office/drawing/2014/main" id="{B97B6985-175E-4FEB-B016-9ECC97A4FBBC}"/>
              </a:ext>
            </a:extLst>
          </p:cNvPr>
          <p:cNvSpPr/>
          <p:nvPr/>
        </p:nvSpPr>
        <p:spPr>
          <a:xfrm>
            <a:off x="1834717" y="4843004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9" name="Rectangle 2">
            <a:extLst>
              <a:ext uri="{FF2B5EF4-FFF2-40B4-BE49-F238E27FC236}">
                <a16:creationId xmlns:a16="http://schemas.microsoft.com/office/drawing/2014/main" id="{73ED131A-D218-4A78-8960-AEA49F0FB833}"/>
              </a:ext>
            </a:extLst>
          </p:cNvPr>
          <p:cNvSpPr/>
          <p:nvPr/>
        </p:nvSpPr>
        <p:spPr>
          <a:xfrm>
            <a:off x="2330017" y="4835208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9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00" name="Rectangle 2">
            <a:extLst>
              <a:ext uri="{FF2B5EF4-FFF2-40B4-BE49-F238E27FC236}">
                <a16:creationId xmlns:a16="http://schemas.microsoft.com/office/drawing/2014/main" id="{91463FE2-121F-41F2-8F63-F01E5D900744}"/>
              </a:ext>
            </a:extLst>
          </p:cNvPr>
          <p:cNvSpPr/>
          <p:nvPr/>
        </p:nvSpPr>
        <p:spPr>
          <a:xfrm>
            <a:off x="4761620" y="982519"/>
            <a:ext cx="412965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Önce birlikler çıkarılır.</a:t>
            </a:r>
            <a:endParaRPr kumimoji="0" lang="en-US" sz="2800" b="0" i="0" u="none" strike="noStrike" kern="1200" cap="none" spc="0" normalizeH="0" baseline="0" noProof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421" name="Düz Bağlayıcı 420">
            <a:extLst>
              <a:ext uri="{FF2B5EF4-FFF2-40B4-BE49-F238E27FC236}">
                <a16:creationId xmlns:a16="http://schemas.microsoft.com/office/drawing/2014/main" id="{180F2F53-1B3F-4AEA-AA88-FA8642D03809}"/>
              </a:ext>
            </a:extLst>
          </p:cNvPr>
          <p:cNvCxnSpPr>
            <a:cxnSpLocks/>
          </p:cNvCxnSpPr>
          <p:nvPr/>
        </p:nvCxnSpPr>
        <p:spPr>
          <a:xfrm flipH="1">
            <a:off x="1341191" y="2339079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Düz Bağlayıcı 421">
            <a:extLst>
              <a:ext uri="{FF2B5EF4-FFF2-40B4-BE49-F238E27FC236}">
                <a16:creationId xmlns:a16="http://schemas.microsoft.com/office/drawing/2014/main" id="{48C19033-DDE1-427A-B00B-7E22CF721D92}"/>
              </a:ext>
            </a:extLst>
          </p:cNvPr>
          <p:cNvCxnSpPr>
            <a:cxnSpLocks/>
          </p:cNvCxnSpPr>
          <p:nvPr/>
        </p:nvCxnSpPr>
        <p:spPr>
          <a:xfrm flipH="1">
            <a:off x="1891622" y="2329105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3" name="Düz Bağlayıcı 422">
            <a:extLst>
              <a:ext uri="{FF2B5EF4-FFF2-40B4-BE49-F238E27FC236}">
                <a16:creationId xmlns:a16="http://schemas.microsoft.com/office/drawing/2014/main" id="{B910608C-ADCD-43BF-A27D-27BF30DD92BE}"/>
              </a:ext>
            </a:extLst>
          </p:cNvPr>
          <p:cNvCxnSpPr>
            <a:cxnSpLocks/>
          </p:cNvCxnSpPr>
          <p:nvPr/>
        </p:nvCxnSpPr>
        <p:spPr>
          <a:xfrm flipH="1">
            <a:off x="2433313" y="2329105"/>
            <a:ext cx="50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Rectangle 2">
            <a:extLst>
              <a:ext uri="{FF2B5EF4-FFF2-40B4-BE49-F238E27FC236}">
                <a16:creationId xmlns:a16="http://schemas.microsoft.com/office/drawing/2014/main" id="{E76CB40B-A7FA-405F-B53B-04092C401B34}"/>
              </a:ext>
            </a:extLst>
          </p:cNvPr>
          <p:cNvSpPr/>
          <p:nvPr/>
        </p:nvSpPr>
        <p:spPr>
          <a:xfrm>
            <a:off x="1284676" y="1626203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Yüz.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bas.</a:t>
            </a:r>
            <a:endParaRPr kumimoji="0" lang="en-US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27" name="Rectangle 2">
            <a:extLst>
              <a:ext uri="{FF2B5EF4-FFF2-40B4-BE49-F238E27FC236}">
                <a16:creationId xmlns:a16="http://schemas.microsoft.com/office/drawing/2014/main" id="{FB236EB8-2C61-4AEB-A491-54CDD23BC290}"/>
              </a:ext>
            </a:extLst>
          </p:cNvPr>
          <p:cNvSpPr/>
          <p:nvPr/>
        </p:nvSpPr>
        <p:spPr>
          <a:xfrm>
            <a:off x="1834082" y="1636144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bas.</a:t>
            </a:r>
            <a:endParaRPr kumimoji="0" lang="en-US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28" name="Rectangle 2">
            <a:extLst>
              <a:ext uri="{FF2B5EF4-FFF2-40B4-BE49-F238E27FC236}">
                <a16:creationId xmlns:a16="http://schemas.microsoft.com/office/drawing/2014/main" id="{2CA646D6-FFA6-4D88-8F47-8A9DC0C45C63}"/>
              </a:ext>
            </a:extLst>
          </p:cNvPr>
          <p:cNvSpPr/>
          <p:nvPr/>
        </p:nvSpPr>
        <p:spPr>
          <a:xfrm>
            <a:off x="2375773" y="1619301"/>
            <a:ext cx="61908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Bir.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bas.</a:t>
            </a:r>
            <a:endParaRPr kumimoji="0" lang="en-US" sz="1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5" name="Rectangle 2">
            <a:extLst>
              <a:ext uri="{FF2B5EF4-FFF2-40B4-BE49-F238E27FC236}">
                <a16:creationId xmlns:a16="http://schemas.microsoft.com/office/drawing/2014/main" id="{FE21F325-50C3-47E1-B746-7E486CA083BE}"/>
              </a:ext>
            </a:extLst>
          </p:cNvPr>
          <p:cNvSpPr/>
          <p:nvPr/>
        </p:nvSpPr>
        <p:spPr>
          <a:xfrm>
            <a:off x="5314069" y="1492323"/>
            <a:ext cx="519578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3’ten 4 çıkmaz, 1 onluk bozulur.</a:t>
            </a:r>
            <a:endParaRPr kumimoji="0" lang="en-US" sz="2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6" name="Rectangle 2">
            <a:extLst>
              <a:ext uri="{FF2B5EF4-FFF2-40B4-BE49-F238E27FC236}">
                <a16:creationId xmlns:a16="http://schemas.microsoft.com/office/drawing/2014/main" id="{EC2C5106-7850-4B4A-8941-05F4EFDA3267}"/>
              </a:ext>
            </a:extLst>
          </p:cNvPr>
          <p:cNvSpPr/>
          <p:nvPr/>
        </p:nvSpPr>
        <p:spPr>
          <a:xfrm>
            <a:off x="4726863" y="2738726"/>
            <a:ext cx="445570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Sonra onluklar çıkarılır.</a:t>
            </a:r>
            <a:endParaRPr kumimoji="0" lang="en-US" sz="2800" b="0" i="0" u="none" strike="noStrike" kern="1200" cap="none" spc="0" normalizeH="0" baseline="0" noProof="0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7" name="Rectangle 2">
            <a:extLst>
              <a:ext uri="{FF2B5EF4-FFF2-40B4-BE49-F238E27FC236}">
                <a16:creationId xmlns:a16="http://schemas.microsoft.com/office/drawing/2014/main" id="{19183AA2-7AA1-4215-AF89-6A822CC0E24D}"/>
              </a:ext>
            </a:extLst>
          </p:cNvPr>
          <p:cNvSpPr/>
          <p:nvPr/>
        </p:nvSpPr>
        <p:spPr>
          <a:xfrm>
            <a:off x="5314069" y="3334445"/>
            <a:ext cx="541173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>
              <a:defRPr/>
            </a:pPr>
            <a:r>
              <a:rPr lang="tr-TR" sz="28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0’dan 7 çıkmaz, 1 yüzlük bozulur.</a:t>
            </a:r>
            <a:endParaRPr lang="en-US" sz="28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0" name="Rectangle 2">
            <a:extLst>
              <a:ext uri="{FF2B5EF4-FFF2-40B4-BE49-F238E27FC236}">
                <a16:creationId xmlns:a16="http://schemas.microsoft.com/office/drawing/2014/main" id="{0E18FC4F-FBE5-4DA0-A79E-23CE60D2A2AA}"/>
              </a:ext>
            </a:extLst>
          </p:cNvPr>
          <p:cNvSpPr/>
          <p:nvPr/>
        </p:nvSpPr>
        <p:spPr>
          <a:xfrm>
            <a:off x="4631444" y="4692073"/>
            <a:ext cx="587365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53B558">
                    <a:lumMod val="50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Daha sonra da yüzlükler çıkarılır.</a:t>
            </a:r>
            <a:endParaRPr kumimoji="0" lang="en-US" sz="2800" b="0" i="0" u="none" strike="noStrike" kern="1200" cap="none" spc="0" normalizeH="0" baseline="0" noProof="0" dirty="0">
              <a:ln w="0"/>
              <a:solidFill>
                <a:srgbClr val="53B558">
                  <a:lumMod val="50000"/>
                </a:srgbClr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1" name="Rectangle 2">
            <a:extLst>
              <a:ext uri="{FF2B5EF4-FFF2-40B4-BE49-F238E27FC236}">
                <a16:creationId xmlns:a16="http://schemas.microsoft.com/office/drawing/2014/main" id="{776F132A-E2F2-4482-99A1-94E9C8B5BE16}"/>
              </a:ext>
            </a:extLst>
          </p:cNvPr>
          <p:cNvSpPr/>
          <p:nvPr/>
        </p:nvSpPr>
        <p:spPr>
          <a:xfrm>
            <a:off x="5183894" y="5276050"/>
            <a:ext cx="506581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5 yüzlük - 3 yüzlük  = 2 yüzlük</a:t>
            </a:r>
            <a:endParaRPr kumimoji="0" lang="en-US" sz="2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9" name="Rectangle 2">
            <a:extLst>
              <a:ext uri="{FF2B5EF4-FFF2-40B4-BE49-F238E27FC236}">
                <a16:creationId xmlns:a16="http://schemas.microsoft.com/office/drawing/2014/main" id="{8909DA61-676E-41E9-A3E0-F207A9FFCA52}"/>
              </a:ext>
            </a:extLst>
          </p:cNvPr>
          <p:cNvSpPr/>
          <p:nvPr/>
        </p:nvSpPr>
        <p:spPr>
          <a:xfrm>
            <a:off x="2259484" y="2457536"/>
            <a:ext cx="74571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10</a:t>
            </a:r>
            <a:endParaRPr kumimoji="0" lang="en-US" sz="4000" b="0" i="0" u="none" strike="noStrike" kern="1200" cap="none" spc="0" normalizeH="0" baseline="0" noProof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0" name="Rectangle 2">
            <a:extLst>
              <a:ext uri="{FF2B5EF4-FFF2-40B4-BE49-F238E27FC236}">
                <a16:creationId xmlns:a16="http://schemas.microsoft.com/office/drawing/2014/main" id="{27BF47AF-8135-4A47-83C3-D8880B63EF28}"/>
              </a:ext>
            </a:extLst>
          </p:cNvPr>
          <p:cNvSpPr/>
          <p:nvPr/>
        </p:nvSpPr>
        <p:spPr>
          <a:xfrm>
            <a:off x="1822059" y="2980754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0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1" name="Rectangle 2">
            <a:extLst>
              <a:ext uri="{FF2B5EF4-FFF2-40B4-BE49-F238E27FC236}">
                <a16:creationId xmlns:a16="http://schemas.microsoft.com/office/drawing/2014/main" id="{FFDD1866-6394-424F-A838-DB1B972E6E6D}"/>
              </a:ext>
            </a:extLst>
          </p:cNvPr>
          <p:cNvSpPr/>
          <p:nvPr/>
        </p:nvSpPr>
        <p:spPr>
          <a:xfrm>
            <a:off x="2233445" y="3131157"/>
            <a:ext cx="74571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13</a:t>
            </a:r>
            <a:endParaRPr kumimoji="0" lang="en-US" sz="4000" b="0" i="0" u="none" strike="noStrike" kern="1200" cap="none" spc="0" normalizeH="0" baseline="0" noProof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2" name="Rectangle 2">
            <a:extLst>
              <a:ext uri="{FF2B5EF4-FFF2-40B4-BE49-F238E27FC236}">
                <a16:creationId xmlns:a16="http://schemas.microsoft.com/office/drawing/2014/main" id="{8E05F279-5FE3-4A8F-86BC-1CAE6337AA9D}"/>
              </a:ext>
            </a:extLst>
          </p:cNvPr>
          <p:cNvSpPr/>
          <p:nvPr/>
        </p:nvSpPr>
        <p:spPr>
          <a:xfrm>
            <a:off x="5314069" y="2020865"/>
            <a:ext cx="187262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13 – 4 = 9</a:t>
            </a:r>
            <a:endParaRPr kumimoji="0" lang="en-US" sz="2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5" name="Rectangle 2">
            <a:extLst>
              <a:ext uri="{FF2B5EF4-FFF2-40B4-BE49-F238E27FC236}">
                <a16:creationId xmlns:a16="http://schemas.microsoft.com/office/drawing/2014/main" id="{9988B03D-9422-4BF7-B8FC-5DEFD13A9BE9}"/>
              </a:ext>
            </a:extLst>
          </p:cNvPr>
          <p:cNvSpPr/>
          <p:nvPr/>
        </p:nvSpPr>
        <p:spPr>
          <a:xfrm>
            <a:off x="1696296" y="2467522"/>
            <a:ext cx="74571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10</a:t>
            </a:r>
            <a:endParaRPr kumimoji="0" lang="en-US" sz="4000" b="0" i="0" u="none" strike="noStrike" kern="1200" cap="none" spc="0" normalizeH="0" baseline="0" noProof="0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6" name="Rectangle 2">
            <a:extLst>
              <a:ext uri="{FF2B5EF4-FFF2-40B4-BE49-F238E27FC236}">
                <a16:creationId xmlns:a16="http://schemas.microsoft.com/office/drawing/2014/main" id="{220B5C27-3025-4BF1-81CB-F8CCD6AC10FB}"/>
              </a:ext>
            </a:extLst>
          </p:cNvPr>
          <p:cNvSpPr/>
          <p:nvPr/>
        </p:nvSpPr>
        <p:spPr>
          <a:xfrm>
            <a:off x="1320919" y="2976243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5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7" name="Rectangle 2">
            <a:extLst>
              <a:ext uri="{FF2B5EF4-FFF2-40B4-BE49-F238E27FC236}">
                <a16:creationId xmlns:a16="http://schemas.microsoft.com/office/drawing/2014/main" id="{7E793DAB-BFBF-4627-AB9F-D37829A0EDA9}"/>
              </a:ext>
            </a:extLst>
          </p:cNvPr>
          <p:cNvSpPr/>
          <p:nvPr/>
        </p:nvSpPr>
        <p:spPr>
          <a:xfrm>
            <a:off x="1709212" y="3149779"/>
            <a:ext cx="74571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10</a:t>
            </a:r>
            <a:endParaRPr kumimoji="0" lang="en-US" sz="4000" b="0" i="0" u="none" strike="noStrike" kern="1200" cap="none" spc="0" normalizeH="0" baseline="0" noProof="0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8" name="Rectangle 2">
            <a:extLst>
              <a:ext uri="{FF2B5EF4-FFF2-40B4-BE49-F238E27FC236}">
                <a16:creationId xmlns:a16="http://schemas.microsoft.com/office/drawing/2014/main" id="{16A53960-2A1C-418D-8A04-EF9AC788A6C1}"/>
              </a:ext>
            </a:extLst>
          </p:cNvPr>
          <p:cNvSpPr/>
          <p:nvPr/>
        </p:nvSpPr>
        <p:spPr>
          <a:xfrm>
            <a:off x="5314068" y="3857665"/>
            <a:ext cx="187262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10 – 7 = 3</a:t>
            </a:r>
            <a:endParaRPr kumimoji="0" lang="en-US" sz="28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4009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5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500"/>
                            </p:stCondLst>
                            <p:childTnLst>
                              <p:par>
                                <p:cTn id="7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3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1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550"/>
                            </p:stCondLst>
                            <p:childTnLst>
                              <p:par>
                                <p:cTn id="113" presetID="34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3050"/>
                            </p:stCondLst>
                            <p:childTnLst>
                              <p:par>
                                <p:cTn id="120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1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6" dur="1000"/>
                                        <p:tgtEl>
                                          <p:spTgt spid="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500"/>
                            </p:stCondLst>
                            <p:childTnLst>
                              <p:par>
                                <p:cTn id="1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000"/>
                            </p:stCondLst>
                            <p:childTnLst>
                              <p:par>
                                <p:cTn id="157" presetID="3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2000"/>
                            </p:stCondLst>
                            <p:childTnLst>
                              <p:par>
                                <p:cTn id="1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2000"/>
                            </p:stCondLst>
                            <p:childTnLst>
                              <p:par>
                                <p:cTn id="173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3.125E-6 3.7037E-7 L -3.125E-6 -0.07222 " pathEditMode="relative" rAng="0" ptsTypes="AA">
                                      <p:cBhvr>
                                        <p:cTn id="17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17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2550"/>
                            </p:stCondLst>
                            <p:childTnLst>
                              <p:par>
                                <p:cTn id="180" presetID="34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8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3050"/>
                            </p:stCondLst>
                            <p:childTnLst>
                              <p:par>
                                <p:cTn id="187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4" dur="1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2000"/>
                            </p:stCondLst>
                            <p:childTnLst>
                              <p:par>
                                <p:cTn id="201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91667E-6 -1.85185E-6 L -2.91667E-6 -0.07222 " pathEditMode="relative" rAng="0" ptsTypes="AA">
                                      <p:cBhvr>
                                        <p:cTn id="20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0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0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2500"/>
                            </p:stCondLst>
                            <p:childTnLst>
                              <p:par>
                                <p:cTn id="208" presetID="34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1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3000"/>
                            </p:stCondLst>
                            <p:childTnLst>
                              <p:par>
                                <p:cTn id="21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3500"/>
                            </p:stCondLst>
                            <p:childTnLst>
                              <p:par>
                                <p:cTn id="2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88" grpId="1"/>
      <p:bldP spid="388" grpId="2"/>
      <p:bldP spid="390" grpId="1"/>
      <p:bldP spid="390" grpId="2"/>
      <p:bldP spid="391" grpId="1"/>
      <p:bldP spid="391" grpId="2"/>
      <p:bldP spid="392" grpId="1"/>
      <p:bldP spid="392" grpId="2"/>
      <p:bldP spid="393" grpId="1"/>
      <p:bldP spid="393" grpId="2"/>
      <p:bldP spid="394" grpId="1"/>
      <p:bldP spid="394" grpId="2"/>
      <p:bldP spid="396" grpId="0"/>
      <p:bldP spid="397" grpId="1"/>
      <p:bldP spid="398" grpId="1"/>
      <p:bldP spid="399" grpId="1"/>
      <p:bldP spid="400" grpId="0"/>
      <p:bldP spid="426" grpId="0"/>
      <p:bldP spid="427" grpId="0"/>
      <p:bldP spid="428" grpId="0"/>
      <p:bldP spid="45" grpId="0"/>
      <p:bldP spid="46" grpId="0"/>
      <p:bldP spid="47" grpId="0"/>
      <p:bldP spid="50" grpId="0"/>
      <p:bldP spid="51" grpId="0"/>
      <p:bldP spid="29" grpId="0"/>
      <p:bldP spid="29" grpId="1"/>
      <p:bldP spid="30" grpId="1"/>
      <p:bldP spid="30" grpId="2"/>
      <p:bldP spid="31" grpId="0"/>
      <p:bldP spid="31" grpId="1"/>
      <p:bldP spid="32" grpId="0"/>
      <p:bldP spid="35" grpId="0"/>
      <p:bldP spid="35" grpId="1"/>
      <p:bldP spid="36" grpId="0"/>
      <p:bldP spid="36" grpId="1"/>
      <p:bldP spid="37" grpId="0"/>
      <p:bldP spid="37" grpId="1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0E412163-D700-4354-A3F2-382971418290}"/>
              </a:ext>
            </a:extLst>
          </p:cNvPr>
          <p:cNvSpPr/>
          <p:nvPr/>
        </p:nvSpPr>
        <p:spPr>
          <a:xfrm>
            <a:off x="2160628" y="1037640"/>
            <a:ext cx="721493" cy="665191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dk1"/>
              </a:solidFill>
            </a:endParaRPr>
          </a:p>
        </p:txBody>
      </p:sp>
      <p:sp>
        <p:nvSpPr>
          <p:cNvPr id="89" name="İkizkenar Üçgen 88">
            <a:extLst>
              <a:ext uri="{FF2B5EF4-FFF2-40B4-BE49-F238E27FC236}">
                <a16:creationId xmlns:a16="http://schemas.microsoft.com/office/drawing/2014/main" id="{4D1D90F3-A567-4C1C-9072-C332D50A7BDD}"/>
              </a:ext>
            </a:extLst>
          </p:cNvPr>
          <p:cNvSpPr/>
          <p:nvPr/>
        </p:nvSpPr>
        <p:spPr>
          <a:xfrm>
            <a:off x="696002" y="940595"/>
            <a:ext cx="744114" cy="745462"/>
          </a:xfrm>
          <a:prstGeom prst="triangle">
            <a:avLst>
              <a:gd name="adj" fmla="val 5896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984731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Aşağıdaki çıkarma işleminde verilmeyen rakamları bulalım.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134226" y="6450758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391" name="Rectangle 2">
            <a:extLst>
              <a:ext uri="{FF2B5EF4-FFF2-40B4-BE49-F238E27FC236}">
                <a16:creationId xmlns:a16="http://schemas.microsoft.com/office/drawing/2014/main" id="{7872270B-1562-46BA-A9DF-C0817CDEEEAF}"/>
              </a:ext>
            </a:extLst>
          </p:cNvPr>
          <p:cNvSpPr/>
          <p:nvPr/>
        </p:nvSpPr>
        <p:spPr>
          <a:xfrm>
            <a:off x="5885535" y="4129235"/>
            <a:ext cx="144462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283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96" name="Rectangle 2">
            <a:extLst>
              <a:ext uri="{FF2B5EF4-FFF2-40B4-BE49-F238E27FC236}">
                <a16:creationId xmlns:a16="http://schemas.microsoft.com/office/drawing/2014/main" id="{350F09A6-8E84-45D0-9C4E-92328890E28A}"/>
              </a:ext>
            </a:extLst>
          </p:cNvPr>
          <p:cNvSpPr/>
          <p:nvPr/>
        </p:nvSpPr>
        <p:spPr>
          <a:xfrm>
            <a:off x="245758" y="1920507"/>
            <a:ext cx="46358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-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2" name="Rectangle 2">
            <a:extLst>
              <a:ext uri="{FF2B5EF4-FFF2-40B4-BE49-F238E27FC236}">
                <a16:creationId xmlns:a16="http://schemas.microsoft.com/office/drawing/2014/main" id="{75C65F88-3FE1-4A14-A580-8A1D0A6F568E}"/>
              </a:ext>
            </a:extLst>
          </p:cNvPr>
          <p:cNvSpPr/>
          <p:nvPr/>
        </p:nvSpPr>
        <p:spPr>
          <a:xfrm>
            <a:off x="776546" y="1702831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4" name="Rectangle 2">
            <a:extLst>
              <a:ext uri="{FF2B5EF4-FFF2-40B4-BE49-F238E27FC236}">
                <a16:creationId xmlns:a16="http://schemas.microsoft.com/office/drawing/2014/main" id="{573A1827-E3FC-4F4B-B502-F9889DC15573}"/>
              </a:ext>
            </a:extLst>
          </p:cNvPr>
          <p:cNvSpPr/>
          <p:nvPr/>
        </p:nvSpPr>
        <p:spPr>
          <a:xfrm>
            <a:off x="5931268" y="2273168"/>
            <a:ext cx="144462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175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4" name="Rectangle 2">
            <a:extLst>
              <a:ext uri="{FF2B5EF4-FFF2-40B4-BE49-F238E27FC236}">
                <a16:creationId xmlns:a16="http://schemas.microsoft.com/office/drawing/2014/main" id="{886F97F2-D053-4AD7-99D5-CE09986AE10B}"/>
              </a:ext>
            </a:extLst>
          </p:cNvPr>
          <p:cNvSpPr/>
          <p:nvPr/>
        </p:nvSpPr>
        <p:spPr>
          <a:xfrm>
            <a:off x="5344322" y="1027252"/>
            <a:ext cx="684767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Bir çıkarma işleminde eksilen sayı verilmemişse  çıkan sayı ve fark toplanarak eksilen sayı bulunur.</a:t>
            </a:r>
            <a:endParaRPr kumimoji="0" lang="en-US" sz="24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59" name="Düz Bağlayıcı 58">
            <a:extLst>
              <a:ext uri="{FF2B5EF4-FFF2-40B4-BE49-F238E27FC236}">
                <a16:creationId xmlns:a16="http://schemas.microsoft.com/office/drawing/2014/main" id="{DFBC06D5-55DD-437A-B816-3B8A497B34B8}"/>
              </a:ext>
            </a:extLst>
          </p:cNvPr>
          <p:cNvCxnSpPr>
            <a:cxnSpLocks/>
          </p:cNvCxnSpPr>
          <p:nvPr/>
        </p:nvCxnSpPr>
        <p:spPr>
          <a:xfrm flipV="1">
            <a:off x="292919" y="2783849"/>
            <a:ext cx="2357943" cy="8893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ikdörtgen 2">
            <a:extLst>
              <a:ext uri="{FF2B5EF4-FFF2-40B4-BE49-F238E27FC236}">
                <a16:creationId xmlns:a16="http://schemas.microsoft.com/office/drawing/2014/main" id="{6FE484DC-4C35-4F6B-9A2E-7E0707D4FD4B}"/>
              </a:ext>
            </a:extLst>
          </p:cNvPr>
          <p:cNvSpPr/>
          <p:nvPr/>
        </p:nvSpPr>
        <p:spPr>
          <a:xfrm>
            <a:off x="1498045" y="1051078"/>
            <a:ext cx="604654" cy="6184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3" name="Rectangle 2">
            <a:extLst>
              <a:ext uri="{FF2B5EF4-FFF2-40B4-BE49-F238E27FC236}">
                <a16:creationId xmlns:a16="http://schemas.microsoft.com/office/drawing/2014/main" id="{A2E51CCC-DC42-4BCC-88CB-2507DA92B0AE}"/>
              </a:ext>
            </a:extLst>
          </p:cNvPr>
          <p:cNvSpPr/>
          <p:nvPr/>
        </p:nvSpPr>
        <p:spPr>
          <a:xfrm>
            <a:off x="1498045" y="1704186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7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86" name="Rectangle 2">
            <a:extLst>
              <a:ext uri="{FF2B5EF4-FFF2-40B4-BE49-F238E27FC236}">
                <a16:creationId xmlns:a16="http://schemas.microsoft.com/office/drawing/2014/main" id="{14C10698-ABCA-490B-833E-5210A2F7046C}"/>
              </a:ext>
            </a:extLst>
          </p:cNvPr>
          <p:cNvSpPr/>
          <p:nvPr/>
        </p:nvSpPr>
        <p:spPr>
          <a:xfrm>
            <a:off x="2147293" y="1731063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5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87" name="Rectangle 2">
            <a:extLst>
              <a:ext uri="{FF2B5EF4-FFF2-40B4-BE49-F238E27FC236}">
                <a16:creationId xmlns:a16="http://schemas.microsoft.com/office/drawing/2014/main" id="{49179E4B-44E2-4DD7-8291-E0A0371FF524}"/>
              </a:ext>
            </a:extLst>
          </p:cNvPr>
          <p:cNvSpPr/>
          <p:nvPr/>
        </p:nvSpPr>
        <p:spPr>
          <a:xfrm>
            <a:off x="1457018" y="2783849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0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88" name="Rectangle 2">
            <a:extLst>
              <a:ext uri="{FF2B5EF4-FFF2-40B4-BE49-F238E27FC236}">
                <a16:creationId xmlns:a16="http://schemas.microsoft.com/office/drawing/2014/main" id="{5715B6E3-3F7E-4D2B-96D4-D3BB4F61EE39}"/>
              </a:ext>
            </a:extLst>
          </p:cNvPr>
          <p:cNvSpPr/>
          <p:nvPr/>
        </p:nvSpPr>
        <p:spPr>
          <a:xfrm>
            <a:off x="2121125" y="2773292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8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91" name="Rectangle 2">
            <a:extLst>
              <a:ext uri="{FF2B5EF4-FFF2-40B4-BE49-F238E27FC236}">
                <a16:creationId xmlns:a16="http://schemas.microsoft.com/office/drawing/2014/main" id="{D59996E7-5396-4936-8228-EC460E016C82}"/>
              </a:ext>
            </a:extLst>
          </p:cNvPr>
          <p:cNvSpPr/>
          <p:nvPr/>
        </p:nvSpPr>
        <p:spPr>
          <a:xfrm>
            <a:off x="800628" y="2774682"/>
            <a:ext cx="6046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A194EB5A-73FF-4D85-89FC-D6D30A222A08}"/>
              </a:ext>
            </a:extLst>
          </p:cNvPr>
          <p:cNvSpPr/>
          <p:nvPr/>
        </p:nvSpPr>
        <p:spPr>
          <a:xfrm>
            <a:off x="1514837" y="913437"/>
            <a:ext cx="5629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</a:t>
            </a:r>
          </a:p>
        </p:txBody>
      </p:sp>
      <p:sp>
        <p:nvSpPr>
          <p:cNvPr id="98" name="Dikdörtgen 97">
            <a:extLst>
              <a:ext uri="{FF2B5EF4-FFF2-40B4-BE49-F238E27FC236}">
                <a16:creationId xmlns:a16="http://schemas.microsoft.com/office/drawing/2014/main" id="{3F11A57F-9B81-4BAE-A8B7-F472942A60B4}"/>
              </a:ext>
            </a:extLst>
          </p:cNvPr>
          <p:cNvSpPr/>
          <p:nvPr/>
        </p:nvSpPr>
        <p:spPr>
          <a:xfrm>
            <a:off x="818224" y="949801"/>
            <a:ext cx="5629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29" name="Rectangle 2">
            <a:extLst>
              <a:ext uri="{FF2B5EF4-FFF2-40B4-BE49-F238E27FC236}">
                <a16:creationId xmlns:a16="http://schemas.microsoft.com/office/drawing/2014/main" id="{5B61E230-7773-402B-9CCC-CE084C0BE9A6}"/>
              </a:ext>
            </a:extLst>
          </p:cNvPr>
          <p:cNvSpPr/>
          <p:nvPr/>
        </p:nvSpPr>
        <p:spPr>
          <a:xfrm>
            <a:off x="3132671" y="1113991"/>
            <a:ext cx="221968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Eksilen sayı</a:t>
            </a:r>
            <a:endParaRPr kumimoji="0" lang="en-US" sz="2400" b="0" i="0" u="none" strike="noStrike" kern="1200" cap="none" spc="0" normalizeH="0" baseline="0" noProof="0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0" name="Rectangle 2">
            <a:extLst>
              <a:ext uri="{FF2B5EF4-FFF2-40B4-BE49-F238E27FC236}">
                <a16:creationId xmlns:a16="http://schemas.microsoft.com/office/drawing/2014/main" id="{CC4E2491-270F-4B1B-837C-F12D192AE544}"/>
              </a:ext>
            </a:extLst>
          </p:cNvPr>
          <p:cNvSpPr/>
          <p:nvPr/>
        </p:nvSpPr>
        <p:spPr>
          <a:xfrm>
            <a:off x="3124633" y="1964186"/>
            <a:ext cx="221968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Çıkan sayı</a:t>
            </a:r>
            <a:endParaRPr kumimoji="0" lang="en-US" sz="2400" b="0" i="0" u="none" strike="noStrike" kern="1200" cap="none" spc="0" normalizeH="0" baseline="0" noProof="0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1" name="Rectangle 2">
            <a:extLst>
              <a:ext uri="{FF2B5EF4-FFF2-40B4-BE49-F238E27FC236}">
                <a16:creationId xmlns:a16="http://schemas.microsoft.com/office/drawing/2014/main" id="{B3D55D32-F719-4C78-9CF4-3E26900EED85}"/>
              </a:ext>
            </a:extLst>
          </p:cNvPr>
          <p:cNvSpPr/>
          <p:nvPr/>
        </p:nvSpPr>
        <p:spPr>
          <a:xfrm>
            <a:off x="3124633" y="2987254"/>
            <a:ext cx="190456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99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Fark</a:t>
            </a:r>
            <a:endParaRPr kumimoji="0" lang="en-US" sz="2400" b="0" i="0" u="none" strike="noStrike" kern="1200" cap="none" spc="0" normalizeH="0" baseline="0" noProof="0" dirty="0">
              <a:ln w="0"/>
              <a:solidFill>
                <a:srgbClr val="000099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2" name="Rectangle 2">
            <a:extLst>
              <a:ext uri="{FF2B5EF4-FFF2-40B4-BE49-F238E27FC236}">
                <a16:creationId xmlns:a16="http://schemas.microsoft.com/office/drawing/2014/main" id="{FA2ECFE4-BA96-46B1-BB61-01F9432BC44F}"/>
              </a:ext>
            </a:extLst>
          </p:cNvPr>
          <p:cNvSpPr/>
          <p:nvPr/>
        </p:nvSpPr>
        <p:spPr>
          <a:xfrm>
            <a:off x="5905100" y="3061338"/>
            <a:ext cx="144462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108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35" name="Rectangle 2">
            <a:extLst>
              <a:ext uri="{FF2B5EF4-FFF2-40B4-BE49-F238E27FC236}">
                <a16:creationId xmlns:a16="http://schemas.microsoft.com/office/drawing/2014/main" id="{04860FDA-17A6-4102-8B4E-2E8228EF1DC3}"/>
              </a:ext>
            </a:extLst>
          </p:cNvPr>
          <p:cNvSpPr/>
          <p:nvPr/>
        </p:nvSpPr>
        <p:spPr>
          <a:xfrm>
            <a:off x="5164387" y="3291680"/>
            <a:ext cx="74411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6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+</a:t>
            </a:r>
            <a:endParaRPr kumimoji="0" lang="en-US" sz="6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cxnSp>
        <p:nvCxnSpPr>
          <p:cNvPr id="36" name="Düz Bağlayıcı 35">
            <a:extLst>
              <a:ext uri="{FF2B5EF4-FFF2-40B4-BE49-F238E27FC236}">
                <a16:creationId xmlns:a16="http://schemas.microsoft.com/office/drawing/2014/main" id="{23610D23-EF6E-4623-B96A-8C6147278D71}"/>
              </a:ext>
            </a:extLst>
          </p:cNvPr>
          <p:cNvCxnSpPr>
            <a:cxnSpLocks/>
          </p:cNvCxnSpPr>
          <p:nvPr/>
        </p:nvCxnSpPr>
        <p:spPr>
          <a:xfrm flipV="1">
            <a:off x="5351811" y="4155022"/>
            <a:ext cx="2357943" cy="8893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Dikdörtgen 36">
            <a:extLst>
              <a:ext uri="{FF2B5EF4-FFF2-40B4-BE49-F238E27FC236}">
                <a16:creationId xmlns:a16="http://schemas.microsoft.com/office/drawing/2014/main" id="{C8C9AE96-1919-41AA-AE21-7A8390E0D1A9}"/>
              </a:ext>
            </a:extLst>
          </p:cNvPr>
          <p:cNvSpPr/>
          <p:nvPr/>
        </p:nvSpPr>
        <p:spPr>
          <a:xfrm>
            <a:off x="2246900" y="898650"/>
            <a:ext cx="5629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2710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25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91" grpId="0"/>
      <p:bldP spid="44" grpId="0"/>
      <p:bldP spid="54" grpId="0"/>
      <p:bldP spid="7" grpId="0"/>
      <p:bldP spid="98" grpId="0"/>
      <p:bldP spid="29" grpId="0"/>
      <p:bldP spid="30" grpId="0"/>
      <p:bldP spid="31" grpId="0"/>
      <p:bldP spid="32" grpId="0"/>
      <p:bldP spid="35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283" y="31663"/>
            <a:ext cx="7380514" cy="6505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Metin kutusu 16"/>
          <p:cNvSpPr txBox="1"/>
          <p:nvPr/>
        </p:nvSpPr>
        <p:spPr>
          <a:xfrm>
            <a:off x="10444122" y="4050875"/>
            <a:ext cx="909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523100"/>
                </a:solidFill>
              </a:rPr>
              <a:t>Etkinlik</a:t>
            </a: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445690" y="4593706"/>
            <a:ext cx="1010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523100"/>
                </a:solidFill>
              </a:rPr>
              <a:t>(8 – 8)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36" y="2267339"/>
            <a:ext cx="3161216" cy="3443590"/>
          </a:xfrm>
          <a:prstGeom prst="rect">
            <a:avLst/>
          </a:prstGeom>
        </p:spPr>
      </p:pic>
      <p:sp>
        <p:nvSpPr>
          <p:cNvPr id="13" name="Dikdörtgen 12"/>
          <p:cNvSpPr/>
          <p:nvPr/>
        </p:nvSpPr>
        <p:spPr>
          <a:xfrm>
            <a:off x="2994256" y="1004171"/>
            <a:ext cx="586615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8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Kitabımızdaki etkinlikleri yapalım.</a:t>
            </a:r>
          </a:p>
        </p:txBody>
      </p:sp>
      <p:sp>
        <p:nvSpPr>
          <p:cNvPr id="12" name="Metin kutusu 15"/>
          <p:cNvSpPr txBox="1"/>
          <p:nvPr/>
        </p:nvSpPr>
        <p:spPr>
          <a:xfrm>
            <a:off x="9746092" y="2761720"/>
            <a:ext cx="2228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ÇIKARMA İŞLEMİ</a:t>
            </a:r>
          </a:p>
          <a:p>
            <a:pPr algn="ctr"/>
            <a:r>
              <a:rPr lang="tr-TR" b="1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YAPALIM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59386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ISPRING_RESOURCE_PATHS_HASH_PRESENTER" val="c3443ab11f94eec0ef4865e5f369d85bd17642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dvertising_Booth_Display">
  <a:themeElements>
    <a:clrScheme name="advertising_booth_display">
      <a:dk1>
        <a:srgbClr val="000000"/>
      </a:dk1>
      <a:lt1>
        <a:srgbClr val="FFFFFF"/>
      </a:lt1>
      <a:dk2>
        <a:srgbClr val="6C0000"/>
      </a:dk2>
      <a:lt2>
        <a:srgbClr val="F0F3FB"/>
      </a:lt2>
      <a:accent1>
        <a:srgbClr val="1F2932"/>
      </a:accent1>
      <a:accent2>
        <a:srgbClr val="595959"/>
      </a:accent2>
      <a:accent3>
        <a:srgbClr val="53B558"/>
      </a:accent3>
      <a:accent4>
        <a:srgbClr val="2C66B2"/>
      </a:accent4>
      <a:accent5>
        <a:srgbClr val="FF9900"/>
      </a:accent5>
      <a:accent6>
        <a:srgbClr val="000000"/>
      </a:accent6>
      <a:hlink>
        <a:srgbClr val="657C95"/>
      </a:hlink>
      <a:folHlink>
        <a:srgbClr val="D8DBE4"/>
      </a:folHlink>
    </a:clrScheme>
    <a:fontScheme name="Özel 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dvertising_Booth_Display">
  <a:themeElements>
    <a:clrScheme name="advertising_booth_display">
      <a:dk1>
        <a:srgbClr val="000000"/>
      </a:dk1>
      <a:lt1>
        <a:srgbClr val="FFFFFF"/>
      </a:lt1>
      <a:dk2>
        <a:srgbClr val="6C0000"/>
      </a:dk2>
      <a:lt2>
        <a:srgbClr val="F0F3FB"/>
      </a:lt2>
      <a:accent1>
        <a:srgbClr val="1F2932"/>
      </a:accent1>
      <a:accent2>
        <a:srgbClr val="595959"/>
      </a:accent2>
      <a:accent3>
        <a:srgbClr val="53B558"/>
      </a:accent3>
      <a:accent4>
        <a:srgbClr val="2C66B2"/>
      </a:accent4>
      <a:accent5>
        <a:srgbClr val="FF9900"/>
      </a:accent5>
      <a:accent6>
        <a:srgbClr val="000000"/>
      </a:accent6>
      <a:hlink>
        <a:srgbClr val="657C95"/>
      </a:hlink>
      <a:folHlink>
        <a:srgbClr val="D8DBE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4046</TotalTime>
  <Words>505</Words>
  <Application>Microsoft Office PowerPoint</Application>
  <PresentationFormat>Geniş ekran</PresentationFormat>
  <Paragraphs>214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Tahoma</vt:lpstr>
      <vt:lpstr>Wingdings</vt:lpstr>
      <vt:lpstr>Advertising_Booth_Display</vt:lpstr>
      <vt:lpstr>1_Advertising_Booth_Display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Üç Basamaklı Doğal Sayılar</dc:title>
  <dc:creator>www.mebders.com</dc:creator>
  <cp:lastModifiedBy>Muhammet Bozkurt</cp:lastModifiedBy>
  <cp:revision>266</cp:revision>
  <dcterms:created xsi:type="dcterms:W3CDTF">2015-08-18T22:48:21Z</dcterms:created>
  <dcterms:modified xsi:type="dcterms:W3CDTF">2017-12-09T23:21:23Z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47CDB9D4-C571-40E4-A60F-B84C9155C95F</vt:lpwstr>
  </property>
  <property fmtid="{D5CDD505-2E9C-101B-9397-08002B2CF9AE}" pid="3" name="ArticulatePath">
    <vt:lpwstr>Sunu1</vt:lpwstr>
  </property>
  <property fmtid="{D5CDD505-2E9C-101B-9397-08002B2CF9AE}" pid="4" name="_MarkAsFinal">
    <vt:bool>true</vt:bool>
  </property>
</Properties>
</file>