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2" r:id="rId2"/>
  </p:sldMasterIdLst>
  <p:notesMasterIdLst>
    <p:notesMasterId r:id="rId15"/>
  </p:notesMasterIdLst>
  <p:sldIdLst>
    <p:sldId id="257" r:id="rId3"/>
    <p:sldId id="261" r:id="rId4"/>
    <p:sldId id="256" r:id="rId5"/>
    <p:sldId id="259" r:id="rId6"/>
    <p:sldId id="260" r:id="rId7"/>
    <p:sldId id="263" r:id="rId8"/>
    <p:sldId id="264" r:id="rId9"/>
    <p:sldId id="265" r:id="rId10"/>
    <p:sldId id="266" r:id="rId11"/>
    <p:sldId id="267" r:id="rId12"/>
    <p:sldId id="268" r:id="rId13"/>
    <p:sldId id="25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19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64217" autoAdjust="0"/>
  </p:normalViewPr>
  <p:slideViewPr>
    <p:cSldViewPr showGuides="1">
      <p:cViewPr varScale="1">
        <p:scale>
          <a:sx n="86" d="100"/>
          <a:sy n="86" d="100"/>
        </p:scale>
        <p:origin x="562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tr-TR"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tr-TR" sz="1200"/>
            </a:lvl1pPr>
          </a:lstStyle>
          <a:p>
            <a:fld id="{EA75AFB0-0976-44A2-AD22-7A8880AA263B}" type="datetimeFigureOut">
              <a:t>12.12.2017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tr-TR"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tr-TR" sz="1200"/>
            </a:lvl1pPr>
          </a:lstStyle>
          <a:p>
            <a:fld id="{C8519EB1-BBBA-4DC8-B0F2-8610D58BBDE2}" type="slidenum"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62585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tr-TR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tr-TR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tr-TR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tr-TR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tr-TR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tr-TR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tr-TR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tr-TR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tr-TR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Kırmızı arka plan üzerinde resimlerle SmartArt grafiği</a:t>
            </a:r>
            <a:endParaRPr lang="tr-TR" sz="900" kern="1200" noProof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(Orta)</a:t>
            </a:r>
            <a:endParaRPr lang="tr-TR" sz="900" kern="1200" noProof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tr-TR" sz="1000" kern="1200" noProof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 slaytta SmartArt grafiğini elde etmek için aşağıdakileri yapın: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Giriş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Slaytlar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Düzen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sonra 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’u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Ekle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İllüstrasyonlar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Grafiği Seç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kutusunda, sol bölmede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'i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bölmesinde, grafiği slayta eklemek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Başlık Resim Sırası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 (beşinci satır) çift tıklatın. 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grafiğinde dört resim yer tutucusunun her birini tıklatın, bir resim seçin ve ardından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Ekle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Grafiği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Boyut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Yükseklik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5,92”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Genişlik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8,75”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Yerleştir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Hizala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’yı tıklatın ve aşağıdakileri yapın: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Slayta Hizala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’yı tıklatın.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Ortaya Hizala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’yı tıklatın.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Ortala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’yı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Grafiği seçin ve sol kenarlıktaki oklardan birini tıklatın.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Metni buraya yazın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kutusuna metni girin.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 tuşunu basılı tutun ve resimlerin üst kısmındaki metin kutularının tümünü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Giriş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Gill Sans MT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seçin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 Boyutu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26 pt.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 Rengi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Beyaz, Arka Plan 1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seçin.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 tuşunu basılı tutun ve resimlerin üst kısmındaki metin kutularının tümünü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Değiştir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sonra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Dikdörtgenler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altında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Yuvarlatılmış Çapraz Köşeli Dikdörtgen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Stilleri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 başlatıcısını tıklatın.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iletişim kutusunun sol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Dolgu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’yu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Dolgu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dolgu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’yu tıklatın ve aşağıdakileri yapın: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Tür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Doğrusal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seçin.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Açı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0,3°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kaydırıcıda üç durak gösterilinceye kadar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 ekle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veya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durağını kaldır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gradyan duraklarını aşağıda gösterildiği gibi özelleştirin: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ilk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77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28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bir sonraki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%50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136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48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son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%100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77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28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iletişim kutusunun sol bölmesindeki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Çizgi Rengi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Çizgi Rengi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Çizgisiz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seçeneğini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kutusunun sol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Gölge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Gölge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Önayarlar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’ın yanındaki düğmeyi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Dış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’ın altında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Çapraz Alt Sola Kayan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(ilk satır) seçeneğini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 tuşunu basılı tutun ve resimlerin altındaki üç metin kutusunu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Giriş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Gill Sans MT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seçin,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 Boyutu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kutusundan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24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’ü seçin ve sonra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 Rengi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tıklatıp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Beyaz, Arka Plan 1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seçin.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Giriş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Paragraf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Metni Sola Hizala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’yı tıklatın. 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 tuşunu basılı tutun ve SmartArt grafiğindeki üç dikey çizgiyi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Stilleri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 başlatıcısını tıklatın.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iletişim kutusunun sol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Çizgi Rengi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Çizgi Rengi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çizgi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tıklatın ve aşağıdakileri yapın: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Tür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Doğrusal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Açı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90°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kaydırıcıda iki durak gösterilinceye kadar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 ekle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veya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durağını kaldır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gradyan duraklarını aşağıda gösterildiği gibi özelleştirin: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ilk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%46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14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Saydamlık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 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son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%100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kutuyu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Tema Renkleri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'nin altında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Siyah, Metin 1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(ilk satır) seçeneğini tıklatın.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Saydamlık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%100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 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 tuşunu basılı tutun ve üç resmin hepsini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Değiştir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sonra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Dikdörtgenler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altında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Tek Köşesi Yuvarlatılmış Dikdörtgen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Stilleri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Efektleri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Gölge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’nin üzerine gelin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İç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altında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İç Çapraz Üst Sağ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seçeneğini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Stilleri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Kenarlığı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 tıklatın ve ardından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Anahat Yok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’u tıklatın.</a:t>
            </a: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 slayttaki arka plan efektlerini elde etmek için aşağıdakileri yapın: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Tasarım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Arka Plan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Arka Plan Stilleri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tıklatın ve sonra 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Arka Planı Biçimlendir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Arka Planı Biçimlendir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dolgu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’yu tıklatın ve aşağıdakileri yapın: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Tür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Radyal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Yön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Merkezden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seçeneğini tıklatın.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kaydırıcıda üç durak gösterilinceye kadar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 ekle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veya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durağını kaldır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gradyan duraklarını aşağıda gösterildiği gibi özelleştirin: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ilk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153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57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55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bir sonraki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%50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114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42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son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%100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14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95DBE89-0D3A-4930-9130-5796A18168FD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291953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Kırmızı arka plan üzerinde resimlerle SmartArt grafiği</a:t>
            </a:r>
            <a:endParaRPr lang="tr-TR" sz="900" kern="1200" noProof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(Orta)</a:t>
            </a:r>
            <a:endParaRPr lang="tr-TR" sz="900" kern="1200" noProof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tr-TR" sz="1000" kern="1200" noProof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 slaytta SmartArt grafiğini elde etmek için aşağıdakileri yapın: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Giriş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Slaytlar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Düzen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sonra 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’u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Ekle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İllüstrasyonlar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Grafiği Seç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kutusunda, sol bölmede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'i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bölmesinde, grafiği slayta eklemek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Başlık Resim Sırası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 (beşinci satır) çift tıklatın. 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grafiğinde dört resim yer tutucusunun her birini tıklatın, bir resim seçin ve ardından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Ekle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Grafiği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Boyut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Yükseklik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5,92”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Genişlik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8,75”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Yerleştir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Hizala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’yı tıklatın ve aşağıdakileri yapın: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Slayta Hizala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’yı tıklatın.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Ortaya Hizala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’yı tıklatın.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Ortala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’yı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Grafiği seçin ve sol kenarlıktaki oklardan birini tıklatın.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Metni buraya yazın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kutusuna metni girin.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 tuşunu basılı tutun ve resimlerin üst kısmındaki metin kutularının tümünü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Giriş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Gill Sans MT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seçin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 Boyutu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26 pt.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 Rengi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Beyaz, Arka Plan 1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seçin.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 tuşunu basılı tutun ve resimlerin üst kısmındaki metin kutularının tümünü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Değiştir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sonra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Dikdörtgenler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altında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Yuvarlatılmış Çapraz Köşeli Dikdörtgen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Stilleri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 başlatıcısını tıklatın.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iletişim kutusunun sol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Dolgu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’yu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Dolgu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dolgu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’yu tıklatın ve aşağıdakileri yapın: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Tür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Doğrusal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seçin.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Açı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0,3°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kaydırıcıda üç durak gösterilinceye kadar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 ekle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veya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durağını kaldır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gradyan duraklarını aşağıda gösterildiği gibi özelleştirin: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ilk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77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28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bir sonraki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%50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136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48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son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%100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77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28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iletişim kutusunun sol bölmesindeki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Çizgi Rengi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Çizgi Rengi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Çizgisiz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seçeneğini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kutusunun sol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Gölge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Gölge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Önayarlar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’ın yanındaki düğmeyi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Dış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’ın altında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Çapraz Alt Sola Kayan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(ilk satır) seçeneğini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 tuşunu basılı tutun ve resimlerin altındaki üç metin kutusunu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Giriş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Gill Sans MT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seçin,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 Boyutu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kutusundan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24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’ü seçin ve sonra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 Rengi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tıklatıp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Beyaz, Arka Plan 1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seçin.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Giriş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Paragraf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Metni Sola Hizala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’yı tıklatın. 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 tuşunu basılı tutun ve SmartArt grafiğindeki üç dikey çizgiyi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Stilleri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 başlatıcısını tıklatın.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iletişim kutusunun sol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Çizgi Rengi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Çizgi Rengi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çizgi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tıklatın ve aşağıdakileri yapın: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Tür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Doğrusal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Açı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90°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kaydırıcıda iki durak gösterilinceye kadar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 ekle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veya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durağını kaldır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gradyan duraklarını aşağıda gösterildiği gibi özelleştirin: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ilk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%46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14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Saydamlık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 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son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%100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kutuyu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Tema Renkleri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'nin altında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Siyah, Metin 1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(ilk satır) seçeneğini tıklatın.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Saydamlık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%100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 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 tuşunu basılı tutun ve üç resmin hepsini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Değiştir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sonra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Dikdörtgenler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altında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Tek Köşesi Yuvarlatılmış Dikdörtgen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Stilleri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Efektleri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Gölge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’nin üzerine gelin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İç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altında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İç Çapraz Üst Sağ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seçeneğini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Stilleri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Kenarlığı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 tıklatın ve ardından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Anahat Yok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’u tıklatın.</a:t>
            </a: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 slayttaki arka plan efektlerini elde etmek için aşağıdakileri yapın: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Tasarım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Arka Plan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Arka Plan Stilleri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tıklatın ve sonra 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Arka Planı Biçimlendir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Arka Planı Biçimlendir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dolgu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’yu tıklatın ve aşağıdakileri yapın: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Tür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Radyal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Yön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Merkezden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seçeneğini tıklatın.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kaydırıcıda üç durak gösterilinceye kadar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 ekle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veya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durağını kaldır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gradyan duraklarını aşağıda gösterildiği gibi özelleştirin: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ilk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153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57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55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bir sonraki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%50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114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42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son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%100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14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95DBE89-0D3A-4930-9130-5796A18168FD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96314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Kırmızı arka plan üzerinde resimlerle SmartArt grafiği</a:t>
            </a:r>
            <a:endParaRPr lang="tr-TR" sz="900" kern="1200" noProof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(Orta)</a:t>
            </a:r>
            <a:endParaRPr lang="tr-TR" sz="900" kern="1200" noProof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tr-TR" sz="1000" kern="1200" noProof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 slaytta SmartArt grafiğini elde etmek için aşağıdakileri yapın: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Giriş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Slaytlar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Düzen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sonra 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’u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Ekle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İllüstrasyonlar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Grafiği Seç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kutusunda, sol bölmede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'i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bölmesinde, grafiği slayta eklemek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Başlık Resim Sırası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 (beşinci satır) çift tıklatın. 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grafiğinde dört resim yer tutucusunun her birini tıklatın, bir resim seçin ve ardından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Ekle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Grafiği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Boyut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Yükseklik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5,92”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Genişlik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8,75”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Yerleştir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Hizala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’yı tıklatın ve aşağıdakileri yapın: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Slayta Hizala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’yı tıklatın.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Ortaya Hizala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’yı tıklatın.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Ortala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’yı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Grafiği seçin ve sol kenarlıktaki oklardan birini tıklatın.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Metni buraya yazın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kutusuna metni girin.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 tuşunu basılı tutun ve resimlerin üst kısmındaki metin kutularının tümünü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Giriş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Gill Sans MT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seçin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 Boyutu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26 pt.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 Rengi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Beyaz, Arka Plan 1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seçin.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 tuşunu basılı tutun ve resimlerin üst kısmındaki metin kutularının tümünü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Değiştir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sonra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Dikdörtgenler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altında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Yuvarlatılmış Çapraz Köşeli Dikdörtgen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Stilleri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 başlatıcısını tıklatın.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iletişim kutusunun sol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Dolgu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’yu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Dolgu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dolgu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’yu tıklatın ve aşağıdakileri yapın: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Tür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Doğrusal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seçin.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Açı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0,3°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kaydırıcıda üç durak gösterilinceye kadar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 ekle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veya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durağını kaldır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gradyan duraklarını aşağıda gösterildiği gibi özelleştirin: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ilk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77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28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bir sonraki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%50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136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48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son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%100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77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28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iletişim kutusunun sol bölmesindeki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Çizgi Rengi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Çizgi Rengi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Çizgisiz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seçeneğini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kutusunun sol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Gölge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Gölge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Önayarlar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’ın yanındaki düğmeyi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Dış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’ın altında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Çapraz Alt Sola Kayan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(ilk satır) seçeneğini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 tuşunu basılı tutun ve resimlerin altındaki üç metin kutusunu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Giriş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Gill Sans MT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seçin,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 Boyutu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kutusundan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24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’ü seçin ve sonra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 Rengi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tıklatıp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Beyaz, Arka Plan 1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seçin.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Giriş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Paragraf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Metni Sola Hizala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’yı tıklatın. 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 tuşunu basılı tutun ve SmartArt grafiğindeki üç dikey çizgiyi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Stilleri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 başlatıcısını tıklatın.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iletişim kutusunun sol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Çizgi Rengi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Çizgi Rengi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çizgi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tıklatın ve aşağıdakileri yapın: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Tür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Doğrusal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Açı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90°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kaydırıcıda iki durak gösterilinceye kadar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 ekle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veya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durağını kaldır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gradyan duraklarını aşağıda gösterildiği gibi özelleştirin: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ilk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%46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14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Saydamlık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 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son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%100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kutuyu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Tema Renkleri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'nin altında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Siyah, Metin 1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(ilk satır) seçeneğini tıklatın.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Saydamlık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%100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 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 tuşunu basılı tutun ve üç resmin hepsini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Değiştir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sonra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Dikdörtgenler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altında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Tek Köşesi Yuvarlatılmış Dikdörtgen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Stilleri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Efektleri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Gölge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’nin üzerine gelin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İç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altında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İç Çapraz Üst Sağ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seçeneğini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Stilleri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Kenarlığı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 tıklatın ve ardından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Anahat Yok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’u tıklatın.</a:t>
            </a: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 slayttaki arka plan efektlerini elde etmek için aşağıdakileri yapın: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Tasarım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Arka Plan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Arka Plan Stilleri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tıklatın ve sonra 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Arka Planı Biçimlendir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Arka Planı Biçimlendir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dolgu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’yu tıklatın ve aşağıdakileri yapın: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Tür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Radyal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Yön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Merkezden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seçeneğini tıklatın.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kaydırıcıda üç durak gösterilinceye kadar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 ekle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veya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durağını kaldır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gradyan duraklarını aşağıda gösterildiği gibi özelleştirin: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ilk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153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57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55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bir sonraki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%50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114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42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son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%100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14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95DBE89-0D3A-4930-9130-5796A18168FD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35112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Kırmızı arka plan üzerinde resimlerle SmartArt grafiği</a:t>
            </a:r>
            <a:endParaRPr lang="tr-TR" sz="900" kern="1200" noProof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(Orta)</a:t>
            </a:r>
            <a:endParaRPr lang="tr-TR" sz="900" kern="1200" noProof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tr-TR" sz="1000" kern="1200" noProof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 slaytta SmartArt grafiğini elde etmek için aşağıdakileri yapın: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Giriş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Slaytlar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Düzen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sonra 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’u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Ekle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İllüstrasyonlar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Grafiği Seç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kutusunda, sol bölmede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'i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bölmesinde, grafiği slayta eklemek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Başlık Resim Sırası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 (beşinci satır) çift tıklatın. 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grafiğinde dört resim yer tutucusunun her birini tıklatın, bir resim seçin ve ardından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Ekle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Grafiği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Boyut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Yükseklik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5,92”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Genişlik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8,75”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Yerleştir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Hizala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’yı tıklatın ve aşağıdakileri yapın: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Slayta Hizala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’yı tıklatın.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Ortaya Hizala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’yı tıklatın.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Ortala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’yı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Grafiği seçin ve sol kenarlıktaki oklardan birini tıklatın.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Metni buraya yazın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kutusuna metni girin.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 tuşunu basılı tutun ve resimlerin üst kısmındaki metin kutularının tümünü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Giriş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Gill Sans MT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seçin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 Boyutu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26 pt.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 Rengi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Beyaz, Arka Plan 1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seçin.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 tuşunu basılı tutun ve resimlerin üst kısmındaki metin kutularının tümünü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Değiştir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sonra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Dikdörtgenler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altında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Yuvarlatılmış Çapraz Köşeli Dikdörtgen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Stilleri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 başlatıcısını tıklatın.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iletişim kutusunun sol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Dolgu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’yu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Dolgu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dolgu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’yu tıklatın ve aşağıdakileri yapın: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Tür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Doğrusal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seçin.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Açı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0,3°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kaydırıcıda üç durak gösterilinceye kadar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 ekle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veya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durağını kaldır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gradyan duraklarını aşağıda gösterildiği gibi özelleştirin: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ilk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77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28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bir sonraki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%50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136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48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son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%100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77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28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iletişim kutusunun sol bölmesindeki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Çizgi Rengi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Çizgi Rengi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Çizgisiz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seçeneğini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kutusunun sol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Gölge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Gölge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Önayarlar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’ın yanındaki düğmeyi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Dış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’ın altında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Çapraz Alt Sola Kayan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(ilk satır) seçeneğini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 tuşunu basılı tutun ve resimlerin altındaki üç metin kutusunu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Giriş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Gill Sans MT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seçin,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 Boyutu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kutusundan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24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’ü seçin ve sonra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 Rengi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tıklatıp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Beyaz, Arka Plan 1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seçin.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Giriş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Paragraf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Metni Sola Hizala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’yı tıklatın. 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 tuşunu basılı tutun ve SmartArt grafiğindeki üç dikey çizgiyi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Stilleri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 başlatıcısını tıklatın.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iletişim kutusunun sol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Çizgi Rengi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Çizgi Rengi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çizgi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tıklatın ve aşağıdakileri yapın: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Tür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Doğrusal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Açı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90°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kaydırıcıda iki durak gösterilinceye kadar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 ekle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veya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durağını kaldır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gradyan duraklarını aşağıda gösterildiği gibi özelleştirin: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ilk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%46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14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Saydamlık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 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son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%100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kutuyu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Tema Renkleri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'nin altında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Siyah, Metin 1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(ilk satır) seçeneğini tıklatın.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Saydamlık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%100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 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 tuşunu basılı tutun ve üç resmin hepsini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Değiştir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sonra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Dikdörtgenler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altında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Tek Köşesi Yuvarlatılmış Dikdörtgen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Stilleri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Efektleri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Gölge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’nin üzerine gelin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İç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altında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İç Çapraz Üst Sağ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seçeneğini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Stilleri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Kenarlığı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 tıklatın ve ardından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Anahat Yok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’u tıklatın.</a:t>
            </a: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 slayttaki arka plan efektlerini elde etmek için aşağıdakileri yapın: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Tasarım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Arka Plan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Arka Plan Stilleri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tıklatın ve sonra 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Arka Planı Biçimlendir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Arka Planı Biçimlendir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dolgu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’yu tıklatın ve aşağıdakileri yapın: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Tür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Radyal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Yön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Merkezden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seçeneğini tıklatın.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kaydırıcıda üç durak gösterilinceye kadar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 ekle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veya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durağını kaldır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gradyan duraklarını aşağıda gösterildiği gibi özelleştirin: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ilk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153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57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55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bir sonraki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%50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114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42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son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%100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14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95DBE89-0D3A-4930-9130-5796A18168FD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32742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Kırmızı arka plan üzerinde resimlerle SmartArt grafiği</a:t>
            </a:r>
            <a:endParaRPr lang="tr-TR" sz="900" kern="1200" noProof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(Orta)</a:t>
            </a:r>
            <a:endParaRPr lang="tr-TR" sz="900" kern="1200" noProof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tr-TR" sz="1000" kern="1200" noProof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 slaytta SmartArt grafiğini elde etmek için aşağıdakileri yapın: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Giriş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Slaytlar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Düzen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sonra 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’u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Ekle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İllüstrasyonlar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Grafiği Seç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kutusunda, sol bölmede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'i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bölmesinde, grafiği slayta eklemek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Başlık Resim Sırası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 (beşinci satır) çift tıklatın. 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grafiğinde dört resim yer tutucusunun her birini tıklatın, bir resim seçin ve ardından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Ekle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Grafiği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Boyut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Yükseklik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5,92”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Genişlik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8,75”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Yerleştir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Hizala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’yı tıklatın ve aşağıdakileri yapın: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Slayta Hizala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’yı tıklatın.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Ortaya Hizala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’yı tıklatın.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Ortala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’yı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Grafiği seçin ve sol kenarlıktaki oklardan birini tıklatın.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Metni buraya yazın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kutusuna metni girin.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 tuşunu basılı tutun ve resimlerin üst kısmındaki metin kutularının tümünü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Giriş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Gill Sans MT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seçin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 Boyutu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26 pt.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 Rengi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Beyaz, Arka Plan 1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seçin.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 tuşunu basılı tutun ve resimlerin üst kısmındaki metin kutularının tümünü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Değiştir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sonra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Dikdörtgenler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altında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Yuvarlatılmış Çapraz Köşeli Dikdörtgen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Stilleri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 başlatıcısını tıklatın.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iletişim kutusunun sol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Dolgu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’yu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Dolgu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dolgu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’yu tıklatın ve aşağıdakileri yapın: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Tür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Doğrusal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seçin.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Açı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0,3°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kaydırıcıda üç durak gösterilinceye kadar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 ekle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veya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durağını kaldır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gradyan duraklarını aşağıda gösterildiği gibi özelleştirin: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ilk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77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28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bir sonraki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%50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136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48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son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%100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77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28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iletişim kutusunun sol bölmesindeki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Çizgi Rengi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Çizgi Rengi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Çizgisiz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seçeneğini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kutusunun sol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Gölge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Gölge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Önayarlar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’ın yanındaki düğmeyi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Dış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’ın altında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Çapraz Alt Sola Kayan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(ilk satır) seçeneğini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 tuşunu basılı tutun ve resimlerin altındaki üç metin kutusunu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Giriş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Gill Sans MT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seçin,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 Boyutu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kutusundan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24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’ü seçin ve sonra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 Rengi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tıklatıp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Beyaz, Arka Plan 1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seçin.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Giriş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Paragraf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Metni Sola Hizala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’yı tıklatın. 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 tuşunu basılı tutun ve SmartArt grafiğindeki üç dikey çizgiyi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Stilleri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 başlatıcısını tıklatın.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iletişim kutusunun sol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Çizgi Rengi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Çizgi Rengi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çizgi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tıklatın ve aşağıdakileri yapın: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Tür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Doğrusal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Açı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90°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kaydırıcıda iki durak gösterilinceye kadar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 ekle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veya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durağını kaldır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gradyan duraklarını aşağıda gösterildiği gibi özelleştirin: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ilk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%46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14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Saydamlık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 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son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%100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kutuyu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Tema Renkleri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'nin altında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Siyah, Metin 1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(ilk satır) seçeneğini tıklatın.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Saydamlık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%100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 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 tuşunu basılı tutun ve üç resmin hepsini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Değiştir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sonra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Dikdörtgenler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altında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Tek Köşesi Yuvarlatılmış Dikdörtgen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Stilleri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Efektleri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Gölge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’nin üzerine gelin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İç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altında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İç Çapraz Üst Sağ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seçeneğini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Stilleri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Kenarlığı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 tıklatın ve ardından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Anahat Yok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’u tıklatın.</a:t>
            </a: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 slayttaki arka plan efektlerini elde etmek için aşağıdakileri yapın: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Tasarım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Arka Plan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Arka Plan Stilleri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tıklatın ve sonra 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Arka Planı Biçimlendir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Arka Planı Biçimlendir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dolgu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’yu tıklatın ve aşağıdakileri yapın: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Tür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Radyal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Yön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Merkezden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seçeneğini tıklatın.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kaydırıcıda üç durak gösterilinceye kadar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 ekle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veya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durağını kaldır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gradyan duraklarını aşağıda gösterildiği gibi özelleştirin: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ilk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153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57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55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bir sonraki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%50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114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42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son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%100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14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95DBE89-0D3A-4930-9130-5796A18168FD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88084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Kırmızı arka plan üzerinde resimlerle SmartArt grafiği</a:t>
            </a:r>
            <a:endParaRPr lang="tr-TR" sz="900" kern="1200" noProof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(Orta)</a:t>
            </a:r>
            <a:endParaRPr lang="tr-TR" sz="900" kern="1200" noProof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tr-TR" sz="1000" kern="1200" noProof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 slaytta SmartArt grafiğini elde etmek için aşağıdakileri yapın: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Giriş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Slaytlar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Düzen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sonra 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’u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Ekle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İllüstrasyonlar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Grafiği Seç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kutusunda, sol bölmede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'i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bölmesinde, grafiği slayta eklemek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Başlık Resim Sırası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 (beşinci satır) çift tıklatın. 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grafiğinde dört resim yer tutucusunun her birini tıklatın, bir resim seçin ve ardından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Ekle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Grafiği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Boyut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Yükseklik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5,92”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Genişlik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8,75”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Yerleştir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Hizala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’yı tıklatın ve aşağıdakileri yapın: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Slayta Hizala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’yı tıklatın.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Ortaya Hizala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’yı tıklatın.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Ortala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’yı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Grafiği seçin ve sol kenarlıktaki oklardan birini tıklatın.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Metni buraya yazın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kutusuna metni girin.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 tuşunu basılı tutun ve resimlerin üst kısmındaki metin kutularının tümünü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Giriş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Gill Sans MT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seçin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 Boyutu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26 pt.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 Rengi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Beyaz, Arka Plan 1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seçin.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 tuşunu basılı tutun ve resimlerin üst kısmındaki metin kutularının tümünü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Değiştir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sonra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Dikdörtgenler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altında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Yuvarlatılmış Çapraz Köşeli Dikdörtgen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Stilleri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 başlatıcısını tıklatın.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iletişim kutusunun sol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Dolgu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’yu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Dolgu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dolgu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’yu tıklatın ve aşağıdakileri yapın: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Tür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Doğrusal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seçin.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Açı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0,3°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kaydırıcıda üç durak gösterilinceye kadar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 ekle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veya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durağını kaldır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gradyan duraklarını aşağıda gösterildiği gibi özelleştirin: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ilk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77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28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bir sonraki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%50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136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48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son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%100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77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28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iletişim kutusunun sol bölmesindeki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Çizgi Rengi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Çizgi Rengi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Çizgisiz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seçeneğini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kutusunun sol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Gölge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Gölge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Önayarlar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’ın yanındaki düğmeyi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Dış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’ın altında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Çapraz Alt Sola Kayan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(ilk satır) seçeneğini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 tuşunu basılı tutun ve resimlerin altındaki üç metin kutusunu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Giriş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Gill Sans MT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seçin,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 Boyutu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kutusundan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24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’ü seçin ve sonra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 Rengi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tıklatıp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Beyaz, Arka Plan 1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seçin.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Giriş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Paragraf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Metni Sola Hizala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’yı tıklatın. 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 tuşunu basılı tutun ve SmartArt grafiğindeki üç dikey çizgiyi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Stilleri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 başlatıcısını tıklatın.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iletişim kutusunun sol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Çizgi Rengi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Çizgi Rengi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çizgi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tıklatın ve aşağıdakileri yapın: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Tür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Doğrusal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Açı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90°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kaydırıcıda iki durak gösterilinceye kadar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 ekle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veya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durağını kaldır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gradyan duraklarını aşağıda gösterildiği gibi özelleştirin: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ilk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%46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14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Saydamlık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 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son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%100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kutuyu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Tema Renkleri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'nin altında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Siyah, Metin 1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(ilk satır) seçeneğini tıklatın.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Saydamlık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%100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 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 tuşunu basılı tutun ve üç resmin hepsini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Değiştir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sonra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Dikdörtgenler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altında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Tek Köşesi Yuvarlatılmış Dikdörtgen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Stilleri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Efektleri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Gölge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’nin üzerine gelin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İç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altında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İç Çapraz Üst Sağ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seçeneğini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Stilleri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Kenarlığı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 tıklatın ve ardından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Anahat Yok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’u tıklatın.</a:t>
            </a: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 slayttaki arka plan efektlerini elde etmek için aşağıdakileri yapın: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Tasarım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Arka Plan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Arka Plan Stilleri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tıklatın ve sonra 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Arka Planı Biçimlendir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Arka Planı Biçimlendir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dolgu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’yu tıklatın ve aşağıdakileri yapın: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Tür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Radyal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Yön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Merkezden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seçeneğini tıklatın.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kaydırıcıda üç durak gösterilinceye kadar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 ekle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veya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durağını kaldır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gradyan duraklarını aşağıda gösterildiği gibi özelleştirin: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ilk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153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57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55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bir sonraki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%50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114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42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son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%100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14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5DBE89-0D3A-4930-9130-5796A18168FD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99004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Kırmızı arka plan üzerinde resimlerle SmartArt grafiği</a:t>
            </a:r>
            <a:endParaRPr lang="tr-TR" sz="900" kern="1200" noProof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(Orta)</a:t>
            </a:r>
            <a:endParaRPr lang="tr-TR" sz="900" kern="1200" noProof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tr-TR" sz="1000" kern="1200" noProof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 slaytta SmartArt grafiğini elde etmek için aşağıdakileri yapın: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Giriş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Slaytlar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Düzen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sonra 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’u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Ekle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İllüstrasyonlar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Grafiği Seç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kutusunda, sol bölmede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'i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bölmesinde, grafiği slayta eklemek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Başlık Resim Sırası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 (beşinci satır) çift tıklatın. 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grafiğinde dört resim yer tutucusunun her birini tıklatın, bir resim seçin ve ardından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Ekle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Grafiği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Boyut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Yükseklik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5,92”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Genişlik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8,75”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Yerleştir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Hizala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’yı tıklatın ve aşağıdakileri yapın: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Slayta Hizala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’yı tıklatın.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Ortaya Hizala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’yı tıklatın.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Ortala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’yı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Grafiği seçin ve sol kenarlıktaki oklardan birini tıklatın.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Metni buraya yazın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kutusuna metni girin.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 tuşunu basılı tutun ve resimlerin üst kısmındaki metin kutularının tümünü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Giriş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Gill Sans MT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seçin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 Boyutu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26 pt.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 Rengi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Beyaz, Arka Plan 1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seçin.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 tuşunu basılı tutun ve resimlerin üst kısmındaki metin kutularının tümünü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Değiştir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sonra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Dikdörtgenler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altında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Yuvarlatılmış Çapraz Köşeli Dikdörtgen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Stilleri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 başlatıcısını tıklatın.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iletişim kutusunun sol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Dolgu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’yu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Dolgu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dolgu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’yu tıklatın ve aşağıdakileri yapın: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Tür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Doğrusal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seçin.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Açı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0,3°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kaydırıcıda üç durak gösterilinceye kadar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 ekle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veya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durağını kaldır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gradyan duraklarını aşağıda gösterildiği gibi özelleştirin: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ilk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77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28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bir sonraki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%50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136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48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son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%100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77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28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iletişim kutusunun sol bölmesindeki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Çizgi Rengi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Çizgi Rengi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Çizgisiz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seçeneğini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kutusunun sol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Gölge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Gölge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Önayarlar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’ın yanındaki düğmeyi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Dış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’ın altında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Çapraz Alt Sola Kayan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(ilk satır) seçeneğini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 tuşunu basılı tutun ve resimlerin altındaki üç metin kutusunu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Giriş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Gill Sans MT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seçin,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 Boyutu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kutusundan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24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’ü seçin ve sonra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 Rengi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tıklatıp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Beyaz, Arka Plan 1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seçin.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Giriş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Paragraf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Metni Sola Hizala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’yı tıklatın. 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 tuşunu basılı tutun ve SmartArt grafiğindeki üç dikey çizgiyi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Stilleri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 başlatıcısını tıklatın.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iletişim kutusunun sol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Çizgi Rengi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Çizgi Rengi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çizgi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tıklatın ve aşağıdakileri yapın: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Tür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Doğrusal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Açı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90°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kaydırıcıda iki durak gösterilinceye kadar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 ekle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veya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durağını kaldır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gradyan duraklarını aşağıda gösterildiği gibi özelleştirin: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ilk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%46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14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Saydamlık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 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son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%100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kutuyu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Tema Renkleri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'nin altında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Siyah, Metin 1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(ilk satır) seçeneğini tıklatın.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Saydamlık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%100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 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 tuşunu basılı tutun ve üç resmin hepsini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Değiştir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sonra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Dikdörtgenler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altında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Tek Köşesi Yuvarlatılmış Dikdörtgen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Stilleri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Efektleri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Gölge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’nin üzerine gelin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İç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altında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İç Çapraz Üst Sağ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seçeneğini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Stilleri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Kenarlığı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 tıklatın ve ardından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Anahat Yok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’u tıklatın.</a:t>
            </a: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 slayttaki arka plan efektlerini elde etmek için aşağıdakileri yapın: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Tasarım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Arka Plan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Arka Plan Stilleri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tıklatın ve sonra 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Arka Planı Biçimlendir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Arka Planı Biçimlendir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dolgu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’yu tıklatın ve aşağıdakileri yapın: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Tür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Radyal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Yön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Merkezden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seçeneğini tıklatın.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kaydırıcıda üç durak gösterilinceye kadar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 ekle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veya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durağını kaldır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gradyan duraklarını aşağıda gösterildiği gibi özelleştirin: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ilk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153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57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55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bir sonraki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%50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114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42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son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%100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14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95DBE89-0D3A-4930-9130-5796A18168FD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03202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Kırmızı arka plan üzerinde resimlerle SmartArt grafiği</a:t>
            </a:r>
            <a:endParaRPr lang="tr-TR" sz="900" kern="1200" noProof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(Orta)</a:t>
            </a:r>
            <a:endParaRPr lang="tr-TR" sz="900" kern="1200" noProof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tr-TR" sz="1000" kern="1200" noProof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 slaytta SmartArt grafiğini elde etmek için aşağıdakileri yapın: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Giriş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Slaytlar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Düzen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sonra 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’u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Ekle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İllüstrasyonlar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Grafiği Seç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kutusunda, sol bölmede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'i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bölmesinde, grafiği slayta eklemek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Başlık Resim Sırası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 (beşinci satır) çift tıklatın. 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grafiğinde dört resim yer tutucusunun her birini tıklatın, bir resim seçin ve ardından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Ekle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Grafiği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Boyut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Yükseklik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5,92”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Genişlik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8,75”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Yerleştir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Hizala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’yı tıklatın ve aşağıdakileri yapın: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Slayta Hizala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’yı tıklatın.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Ortaya Hizala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’yı tıklatın.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Ortala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’yı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Grafiği seçin ve sol kenarlıktaki oklardan birini tıklatın.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Metni buraya yazın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kutusuna metni girin.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 tuşunu basılı tutun ve resimlerin üst kısmındaki metin kutularının tümünü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Giriş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Gill Sans MT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seçin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 Boyutu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26 pt.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 Rengi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Beyaz, Arka Plan 1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seçin.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 tuşunu basılı tutun ve resimlerin üst kısmındaki metin kutularının tümünü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Değiştir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sonra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Dikdörtgenler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altında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Yuvarlatılmış Çapraz Köşeli Dikdörtgen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Stilleri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 başlatıcısını tıklatın.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iletişim kutusunun sol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Dolgu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’yu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Dolgu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dolgu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’yu tıklatın ve aşağıdakileri yapın: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Tür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Doğrusal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seçin.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Açı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0,3°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kaydırıcıda üç durak gösterilinceye kadar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 ekle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veya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durağını kaldır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gradyan duraklarını aşağıda gösterildiği gibi özelleştirin: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ilk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77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28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bir sonraki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%50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136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48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son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%100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77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28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iletişim kutusunun sol bölmesindeki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Çizgi Rengi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Çizgi Rengi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Çizgisiz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seçeneğini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kutusunun sol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Gölge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Gölge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Önayarlar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’ın yanındaki düğmeyi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Dış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’ın altında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Çapraz Alt Sola Kayan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(ilk satır) seçeneğini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 tuşunu basılı tutun ve resimlerin altındaki üç metin kutusunu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Giriş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Gill Sans MT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seçin,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 Boyutu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kutusundan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24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’ü seçin ve sonra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 Rengi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tıklatıp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Beyaz, Arka Plan 1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seçin.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Giriş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Paragraf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Metni Sola Hizala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’yı tıklatın. 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 tuşunu basılı tutun ve SmartArt grafiğindeki üç dikey çizgiyi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Stilleri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 başlatıcısını tıklatın.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iletişim kutusunun sol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Çizgi Rengi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Çizgi Rengi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çizgi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tıklatın ve aşağıdakileri yapın: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Tür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Doğrusal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Açı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90°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kaydırıcıda iki durak gösterilinceye kadar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 ekle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veya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durağını kaldır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gradyan duraklarını aşağıda gösterildiği gibi özelleştirin: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ilk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%46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14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Saydamlık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 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son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%100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kutuyu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Tema Renkleri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'nin altında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Siyah, Metin 1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(ilk satır) seçeneğini tıklatın.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Saydamlık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%100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 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 tuşunu basılı tutun ve üç resmin hepsini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Değiştir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sonra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Dikdörtgenler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altında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Tek Köşesi Yuvarlatılmış Dikdörtgen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Stilleri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Efektleri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Gölge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’nin üzerine gelin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İç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altında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İç Çapraz Üst Sağ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seçeneğini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Stilleri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Kenarlığı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 tıklatın ve ardından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Anahat Yok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’u tıklatın.</a:t>
            </a: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 slayttaki arka plan efektlerini elde etmek için aşağıdakileri yapın: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Tasarım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Arka Plan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Arka Plan Stilleri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tıklatın ve sonra 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Arka Planı Biçimlendir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Arka Planı Biçimlendir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dolgu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’yu tıklatın ve aşağıdakileri yapın: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Tür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Radyal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Yön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Merkezden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seçeneğini tıklatın.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kaydırıcıda üç durak gösterilinceye kadar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 ekle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veya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durağını kaldır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gradyan duraklarını aşağıda gösterildiği gibi özelleştirin: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ilk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153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57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55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bir sonraki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%50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114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42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son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%100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14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95DBE89-0D3A-4930-9130-5796A18168FD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095730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Kırmızı arka plan üzerinde resimlerle SmartArt grafiği</a:t>
            </a:r>
            <a:endParaRPr lang="tr-TR" sz="900" kern="1200" noProof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(Orta)</a:t>
            </a:r>
            <a:endParaRPr lang="tr-TR" sz="900" kern="1200" noProof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tr-TR" sz="1000" kern="1200" noProof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 slaytta SmartArt grafiğini elde etmek için aşağıdakileri yapın: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Giriş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Slaytlar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Düzen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sonra 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’u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Ekle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İllüstrasyonlar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Grafiği Seç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kutusunda, sol bölmede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'i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bölmesinde, grafiği slayta eklemek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Başlık Resim Sırası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 (beşinci satır) çift tıklatın. 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grafiğinde dört resim yer tutucusunun her birini tıklatın, bir resim seçin ve ardından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Ekle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Grafiği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Boyut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Yükseklik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5,92”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Genişlik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8,75”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Yerleştir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Hizala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’yı tıklatın ve aşağıdakileri yapın: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Slayta Hizala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’yı tıklatın.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Ortaya Hizala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’yı tıklatın.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Ortala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’yı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Grafiği seçin ve sol kenarlıktaki oklardan birini tıklatın.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Metni buraya yazın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kutusuna metni girin.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 tuşunu basılı tutun ve resimlerin üst kısmındaki metin kutularının tümünü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Giriş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Gill Sans MT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seçin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 Boyutu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26 pt.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 Rengi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Beyaz, Arka Plan 1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seçin.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 tuşunu basılı tutun ve resimlerin üst kısmındaki metin kutularının tümünü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Değiştir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sonra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Dikdörtgenler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altında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Yuvarlatılmış Çapraz Köşeli Dikdörtgen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Stilleri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 başlatıcısını tıklatın.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iletişim kutusunun sol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Dolgu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’yu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Dolgu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dolgu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’yu tıklatın ve aşağıdakileri yapın: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Tür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Doğrusal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seçin.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Açı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0,3°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kaydırıcıda üç durak gösterilinceye kadar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 ekle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veya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durağını kaldır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gradyan duraklarını aşağıda gösterildiği gibi özelleştirin: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ilk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77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28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bir sonraki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%50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136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48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son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%100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77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28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iletişim kutusunun sol bölmesindeki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Çizgi Rengi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Çizgi Rengi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Çizgisiz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seçeneğini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kutusunun sol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Gölge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Gölge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Önayarlar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’ın yanındaki düğmeyi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Dış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’ın altında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Çapraz Alt Sola Kayan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(ilk satır) seçeneğini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 tuşunu basılı tutun ve resimlerin altındaki üç metin kutusunu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Giriş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Gill Sans MT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seçin,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 Boyutu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kutusundan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24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’ü seçin ve sonra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 Rengi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tıklatıp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Beyaz, Arka Plan 1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seçin.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Giriş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Paragraf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Metni Sola Hizala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’yı tıklatın. 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 tuşunu basılı tutun ve SmartArt grafiğindeki üç dikey çizgiyi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Stilleri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 başlatıcısını tıklatın.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iletişim kutusunun sol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Çizgi Rengi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Çizgi Rengi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çizgi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tıklatın ve aşağıdakileri yapın: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Tür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Doğrusal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Açı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90°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kaydırıcıda iki durak gösterilinceye kadar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 ekle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veya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durağını kaldır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gradyan duraklarını aşağıda gösterildiği gibi özelleştirin: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ilk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%46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14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Saydamlık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 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son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%100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kutuyu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Tema Renkleri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'nin altında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Siyah, Metin 1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(ilk satır) seçeneğini tıklatın.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Saydamlık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%100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 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 tuşunu basılı tutun ve üç resmin hepsini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Değiştir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sonra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Dikdörtgenler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altında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Tek Köşesi Yuvarlatılmış Dikdörtgen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Stilleri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Efektleri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Gölge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’nin üzerine gelin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İç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altında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İç Çapraz Üst Sağ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seçeneğini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Stilleri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Kenarlığı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 tıklatın ve ardından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Anahat Yok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’u tıklatın.</a:t>
            </a: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 slayttaki arka plan efektlerini elde etmek için aşağıdakileri yapın: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Tasarım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Arka Plan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Arka Plan Stilleri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tıklatın ve sonra 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Arka Planı Biçimlendir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Arka Planı Biçimlendir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dolgu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’yu tıklatın ve aşağıdakileri yapın: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Tür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Radyal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Yön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Merkezden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seçeneğini tıklatın.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kaydırıcıda üç durak gösterilinceye kadar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 ekle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veya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durağını kaldır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gradyan duraklarını aşağıda gösterildiği gibi özelleştirin: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ilk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153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57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55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bir sonraki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%50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114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42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son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%100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14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95DBE89-0D3A-4930-9130-5796A18168FD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051044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Kırmızı arka plan üzerinde resimlerle SmartArt grafiği</a:t>
            </a:r>
            <a:endParaRPr lang="tr-TR" sz="900" kern="1200" noProof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(Orta)</a:t>
            </a:r>
            <a:endParaRPr lang="tr-TR" sz="900" kern="1200" noProof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tr-TR" sz="1000" kern="1200" noProof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 slaytta SmartArt grafiğini elde etmek için aşağıdakileri yapın: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Giriş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Slaytlar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Düzen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sonra 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’u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Ekle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İllüstrasyonlar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Grafiği Seç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kutusunda, sol bölmede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'i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bölmesinde, grafiği slayta eklemek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Başlık Resim Sırası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 (beşinci satır) çift tıklatın. 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grafiğinde dört resim yer tutucusunun her birini tıklatın, bir resim seçin ve ardından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Ekle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Grafiği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Boyut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Yükseklik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5,92”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Genişlik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8,75”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Yerleştir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Hizala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’yı tıklatın ve aşağıdakileri yapın: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Slayta Hizala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’yı tıklatın.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Ortaya Hizala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’yı tıklatın.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Ortala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’yı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Grafiği seçin ve sol kenarlıktaki oklardan birini tıklatın.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Metni buraya yazın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kutusuna metni girin.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 tuşunu basılı tutun ve resimlerin üst kısmındaki metin kutularının tümünü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Giriş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Gill Sans MT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seçin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 Boyutu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26 pt.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 Rengi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Beyaz, Arka Plan 1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seçin.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 tuşunu basılı tutun ve resimlerin üst kısmındaki metin kutularının tümünü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Değiştir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sonra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Dikdörtgenler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altında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Yuvarlatılmış Çapraz Köşeli Dikdörtgen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Stilleri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 başlatıcısını tıklatın.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iletişim kutusunun sol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Dolgu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’yu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Dolgu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dolgu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’yu tıklatın ve aşağıdakileri yapın: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Tür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Doğrusal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seçin.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Açı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0,3°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kaydırıcıda üç durak gösterilinceye kadar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 ekle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veya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durağını kaldır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gradyan duraklarını aşağıda gösterildiği gibi özelleştirin: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ilk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77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28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bir sonraki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%50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136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48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son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%100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77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28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iletişim kutusunun sol bölmesindeki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Çizgi Rengi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Çizgi Rengi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Çizgisiz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seçeneğini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kutusunun sol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Gölge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Gölge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Önayarlar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’ın yanındaki düğmeyi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Dış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’ın altında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Çapraz Alt Sola Kayan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(ilk satır) seçeneğini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 tuşunu basılı tutun ve resimlerin altındaki üç metin kutusunu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Giriş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Gill Sans MT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seçin,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 Boyutu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kutusundan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24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’ü seçin ve sonra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 Rengi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tıklatıp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Beyaz, Arka Plan 1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seçin.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Giriş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Paragraf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Metni Sola Hizala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’yı tıklatın. 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 tuşunu basılı tutun ve SmartArt grafiğindeki üç dikey çizgiyi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Stilleri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 başlatıcısını tıklatın.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iletişim kutusunun sol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Çizgi Rengi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Çizgi Rengi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çizgi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tıklatın ve aşağıdakileri yapın: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Tür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Doğrusal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Açı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90°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kaydırıcıda iki durak gösterilinceye kadar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 ekle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veya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durağını kaldır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gradyan duraklarını aşağıda gösterildiği gibi özelleştirin: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ilk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%46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14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Saydamlık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 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son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%100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kutuyu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Tema Renkleri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'nin altında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Siyah, Metin 1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(ilk satır) seçeneğini tıklatın.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Saydamlık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%100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 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 tuşunu basılı tutun ve üç resmin hepsini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Değiştir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sonra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Dikdörtgenler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altında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Tek Köşesi Yuvarlatılmış Dikdörtgen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Stilleri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Efektleri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Gölge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’nin üzerine gelin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İç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altında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İç Çapraz Üst Sağ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seçeneğini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Stilleri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Kenarlığı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 tıklatın ve ardından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Anahat Yok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’u tıklatın.</a:t>
            </a: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 slayttaki arka plan efektlerini elde etmek için aşağıdakileri yapın: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Tasarım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Arka Plan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Arka Plan Stilleri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tıklatın ve sonra 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Arka Planı Biçimlendir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Arka Planı Biçimlendir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dolgu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’yu tıklatın ve aşağıdakileri yapın: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Tür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Radyal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Yön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Merkezden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seçeneğini tıklatın.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kaydırıcıda üç durak gösterilinceye kadar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 ekle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veya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durağını kaldır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gradyan duraklarını aşağıda gösterildiği gibi özelleştirin: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ilk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153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57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55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bir sonraki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%50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114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42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son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%100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14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95DBE89-0D3A-4930-9130-5796A18168FD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07016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Kırmızı arka plan üzerinde resimlerle SmartArt grafiği</a:t>
            </a:r>
            <a:endParaRPr lang="tr-TR" sz="900" kern="1200" noProof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(Orta)</a:t>
            </a:r>
            <a:endParaRPr lang="tr-TR" sz="900" kern="1200" noProof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tr-TR" sz="1000" kern="1200" noProof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 slaytta SmartArt grafiğini elde etmek için aşağıdakileri yapın: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Giriş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Slaytlar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Düzen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sonra 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’u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Ekle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İllüstrasyonlar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Grafiği Seç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kutusunda, sol bölmede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'i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bölmesinde, grafiği slayta eklemek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Başlık Resim Sırası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 (beşinci satır) çift tıklatın. 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grafiğinde dört resim yer tutucusunun her birini tıklatın, bir resim seçin ve ardından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Ekle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Grafiği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Boyut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Yükseklik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5,92”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Genişlik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8,75”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Yerleştir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Hizala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’yı tıklatın ve aşağıdakileri yapın: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Slayta Hizala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’yı tıklatın.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Ortaya Hizala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’yı tıklatın.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Ortala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’yı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Grafiği seçin ve sol kenarlıktaki oklardan birini tıklatın.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Metni buraya yazın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kutusuna metni girin.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 tuşunu basılı tutun ve resimlerin üst kısmındaki metin kutularının tümünü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Giriş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Gill Sans MT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seçin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 Boyutu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26 pt.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 Rengi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Beyaz, Arka Plan 1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seçin.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 tuşunu basılı tutun ve resimlerin üst kısmındaki metin kutularının tümünü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Değiştir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sonra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Dikdörtgenler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altında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Yuvarlatılmış Çapraz Köşeli Dikdörtgen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Stilleri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 başlatıcısını tıklatın.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iletişim kutusunun sol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Dolgu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’yu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Dolgu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dolgu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’yu tıklatın ve aşağıdakileri yapın: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Tür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Doğrusal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seçin.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Açı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0,3°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kaydırıcıda üç durak gösterilinceye kadar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 ekle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veya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durağını kaldır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gradyan duraklarını aşağıda gösterildiği gibi özelleştirin: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ilk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77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28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bir sonraki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%50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136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48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son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%100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77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28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iletişim kutusunun sol bölmesindeki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Çizgi Rengi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Çizgi Rengi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Çizgisiz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seçeneğini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kutusunun sol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Gölge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Gölge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Önayarlar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’ın yanındaki düğmeyi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Dış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’ın altında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Çapraz Alt Sola Kayan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(ilk satır) seçeneğini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 tuşunu basılı tutun ve resimlerin altındaki üç metin kutusunu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Giriş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Gill Sans MT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seçin,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 Boyutu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kutusundan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24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’ü seçin ve sonra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 Rengi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tıklatıp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Beyaz, Arka Plan 1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seçin.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Giriş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Paragraf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Metni Sola Hizala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’yı tıklatın. 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 tuşunu basılı tutun ve SmartArt grafiğindeki üç dikey çizgiyi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Stilleri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 başlatıcısını tıklatın.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iletişim kutusunun sol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Çizgi Rengi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Çizgi Rengi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çizgi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tıklatın ve aşağıdakileri yapın: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Tür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Doğrusal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Açı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90°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kaydırıcıda iki durak gösterilinceye kadar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 ekle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veya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durağını kaldır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gradyan duraklarını aşağıda gösterildiği gibi özelleştirin: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ilk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%46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14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Saydamlık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 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son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%100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kutuyu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Tema Renkleri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'nin altında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Siyah, Metin 1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(ilk satır) seçeneğini tıklatın.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Saydamlık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%100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 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 tuşunu basılı tutun ve üç resmin hepsini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Değiştir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sonra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Dikdörtgenler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altında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Tek Köşesi Yuvarlatılmış Dikdörtgen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Stilleri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Efektleri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Gölge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’nin üzerine gelin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İç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altında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İç Çapraz Üst Sağ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seçeneğini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Stilleri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Kenarlığı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 tıklatın ve ardından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Anahat Yok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’u tıklatın.</a:t>
            </a: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 slayttaki arka plan efektlerini elde etmek için aşağıdakileri yapın: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Tasarım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Arka Plan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Arka Plan Stilleri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tıklatın ve sonra 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Arka Planı Biçimlendir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Arka Planı Biçimlendir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dolgu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’yu tıklatın ve aşağıdakileri yapın: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Tür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Radyal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Yön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Merkezden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seçeneğini tıklatın.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kaydırıcıda üç durak gösterilinceye kadar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 ekle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veya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durağını kaldır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gradyan duraklarını aşağıda gösterildiği gibi özelleştirin: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ilk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153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57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55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bir sonraki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%50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114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42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son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%100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14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95DBE89-0D3A-4930-9130-5796A18168FD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60725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Kırmızı arka plan üzerinde resimlerle SmartArt grafiği</a:t>
            </a:r>
            <a:endParaRPr lang="tr-TR" sz="900" kern="1200" noProof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(Orta)</a:t>
            </a:r>
            <a:endParaRPr lang="tr-TR" sz="900" kern="1200" noProof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tr-TR" sz="1000" kern="1200" noProof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 slaytta SmartArt grafiğini elde etmek için aşağıdakileri yapın: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Giriş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Slaytlar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Düzen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sonra 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’u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Ekle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İllüstrasyonlar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Grafiği Seç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kutusunda, sol bölmede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'i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bölmesinde, grafiği slayta eklemek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Başlık Resim Sırası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 (beşinci satır) çift tıklatın. 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grafiğinde dört resim yer tutucusunun her birini tıklatın, bir resim seçin ve ardından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Ekle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Grafiği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Boyut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Yükseklik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5,92”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Genişlik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8,75”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Yerleştir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Hizala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’yı tıklatın ve aşağıdakileri yapın: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Slayta Hizala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’yı tıklatın.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Ortaya Hizala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’yı tıklatın.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Ortala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’yı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Grafiği seçin ve sol kenarlıktaki oklardan birini tıklatın.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Metni buraya yazın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kutusuna metni girin.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 tuşunu basılı tutun ve resimlerin üst kısmındaki metin kutularının tümünü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Giriş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Gill Sans MT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seçin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 Boyutu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26 pt.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 Rengi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Beyaz, Arka Plan 1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seçin.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 tuşunu basılı tutun ve resimlerin üst kısmındaki metin kutularının tümünü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Değiştir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sonra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Dikdörtgenler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altında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Yuvarlatılmış Çapraz Köşeli Dikdörtgen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Stilleri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 başlatıcısını tıklatın.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iletişim kutusunun sol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Dolgu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’yu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Dolgu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dolgu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’yu tıklatın ve aşağıdakileri yapın: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Tür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Doğrusal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seçin.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Açı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0,3°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kaydırıcıda üç durak gösterilinceye kadar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 ekle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veya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durağını kaldır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gradyan duraklarını aşağıda gösterildiği gibi özelleştirin: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ilk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77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28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bir sonraki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%50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136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48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son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%100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77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28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iletişim kutusunun sol bölmesindeki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Çizgi Rengi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Çizgi Rengi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Çizgisiz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seçeneğini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kutusunun sol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Gölge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Gölge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Önayarlar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’ın yanındaki düğmeyi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Dış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’ın altında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Çapraz Alt Sola Kayan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(ilk satır) seçeneğini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 tuşunu basılı tutun ve resimlerin altındaki üç metin kutusunu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Giriş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Gill Sans MT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seçin,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 Boyutu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kutusundan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24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’ü seçin ve sonra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 Tipi Rengi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tıklatıp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Beyaz, Arka Plan 1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seçin.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Giriş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Paragraf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Metni Sola Hizala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’yı tıklatın. 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 tuşunu basılı tutun ve SmartArt grafiğindeki üç dikey çizgiyi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Stilleri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 başlatıcısını tıklatın.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Biçimlendir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iletişim kutusunun sol 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Çizgi Rengi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Çizgi Rengi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bölmesinde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çizgi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’yi tıklatın ve aşağıdakileri yapın: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Tür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Doğrusal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Açı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90°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kaydırıcıda iki durak gösterilinceye kadar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 ekle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veya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durağını kaldır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gradyan duraklarını aşağıda gösterildiği gibi özelleştirin: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ilk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%46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14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Saydamlık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 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son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%100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kutuyu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Tema Renkleri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'nin altında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Siyah, Metin 1 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(ilk satır) seçeneğini tıklatın.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Saydamlık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%100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 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CTRL tuşunu basılı tutun ve üç resmin hepsini seçin.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SmartArt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 Değiştir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sonra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Dikdörtgenler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altında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Tek Köşesi Yuvarlatılmış Dikdörtgen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Stilleri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Efektleri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Gölge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’nin üzerine gelin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İç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altında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İç Çapraz Üst Sağ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seçeneğini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Araçları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Stilleri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Resim Kenarlığı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 tıklatın ve ardından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Anahat Yok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’u tıklatın.</a:t>
            </a: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 slayttaki arka plan efektlerini elde etmek için aşağıdakileri yapın: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Tasarım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Arka Plan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grubunda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Arka Plan Stilleri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’ni tıklatın ve sonra 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Arka Planı Biçimlendir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tıklatın.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Arka Planı Biçimlendir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dolgu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’yu tıklatın ve aşağıdakileri yapın: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Tür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Radyal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Yön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listesinde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Merkezden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seçeneğini tıklatın.</a:t>
            </a:r>
          </a:p>
          <a:p>
            <a:pPr marL="685800" lvl="1" indent="-228600">
              <a:buFont typeface="+mj-lt"/>
              <a:buAutoNum type="arabicPeriod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kaydırıcıda üç durak gösterilinceye kadar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 ekle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veya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durağını kaldır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’ı tıklatın.</a:t>
            </a:r>
          </a:p>
          <a:p>
            <a:pPr marL="228600" lvl="0" indent="-228600">
              <a:buFont typeface="+mj-lt"/>
              <a:buAutoNum type="arabicPeriod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Yine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Gradyan durakları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’nın altında, gradyan duraklarını aşağıda gösterildiği gibi özelleştirin: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ilk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153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57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55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bir sonraki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%50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114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42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Kaydırıcıda son durağı seçin ve aşağıdakileri yapın: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Konum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kutusuna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%100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girin.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’in yanındaki düğmeyi tıklatın,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Diğer 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’i tıklatın ve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Renkler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iletişim kutusundaki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Özel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sekmesinde Kırmızı için 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40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Yeşil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 Mavi için </a:t>
            </a:r>
            <a:r>
              <a:rPr lang="tr-TR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14</a:t>
            </a:r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değerlerini girin.</a:t>
            </a:r>
          </a:p>
          <a:p>
            <a:r>
              <a:rPr lang="tr-TR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95DBE89-0D3A-4930-9130-5796A18168FD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0793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 latinLnBrk="0">
              <a:buNone/>
              <a:defRPr lang="tr-TR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 latinLnBrk="0">
              <a:buNone/>
              <a:defRPr lang="tr-TR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latinLnBrk="0">
              <a:buNone/>
              <a:defRPr lang="tr-TR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latinLnBrk="0">
              <a:buNone/>
              <a:defRPr lang="tr-TR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latinLnBrk="0">
              <a:buNone/>
              <a:defRPr lang="tr-TR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latinLnBrk="0">
              <a:buNone/>
              <a:defRPr lang="tr-TR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latinLnBrk="0">
              <a:buNone/>
              <a:defRPr lang="tr-TR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latinLnBrk="0">
              <a:buNone/>
              <a:defRPr lang="tr-TR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latinLnBrk="0">
              <a:buNone/>
              <a:defRPr lang="tr-TR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A4B51-94A5-4CBE-9638-EDCEB0EBD2D7}" type="datetimeFigureOut">
              <a:t>12.12.2017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69139-0691-482E-B61E-EEAAFED6E116}" type="slidenum"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00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A4B51-94A5-4CBE-9638-EDCEB0EBD2D7}" type="datetimeFigureOut">
              <a:t>12.12.2017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69139-0691-482E-B61E-EEAAFED6E116}" type="slidenum"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3352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A4B51-94A5-4CBE-9638-EDCEB0EBD2D7}" type="datetimeFigureOut">
              <a:t>12.12.2017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69139-0691-482E-B61E-EEAAFED6E116}" type="slidenum"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2085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A4B51-94A5-4CBE-9638-EDCEB0EBD2D7}" type="datetimeFigureOut">
              <a:t>12.12.2017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69139-0691-482E-B61E-EEAAFED6E116}" type="slidenum"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6311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Başlığ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 latinLnBrk="0">
              <a:defRPr lang="tr-TR" sz="4000" b="1" cap="all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 latinLnBrk="0">
              <a:buNone/>
              <a:defRPr lang="tr-TR"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latinLnBrk="0">
              <a:buNone/>
              <a:defRPr lang="tr-TR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tr-TR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tr-TR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tr-TR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tr-TR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tr-TR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tr-TR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tr-TR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A4B51-94A5-4CBE-9638-EDCEB0EBD2D7}" type="datetimeFigureOut">
              <a:t>12.12.2017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69139-0691-482E-B61E-EEAAFED6E116}" type="slidenum"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4158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 latinLnBrk="0">
              <a:defRPr lang="tr-TR" sz="2800"/>
            </a:lvl1pPr>
            <a:lvl2pPr latinLnBrk="0">
              <a:defRPr lang="tr-TR" sz="2400"/>
            </a:lvl2pPr>
            <a:lvl3pPr latinLnBrk="0">
              <a:defRPr lang="tr-TR" sz="2000"/>
            </a:lvl3pPr>
            <a:lvl4pPr latinLnBrk="0">
              <a:defRPr lang="tr-TR" sz="1800"/>
            </a:lvl4pPr>
            <a:lvl5pPr latinLnBrk="0">
              <a:defRPr lang="tr-TR" sz="1800"/>
            </a:lvl5pPr>
            <a:lvl6pPr latinLnBrk="0">
              <a:defRPr lang="tr-TR" sz="1800"/>
            </a:lvl6pPr>
            <a:lvl7pPr latinLnBrk="0">
              <a:defRPr lang="tr-TR" sz="1800"/>
            </a:lvl7pPr>
            <a:lvl8pPr latinLnBrk="0">
              <a:defRPr lang="tr-TR" sz="1800"/>
            </a:lvl8pPr>
            <a:lvl9pPr latinLnBrk="0">
              <a:defRPr lang="tr-TR"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 latinLnBrk="0">
              <a:defRPr lang="tr-TR" sz="2800"/>
            </a:lvl1pPr>
            <a:lvl2pPr latinLnBrk="0">
              <a:defRPr lang="tr-TR" sz="2400"/>
            </a:lvl2pPr>
            <a:lvl3pPr latinLnBrk="0">
              <a:defRPr lang="tr-TR" sz="2000"/>
            </a:lvl3pPr>
            <a:lvl4pPr latinLnBrk="0">
              <a:defRPr lang="tr-TR" sz="1800"/>
            </a:lvl4pPr>
            <a:lvl5pPr latinLnBrk="0">
              <a:defRPr lang="tr-TR" sz="1800"/>
            </a:lvl5pPr>
            <a:lvl6pPr latinLnBrk="0">
              <a:defRPr lang="tr-TR" sz="1800"/>
            </a:lvl6pPr>
            <a:lvl7pPr latinLnBrk="0">
              <a:defRPr lang="tr-TR" sz="1800"/>
            </a:lvl7pPr>
            <a:lvl8pPr latinLnBrk="0">
              <a:defRPr lang="tr-TR" sz="1800"/>
            </a:lvl8pPr>
            <a:lvl9pPr latinLnBrk="0">
              <a:defRPr lang="tr-TR"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A4B51-94A5-4CBE-9638-EDCEB0EBD2D7}" type="datetimeFigureOut">
              <a:t>12.12.2017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69139-0691-482E-B61E-EEAAFED6E116}" type="slidenum"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6209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latinLnBrk="0">
              <a:defRPr lang="tr-TR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 latinLnBrk="0">
              <a:buNone/>
              <a:defRPr lang="tr-TR" sz="2400" b="1"/>
            </a:lvl1pPr>
            <a:lvl2pPr marL="457200" indent="0" latinLnBrk="0">
              <a:buNone/>
              <a:defRPr lang="tr-TR" sz="2000" b="1"/>
            </a:lvl2pPr>
            <a:lvl3pPr marL="914400" indent="0" latinLnBrk="0">
              <a:buNone/>
              <a:defRPr lang="tr-TR" sz="1800" b="1"/>
            </a:lvl3pPr>
            <a:lvl4pPr marL="1371600" indent="0" latinLnBrk="0">
              <a:buNone/>
              <a:defRPr lang="tr-TR" sz="1600" b="1"/>
            </a:lvl4pPr>
            <a:lvl5pPr marL="1828800" indent="0" latinLnBrk="0">
              <a:buNone/>
              <a:defRPr lang="tr-TR" sz="1600" b="1"/>
            </a:lvl5pPr>
            <a:lvl6pPr marL="2286000" indent="0" latinLnBrk="0">
              <a:buNone/>
              <a:defRPr lang="tr-TR" sz="1600" b="1"/>
            </a:lvl6pPr>
            <a:lvl7pPr marL="2743200" indent="0" latinLnBrk="0">
              <a:buNone/>
              <a:defRPr lang="tr-TR" sz="1600" b="1"/>
            </a:lvl7pPr>
            <a:lvl8pPr marL="3200400" indent="0" latinLnBrk="0">
              <a:buNone/>
              <a:defRPr lang="tr-TR" sz="1600" b="1"/>
            </a:lvl8pPr>
            <a:lvl9pPr marL="3657600" indent="0" latinLnBrk="0">
              <a:buNone/>
              <a:defRPr lang="tr-TR"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 latinLnBrk="0">
              <a:defRPr lang="tr-TR" sz="2400"/>
            </a:lvl1pPr>
            <a:lvl2pPr latinLnBrk="0">
              <a:defRPr lang="tr-TR" sz="2000"/>
            </a:lvl2pPr>
            <a:lvl3pPr latinLnBrk="0">
              <a:defRPr lang="tr-TR" sz="1800"/>
            </a:lvl3pPr>
            <a:lvl4pPr latinLnBrk="0">
              <a:defRPr lang="tr-TR" sz="1600"/>
            </a:lvl4pPr>
            <a:lvl5pPr latinLnBrk="0">
              <a:defRPr lang="tr-TR" sz="1600"/>
            </a:lvl5pPr>
            <a:lvl6pPr latinLnBrk="0">
              <a:defRPr lang="tr-TR" sz="1600"/>
            </a:lvl6pPr>
            <a:lvl7pPr latinLnBrk="0">
              <a:defRPr lang="tr-TR" sz="1600"/>
            </a:lvl7pPr>
            <a:lvl8pPr latinLnBrk="0">
              <a:defRPr lang="tr-TR" sz="1600"/>
            </a:lvl8pPr>
            <a:lvl9pPr latinLnBrk="0">
              <a:defRPr lang="tr-TR"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 latinLnBrk="0">
              <a:buNone/>
              <a:defRPr lang="tr-TR" sz="2400" b="1"/>
            </a:lvl1pPr>
            <a:lvl2pPr marL="457200" indent="0" latinLnBrk="0">
              <a:buNone/>
              <a:defRPr lang="tr-TR" sz="2000" b="1"/>
            </a:lvl2pPr>
            <a:lvl3pPr marL="914400" indent="0" latinLnBrk="0">
              <a:buNone/>
              <a:defRPr lang="tr-TR" sz="1800" b="1"/>
            </a:lvl3pPr>
            <a:lvl4pPr marL="1371600" indent="0" latinLnBrk="0">
              <a:buNone/>
              <a:defRPr lang="tr-TR" sz="1600" b="1"/>
            </a:lvl4pPr>
            <a:lvl5pPr marL="1828800" indent="0" latinLnBrk="0">
              <a:buNone/>
              <a:defRPr lang="tr-TR" sz="1600" b="1"/>
            </a:lvl5pPr>
            <a:lvl6pPr marL="2286000" indent="0" latinLnBrk="0">
              <a:buNone/>
              <a:defRPr lang="tr-TR" sz="1600" b="1"/>
            </a:lvl6pPr>
            <a:lvl7pPr marL="2743200" indent="0" latinLnBrk="0">
              <a:buNone/>
              <a:defRPr lang="tr-TR" sz="1600" b="1"/>
            </a:lvl7pPr>
            <a:lvl8pPr marL="3200400" indent="0" latinLnBrk="0">
              <a:buNone/>
              <a:defRPr lang="tr-TR" sz="1600" b="1"/>
            </a:lvl8pPr>
            <a:lvl9pPr marL="3657600" indent="0" latinLnBrk="0">
              <a:buNone/>
              <a:defRPr lang="tr-TR"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 latinLnBrk="0">
              <a:defRPr lang="tr-TR" sz="2400"/>
            </a:lvl1pPr>
            <a:lvl2pPr latinLnBrk="0">
              <a:defRPr lang="tr-TR" sz="2000"/>
            </a:lvl2pPr>
            <a:lvl3pPr latinLnBrk="0">
              <a:defRPr lang="tr-TR" sz="1800"/>
            </a:lvl3pPr>
            <a:lvl4pPr latinLnBrk="0">
              <a:defRPr lang="tr-TR" sz="1600"/>
            </a:lvl4pPr>
            <a:lvl5pPr latinLnBrk="0">
              <a:defRPr lang="tr-TR" sz="1600"/>
            </a:lvl5pPr>
            <a:lvl6pPr latinLnBrk="0">
              <a:defRPr lang="tr-TR" sz="1600"/>
            </a:lvl6pPr>
            <a:lvl7pPr latinLnBrk="0">
              <a:defRPr lang="tr-TR" sz="1600"/>
            </a:lvl7pPr>
            <a:lvl8pPr latinLnBrk="0">
              <a:defRPr lang="tr-TR" sz="1600"/>
            </a:lvl8pPr>
            <a:lvl9pPr latinLnBrk="0">
              <a:defRPr lang="tr-TR"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A4B51-94A5-4CBE-9638-EDCEB0EBD2D7}" type="datetimeFigureOut">
              <a:t>12.12.2017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69139-0691-482E-B61E-EEAAFED6E116}" type="slidenum"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7586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A4B51-94A5-4CBE-9638-EDCEB0EBD2D7}" type="datetimeFigureOut">
              <a:t>12.12.2017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69139-0691-482E-B61E-EEAAFED6E116}" type="slidenum"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616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A4B51-94A5-4CBE-9638-EDCEB0EBD2D7}" type="datetimeFigureOut">
              <a:t>12.12.2017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69139-0691-482E-B61E-EEAAFED6E116}" type="slidenum"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6809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 latinLnBrk="0">
              <a:defRPr lang="tr-TR" sz="2000" b="1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 latinLnBrk="0">
              <a:defRPr lang="tr-TR" sz="3200"/>
            </a:lvl1pPr>
            <a:lvl2pPr latinLnBrk="0">
              <a:defRPr lang="tr-TR" sz="2800"/>
            </a:lvl2pPr>
            <a:lvl3pPr latinLnBrk="0">
              <a:defRPr lang="tr-TR" sz="2400"/>
            </a:lvl3pPr>
            <a:lvl4pPr latinLnBrk="0">
              <a:defRPr lang="tr-TR" sz="2000"/>
            </a:lvl4pPr>
            <a:lvl5pPr latinLnBrk="0">
              <a:defRPr lang="tr-TR" sz="2000"/>
            </a:lvl5pPr>
            <a:lvl6pPr latinLnBrk="0">
              <a:defRPr lang="tr-TR" sz="2000"/>
            </a:lvl6pPr>
            <a:lvl7pPr latinLnBrk="0">
              <a:defRPr lang="tr-TR" sz="2000"/>
            </a:lvl7pPr>
            <a:lvl8pPr latinLnBrk="0">
              <a:defRPr lang="tr-TR" sz="2000"/>
            </a:lvl8pPr>
            <a:lvl9pPr latinLnBrk="0">
              <a:defRPr lang="tr-TR"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 latinLnBrk="0">
              <a:buNone/>
              <a:defRPr lang="tr-TR" sz="1400"/>
            </a:lvl1pPr>
            <a:lvl2pPr marL="457200" indent="0" latinLnBrk="0">
              <a:buNone/>
              <a:defRPr lang="tr-TR" sz="1200"/>
            </a:lvl2pPr>
            <a:lvl3pPr marL="914400" indent="0" latinLnBrk="0">
              <a:buNone/>
              <a:defRPr lang="tr-TR" sz="1000"/>
            </a:lvl3pPr>
            <a:lvl4pPr marL="1371600" indent="0" latinLnBrk="0">
              <a:buNone/>
              <a:defRPr lang="tr-TR" sz="900"/>
            </a:lvl4pPr>
            <a:lvl5pPr marL="1828800" indent="0" latinLnBrk="0">
              <a:buNone/>
              <a:defRPr lang="tr-TR" sz="900"/>
            </a:lvl5pPr>
            <a:lvl6pPr marL="2286000" indent="0" latinLnBrk="0">
              <a:buNone/>
              <a:defRPr lang="tr-TR" sz="900"/>
            </a:lvl6pPr>
            <a:lvl7pPr marL="2743200" indent="0" latinLnBrk="0">
              <a:buNone/>
              <a:defRPr lang="tr-TR" sz="900"/>
            </a:lvl7pPr>
            <a:lvl8pPr marL="3200400" indent="0" latinLnBrk="0">
              <a:buNone/>
              <a:defRPr lang="tr-TR" sz="900"/>
            </a:lvl8pPr>
            <a:lvl9pPr marL="3657600" indent="0" latinLnBrk="0">
              <a:buNone/>
              <a:defRPr lang="tr-TR"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A4B51-94A5-4CBE-9638-EDCEB0EBD2D7}" type="datetimeFigureOut">
              <a:t>12.12.2017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69139-0691-482E-B61E-EEAAFED6E116}" type="slidenum"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8330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 latinLnBrk="0">
              <a:defRPr lang="tr-TR" sz="2000" b="1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 latinLnBrk="0">
              <a:buNone/>
              <a:defRPr lang="tr-TR" sz="3200"/>
            </a:lvl1pPr>
            <a:lvl2pPr marL="457200" indent="0" latinLnBrk="0">
              <a:buNone/>
              <a:defRPr lang="tr-TR" sz="2800"/>
            </a:lvl2pPr>
            <a:lvl3pPr marL="914400" indent="0" latinLnBrk="0">
              <a:buNone/>
              <a:defRPr lang="tr-TR" sz="2400"/>
            </a:lvl3pPr>
            <a:lvl4pPr marL="1371600" indent="0" latinLnBrk="0">
              <a:buNone/>
              <a:defRPr lang="tr-TR" sz="2000"/>
            </a:lvl4pPr>
            <a:lvl5pPr marL="1828800" indent="0" latinLnBrk="0">
              <a:buNone/>
              <a:defRPr lang="tr-TR" sz="2000"/>
            </a:lvl5pPr>
            <a:lvl6pPr marL="2286000" indent="0" latinLnBrk="0">
              <a:buNone/>
              <a:defRPr lang="tr-TR" sz="2000"/>
            </a:lvl6pPr>
            <a:lvl7pPr marL="2743200" indent="0" latinLnBrk="0">
              <a:buNone/>
              <a:defRPr lang="tr-TR" sz="2000"/>
            </a:lvl7pPr>
            <a:lvl8pPr marL="3200400" indent="0" latinLnBrk="0">
              <a:buNone/>
              <a:defRPr lang="tr-TR" sz="2000"/>
            </a:lvl8pPr>
            <a:lvl9pPr marL="3657600" indent="0" latinLnBrk="0">
              <a:buNone/>
              <a:defRPr lang="tr-TR" sz="2000"/>
            </a:lvl9pPr>
          </a:lstStyle>
          <a:p>
            <a:r>
              <a:rPr lang="tr-TR"/>
              <a:t>Resim eklemek için simgeye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 latinLnBrk="0">
              <a:buNone/>
              <a:defRPr lang="tr-TR" sz="1400"/>
            </a:lvl1pPr>
            <a:lvl2pPr marL="457200" indent="0" latinLnBrk="0">
              <a:buNone/>
              <a:defRPr lang="tr-TR" sz="1200"/>
            </a:lvl2pPr>
            <a:lvl3pPr marL="914400" indent="0" latinLnBrk="0">
              <a:buNone/>
              <a:defRPr lang="tr-TR" sz="1000"/>
            </a:lvl3pPr>
            <a:lvl4pPr marL="1371600" indent="0" latinLnBrk="0">
              <a:buNone/>
              <a:defRPr lang="tr-TR" sz="900"/>
            </a:lvl4pPr>
            <a:lvl5pPr marL="1828800" indent="0" latinLnBrk="0">
              <a:buNone/>
              <a:defRPr lang="tr-TR" sz="900"/>
            </a:lvl5pPr>
            <a:lvl6pPr marL="2286000" indent="0" latinLnBrk="0">
              <a:buNone/>
              <a:defRPr lang="tr-TR" sz="900"/>
            </a:lvl6pPr>
            <a:lvl7pPr marL="2743200" indent="0" latinLnBrk="0">
              <a:buNone/>
              <a:defRPr lang="tr-TR" sz="900"/>
            </a:lvl7pPr>
            <a:lvl8pPr marL="3200400" indent="0" latinLnBrk="0">
              <a:buNone/>
              <a:defRPr lang="tr-TR" sz="900"/>
            </a:lvl8pPr>
            <a:lvl9pPr marL="3657600" indent="0" latinLnBrk="0">
              <a:buNone/>
              <a:defRPr lang="tr-TR"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A4B51-94A5-4CBE-9638-EDCEB0EBD2D7}" type="datetimeFigureOut">
              <a:t>12.12.2017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69139-0691-482E-B61E-EEAAFED6E116}" type="slidenum"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1537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tr-TR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A4B51-94A5-4CBE-9638-EDCEB0EBD2D7}" type="datetimeFigureOut">
              <a:t>12.12.2017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latinLnBrk="0">
              <a:defRPr lang="tr-TR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tr-TR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69139-0691-482E-B61E-EEAAFED6E116}" type="slidenum"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9716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lang="tr-TR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lang="tr-TR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lang="tr-TR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tr-TR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lang="tr-TR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lang="tr-TR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tr-TR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tr-TR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tr-TR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tr-TR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lang="tr-TR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tr-TR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tr-TR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tr-TR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tr-TR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tr-TR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tr-TR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tr-TR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tr-TR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993937"/>
            </a:gs>
            <a:gs pos="50000">
              <a:srgbClr val="722A28"/>
            </a:gs>
            <a:gs pos="100000">
              <a:srgbClr val="280F0E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 2">
            <a:extLst>
              <a:ext uri="{FF2B5EF4-FFF2-40B4-BE49-F238E27FC236}">
                <a16:creationId xmlns:a16="http://schemas.microsoft.com/office/drawing/2014/main" id="{D0E38C2A-DE1C-446E-A309-4D7867DCBA95}"/>
              </a:ext>
            </a:extLst>
          </p:cNvPr>
          <p:cNvGrpSpPr/>
          <p:nvPr/>
        </p:nvGrpSpPr>
        <p:grpSpPr>
          <a:xfrm>
            <a:off x="767408" y="2051979"/>
            <a:ext cx="7322051" cy="1521037"/>
            <a:chOff x="184085" y="432048"/>
            <a:chExt cx="2425079" cy="485015"/>
          </a:xfrm>
        </p:grpSpPr>
        <p:sp>
          <p:nvSpPr>
            <p:cNvPr id="4" name="Dikdörtgen: Yuvarlatılmış Çapraz Köşeler 3">
              <a:extLst>
                <a:ext uri="{FF2B5EF4-FFF2-40B4-BE49-F238E27FC236}">
                  <a16:creationId xmlns:a16="http://schemas.microsoft.com/office/drawing/2014/main" id="{0FD1EB71-CB96-46DC-AB9C-826D60E8BA47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5" name="Dikdörtgen: Yuvarlatılmış Çapraz Köşeler 4">
              <a:extLst>
                <a:ext uri="{FF2B5EF4-FFF2-40B4-BE49-F238E27FC236}">
                  <a16:creationId xmlns:a16="http://schemas.microsoft.com/office/drawing/2014/main" id="{995164D3-4A68-4E3C-8750-4E9942C54D80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marR="0" lvl="0" indent="0" algn="ctr" defTabSz="11557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7" name="Düz Bağlayıcı 6">
            <a:extLst>
              <a:ext uri="{FF2B5EF4-FFF2-40B4-BE49-F238E27FC236}">
                <a16:creationId xmlns:a16="http://schemas.microsoft.com/office/drawing/2014/main" id="{09EE2740-ABBF-495F-857A-77568FE1AC19}"/>
              </a:ext>
            </a:extLst>
          </p:cNvPr>
          <p:cNvSpPr/>
          <p:nvPr/>
        </p:nvSpPr>
        <p:spPr>
          <a:xfrm flipH="1">
            <a:off x="623392" y="2066335"/>
            <a:ext cx="0" cy="1794713"/>
          </a:xfrm>
          <a:prstGeom prst="line">
            <a:avLst/>
          </a:prstGeom>
          <a:ln w="38100">
            <a:gradFill>
              <a:gsLst>
                <a:gs pos="0">
                  <a:srgbClr val="280F0E"/>
                </a:gs>
                <a:gs pos="100000">
                  <a:srgbClr val="000000">
                    <a:alpha val="0"/>
                  </a:srgbClr>
                </a:gs>
              </a:gsLst>
              <a:lin ang="5400000" scaled="0"/>
            </a:gradFill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7" name="Düz Bağlayıcı 56">
            <a:extLst>
              <a:ext uri="{FF2B5EF4-FFF2-40B4-BE49-F238E27FC236}">
                <a16:creationId xmlns:a16="http://schemas.microsoft.com/office/drawing/2014/main" id="{09EE2740-ABBF-495F-857A-77568FE1AC19}"/>
              </a:ext>
            </a:extLst>
          </p:cNvPr>
          <p:cNvSpPr/>
          <p:nvPr/>
        </p:nvSpPr>
        <p:spPr>
          <a:xfrm flipH="1">
            <a:off x="8256240" y="2030437"/>
            <a:ext cx="0" cy="1794713"/>
          </a:xfrm>
          <a:prstGeom prst="line">
            <a:avLst/>
          </a:prstGeom>
          <a:ln w="38100">
            <a:gradFill>
              <a:gsLst>
                <a:gs pos="0">
                  <a:srgbClr val="280F0E"/>
                </a:gs>
                <a:gs pos="100000">
                  <a:srgbClr val="000000">
                    <a:alpha val="0"/>
                  </a:srgbClr>
                </a:gs>
              </a:gsLst>
              <a:lin ang="5400000" scaled="0"/>
            </a:gradFill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67" name="Grup 66">
            <a:extLst>
              <a:ext uri="{FF2B5EF4-FFF2-40B4-BE49-F238E27FC236}">
                <a16:creationId xmlns:a16="http://schemas.microsoft.com/office/drawing/2014/main" id="{D0E38C2A-DE1C-446E-A309-4D7867DCBA95}"/>
              </a:ext>
            </a:extLst>
          </p:cNvPr>
          <p:cNvGrpSpPr/>
          <p:nvPr/>
        </p:nvGrpSpPr>
        <p:grpSpPr>
          <a:xfrm>
            <a:off x="836263" y="3861048"/>
            <a:ext cx="2091385" cy="701243"/>
            <a:chOff x="184085" y="432048"/>
            <a:chExt cx="2425079" cy="485015"/>
          </a:xfrm>
        </p:grpSpPr>
        <p:sp>
          <p:nvSpPr>
            <p:cNvPr id="68" name="Dikdörtgen: Yuvarlatılmış Çapraz Köşeler 3">
              <a:extLst>
                <a:ext uri="{FF2B5EF4-FFF2-40B4-BE49-F238E27FC236}">
                  <a16:creationId xmlns:a16="http://schemas.microsoft.com/office/drawing/2014/main" id="{0FD1EB71-CB96-46DC-AB9C-826D60E8BA47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69" name="Dikdörtgen: Yuvarlatılmış Çapraz Köşeler 4">
              <a:extLst>
                <a:ext uri="{FF2B5EF4-FFF2-40B4-BE49-F238E27FC236}">
                  <a16:creationId xmlns:a16="http://schemas.microsoft.com/office/drawing/2014/main" id="{995164D3-4A68-4E3C-8750-4E9942C54D80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marR="0" lvl="0" indent="0" algn="ctr" defTabSz="11557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600" b="1" i="0" u="none" strike="noStrike" kern="1200" normalizeH="0" baseline="0" noProof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6" name="Dikdörtgen 5"/>
          <p:cNvSpPr/>
          <p:nvPr/>
        </p:nvSpPr>
        <p:spPr>
          <a:xfrm>
            <a:off x="964036" y="2512845"/>
            <a:ext cx="68355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tr-TR" sz="2800" b="1" dirty="0">
                <a:ln w="6600">
                  <a:solidFill>
                    <a:srgbClr val="C0504D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C0504D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Çözümlü Toplama İşlemi Problemleri</a:t>
            </a:r>
          </a:p>
        </p:txBody>
      </p:sp>
      <p:sp>
        <p:nvSpPr>
          <p:cNvPr id="70" name="Dikdörtgen 69"/>
          <p:cNvSpPr/>
          <p:nvPr/>
        </p:nvSpPr>
        <p:spPr>
          <a:xfrm>
            <a:off x="964036" y="3950059"/>
            <a:ext cx="15680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tr-TR" sz="2800" b="1" dirty="0">
                <a:ln w="6600">
                  <a:solidFill>
                    <a:srgbClr val="C0504D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C0504D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Sınıf : 3</a:t>
            </a:r>
          </a:p>
        </p:txBody>
      </p:sp>
      <p:grpSp>
        <p:nvGrpSpPr>
          <p:cNvPr id="71" name="Grup 70">
            <a:extLst>
              <a:ext uri="{FF2B5EF4-FFF2-40B4-BE49-F238E27FC236}">
                <a16:creationId xmlns:a16="http://schemas.microsoft.com/office/drawing/2014/main" id="{D0E38C2A-DE1C-446E-A309-4D7867DCBA95}"/>
              </a:ext>
            </a:extLst>
          </p:cNvPr>
          <p:cNvGrpSpPr/>
          <p:nvPr/>
        </p:nvGrpSpPr>
        <p:grpSpPr>
          <a:xfrm>
            <a:off x="856681" y="4850323"/>
            <a:ext cx="2719039" cy="701243"/>
            <a:chOff x="184085" y="432048"/>
            <a:chExt cx="2425079" cy="485015"/>
          </a:xfrm>
        </p:grpSpPr>
        <p:sp>
          <p:nvSpPr>
            <p:cNvPr id="72" name="Dikdörtgen: Yuvarlatılmış Çapraz Köşeler 3">
              <a:extLst>
                <a:ext uri="{FF2B5EF4-FFF2-40B4-BE49-F238E27FC236}">
                  <a16:creationId xmlns:a16="http://schemas.microsoft.com/office/drawing/2014/main" id="{0FD1EB71-CB96-46DC-AB9C-826D60E8BA47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73" name="Dikdörtgen: Yuvarlatılmış Çapraz Köşeler 4">
              <a:extLst>
                <a:ext uri="{FF2B5EF4-FFF2-40B4-BE49-F238E27FC236}">
                  <a16:creationId xmlns:a16="http://schemas.microsoft.com/office/drawing/2014/main" id="{995164D3-4A68-4E3C-8750-4E9942C54D80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marR="0" lvl="0" indent="0" algn="ctr" defTabSz="11557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600" b="1" i="0" u="none" strike="noStrike" kern="1200" normalizeH="0" baseline="0" noProof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74" name="Dikdörtgen 73"/>
          <p:cNvSpPr/>
          <p:nvPr/>
        </p:nvSpPr>
        <p:spPr>
          <a:xfrm>
            <a:off x="928027" y="4970111"/>
            <a:ext cx="25763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tr-TR" sz="2400" b="1" dirty="0">
                <a:ln w="6600">
                  <a:solidFill>
                    <a:srgbClr val="C0504D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C0504D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Soru Sayısı : 10</a:t>
            </a:r>
          </a:p>
        </p:txBody>
      </p:sp>
      <p:grpSp>
        <p:nvGrpSpPr>
          <p:cNvPr id="16" name="Grup 15">
            <a:extLst>
              <a:ext uri="{FF2B5EF4-FFF2-40B4-BE49-F238E27FC236}">
                <a16:creationId xmlns:a16="http://schemas.microsoft.com/office/drawing/2014/main" id="{79685A45-9D2E-4ABF-AEDA-F87779DF5A54}"/>
              </a:ext>
            </a:extLst>
          </p:cNvPr>
          <p:cNvGrpSpPr/>
          <p:nvPr/>
        </p:nvGrpSpPr>
        <p:grpSpPr>
          <a:xfrm>
            <a:off x="9768408" y="5877272"/>
            <a:ext cx="1656184" cy="580094"/>
            <a:chOff x="184085" y="432048"/>
            <a:chExt cx="2425079" cy="485015"/>
          </a:xfrm>
        </p:grpSpPr>
        <p:sp>
          <p:nvSpPr>
            <p:cNvPr id="17" name="Dikdörtgen: Yuvarlatılmış Çapraz Köşeler 3">
              <a:extLst>
                <a:ext uri="{FF2B5EF4-FFF2-40B4-BE49-F238E27FC236}">
                  <a16:creationId xmlns:a16="http://schemas.microsoft.com/office/drawing/2014/main" id="{29195557-A5DD-4B25-BB2A-D423B3C26483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8" name="Dikdörtgen: Yuvarlatılmış Çapraz Köşeler 4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1A711CFB-242A-4A20-9F7C-BF17599A0309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marR="0" lvl="0" indent="0" algn="ctr" defTabSz="11557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2600" b="1" i="0" u="none" strike="noStrike" kern="1200" normalizeH="0" baseline="0" noProof="0" dirty="0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dist="38100" dir="2700000" algn="tl" rotWithShape="0">
                      <a:schemeClr val="accent2"/>
                    </a:outerShdw>
                  </a:effectLst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İçeri Gir</a:t>
              </a:r>
            </a:p>
          </p:txBody>
        </p:sp>
      </p:grpSp>
      <p:pic>
        <p:nvPicPr>
          <p:cNvPr id="12" name="Resim 11">
            <a:extLst>
              <a:ext uri="{FF2B5EF4-FFF2-40B4-BE49-F238E27FC236}">
                <a16:creationId xmlns:a16="http://schemas.microsoft.com/office/drawing/2014/main" id="{013E613C-6900-4CB9-8263-ADEE299C0D4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6979" y="1988088"/>
            <a:ext cx="2719040" cy="3846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224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993937"/>
            </a:gs>
            <a:gs pos="50000">
              <a:srgbClr val="722A28"/>
            </a:gs>
            <a:gs pos="100000">
              <a:srgbClr val="280F0E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 2">
            <a:extLst>
              <a:ext uri="{FF2B5EF4-FFF2-40B4-BE49-F238E27FC236}">
                <a16:creationId xmlns:a16="http://schemas.microsoft.com/office/drawing/2014/main" id="{D0E38C2A-DE1C-446E-A309-4D7867DCBA95}"/>
              </a:ext>
            </a:extLst>
          </p:cNvPr>
          <p:cNvGrpSpPr/>
          <p:nvPr/>
        </p:nvGrpSpPr>
        <p:grpSpPr>
          <a:xfrm>
            <a:off x="622688" y="764704"/>
            <a:ext cx="3312368" cy="485015"/>
            <a:chOff x="184085" y="432048"/>
            <a:chExt cx="2425079" cy="485015"/>
          </a:xfrm>
        </p:grpSpPr>
        <p:sp>
          <p:nvSpPr>
            <p:cNvPr id="4" name="Dikdörtgen: Yuvarlatılmış Çapraz Köşeler 3">
              <a:extLst>
                <a:ext uri="{FF2B5EF4-FFF2-40B4-BE49-F238E27FC236}">
                  <a16:creationId xmlns:a16="http://schemas.microsoft.com/office/drawing/2014/main" id="{0FD1EB71-CB96-46DC-AB9C-826D60E8BA47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5" name="Dikdörtgen: Yuvarlatılmış Çapraz Köşeler 4">
              <a:extLst>
                <a:ext uri="{FF2B5EF4-FFF2-40B4-BE49-F238E27FC236}">
                  <a16:creationId xmlns:a16="http://schemas.microsoft.com/office/drawing/2014/main" id="{995164D3-4A68-4E3C-8750-4E9942C54D80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marR="0" lvl="0" indent="0" algn="ctr" defTabSz="11557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Soru 9</a:t>
              </a:r>
            </a:p>
          </p:txBody>
        </p:sp>
      </p:grpSp>
      <p:sp>
        <p:nvSpPr>
          <p:cNvPr id="7" name="Düz Bağlayıcı 6">
            <a:extLst>
              <a:ext uri="{FF2B5EF4-FFF2-40B4-BE49-F238E27FC236}">
                <a16:creationId xmlns:a16="http://schemas.microsoft.com/office/drawing/2014/main" id="{09EE2740-ABBF-495F-857A-77568FE1AC19}"/>
              </a:ext>
            </a:extLst>
          </p:cNvPr>
          <p:cNvSpPr/>
          <p:nvPr/>
        </p:nvSpPr>
        <p:spPr>
          <a:xfrm flipH="1">
            <a:off x="622688" y="1249719"/>
            <a:ext cx="0" cy="4968552"/>
          </a:xfrm>
          <a:prstGeom prst="line">
            <a:avLst/>
          </a:prstGeom>
          <a:ln w="38100">
            <a:gradFill>
              <a:gsLst>
                <a:gs pos="0">
                  <a:srgbClr val="280F0E"/>
                </a:gs>
                <a:gs pos="100000">
                  <a:srgbClr val="000000">
                    <a:alpha val="0"/>
                  </a:srgbClr>
                </a:gs>
              </a:gsLst>
              <a:lin ang="5400000" scaled="0"/>
            </a:gradFill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Dikdörtgen 7">
            <a:extLst>
              <a:ext uri="{FF2B5EF4-FFF2-40B4-BE49-F238E27FC236}">
                <a16:creationId xmlns:a16="http://schemas.microsoft.com/office/drawing/2014/main" id="{E8BB74D0-B9FF-48AF-B42E-08F02A93169B}"/>
              </a:ext>
            </a:extLst>
          </p:cNvPr>
          <p:cNvSpPr/>
          <p:nvPr/>
        </p:nvSpPr>
        <p:spPr>
          <a:xfrm>
            <a:off x="6853672" y="1495851"/>
            <a:ext cx="348822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Yandaki verilere göre 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        +       +          = </a:t>
            </a:r>
            <a:r>
              <a:rPr kumimoji="0" lang="tr-TR" sz="2400" b="0" i="0" u="none" strike="noStrike" kern="1200" cap="none" spc="0" normalizeH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 kaçtır ?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21" name="Cevap Sütunu">
            <a:extLst>
              <a:ext uri="{FF2B5EF4-FFF2-40B4-BE49-F238E27FC236}">
                <a16:creationId xmlns:a16="http://schemas.microsoft.com/office/drawing/2014/main" id="{8B35D63C-848B-4265-BD3E-7CA3192FFD1F}"/>
              </a:ext>
            </a:extLst>
          </p:cNvPr>
          <p:cNvGrpSpPr/>
          <p:nvPr/>
        </p:nvGrpSpPr>
        <p:grpSpPr>
          <a:xfrm>
            <a:off x="11103133" y="1645367"/>
            <a:ext cx="659234" cy="1362962"/>
            <a:chOff x="10909374" y="4077072"/>
            <a:chExt cx="659234" cy="1362962"/>
          </a:xfrm>
        </p:grpSpPr>
        <p:grpSp>
          <p:nvGrpSpPr>
            <p:cNvPr id="12" name="Grup 11">
              <a:extLst>
                <a:ext uri="{FF2B5EF4-FFF2-40B4-BE49-F238E27FC236}">
                  <a16:creationId xmlns:a16="http://schemas.microsoft.com/office/drawing/2014/main" id="{064E7A48-D453-47C4-B776-47C856776279}"/>
                </a:ext>
              </a:extLst>
            </p:cNvPr>
            <p:cNvGrpSpPr/>
            <p:nvPr/>
          </p:nvGrpSpPr>
          <p:grpSpPr>
            <a:xfrm rot="5400000">
              <a:off x="10557510" y="4428936"/>
              <a:ext cx="1362962" cy="659234"/>
              <a:chOff x="2923503" y="1474630"/>
              <a:chExt cx="2910631" cy="1262132"/>
            </a:xfrm>
            <a:solidFill>
              <a:schemeClr val="accent2">
                <a:lumMod val="60000"/>
                <a:lumOff val="40000"/>
              </a:schemeClr>
            </a:solidFill>
          </p:grpSpPr>
          <p:sp>
            <p:nvSpPr>
              <p:cNvPr id="13" name="Yuvarlatılmış Dikdörtgen 5">
                <a:extLst>
                  <a:ext uri="{FF2B5EF4-FFF2-40B4-BE49-F238E27FC236}">
                    <a16:creationId xmlns:a16="http://schemas.microsoft.com/office/drawing/2014/main" id="{BFD2810E-4476-4E5C-BCAB-85BCC820EAA2}"/>
                  </a:ext>
                </a:extLst>
              </p:cNvPr>
              <p:cNvSpPr/>
              <p:nvPr/>
            </p:nvSpPr>
            <p:spPr>
              <a:xfrm>
                <a:off x="2923503" y="1474630"/>
                <a:ext cx="2897746" cy="1262126"/>
              </a:xfrm>
              <a:prstGeom prst="roundRect">
                <a:avLst/>
              </a:prstGeom>
              <a:grpFill/>
              <a:ln>
                <a:solidFill>
                  <a:schemeClr val="accent2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5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4" name="Yuvarlatılmış Dikdörtgen 6">
                <a:extLst>
                  <a:ext uri="{FF2B5EF4-FFF2-40B4-BE49-F238E27FC236}">
                    <a16:creationId xmlns:a16="http://schemas.microsoft.com/office/drawing/2014/main" id="{50B7EF03-759F-4059-90DE-0A7898D5D118}"/>
                  </a:ext>
                </a:extLst>
              </p:cNvPr>
              <p:cNvSpPr/>
              <p:nvPr/>
            </p:nvSpPr>
            <p:spPr>
              <a:xfrm>
                <a:off x="5230122" y="1474632"/>
                <a:ext cx="604012" cy="1262130"/>
              </a:xfrm>
              <a:prstGeom prst="roundRect">
                <a:avLst/>
              </a:prstGeom>
              <a:grpFill/>
              <a:ln>
                <a:solidFill>
                  <a:schemeClr val="accent2"/>
                </a:solidFill>
              </a:ln>
            </p:spPr>
            <p:style>
              <a:lnRef idx="3">
                <a:schemeClr val="lt1"/>
              </a:lnRef>
              <a:fillRef idx="1">
                <a:schemeClr val="accent2"/>
              </a:fillRef>
              <a:effectRef idx="1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1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sp>
          <p:nvSpPr>
            <p:cNvPr id="20" name="Dikdörtgen 19">
              <a:extLst>
                <a:ext uri="{FF2B5EF4-FFF2-40B4-BE49-F238E27FC236}">
                  <a16:creationId xmlns:a16="http://schemas.microsoft.com/office/drawing/2014/main" id="{E3398624-1C9E-4D31-A20C-B1C8AC2BB6CB}"/>
                </a:ext>
              </a:extLst>
            </p:cNvPr>
            <p:cNvSpPr/>
            <p:nvPr/>
          </p:nvSpPr>
          <p:spPr>
            <a:xfrm>
              <a:off x="10944811" y="4155468"/>
              <a:ext cx="550151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5400" b="1" i="0" u="none" strike="noStrike" kern="1200" cap="none" spc="0" normalizeH="0" baseline="0" noProof="0" dirty="0">
                  <a:ln w="6600">
                    <a:solidFill>
                      <a:srgbClr val="C0504D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dist="38100" dir="2700000" algn="tl" rotWithShape="0">
                      <a:srgbClr val="C0504D"/>
                    </a:outerShdw>
                  </a:effectLst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</a:t>
              </a:r>
            </a:p>
          </p:txBody>
        </p:sp>
      </p:grpSp>
      <p:sp>
        <p:nvSpPr>
          <p:cNvPr id="15" name="Akış Çizelgesi: Depolanmış Veri 14">
            <a:extLst>
              <a:ext uri="{FF2B5EF4-FFF2-40B4-BE49-F238E27FC236}">
                <a16:creationId xmlns:a16="http://schemas.microsoft.com/office/drawing/2014/main" id="{728E6420-D353-4DCC-954B-BE9C5EF645F1}"/>
              </a:ext>
            </a:extLst>
          </p:cNvPr>
          <p:cNvSpPr/>
          <p:nvPr/>
        </p:nvSpPr>
        <p:spPr>
          <a:xfrm rot="5400000">
            <a:off x="10626267" y="1636114"/>
            <a:ext cx="1605507" cy="761511"/>
          </a:xfrm>
          <a:prstGeom prst="flowChartOnlineStorage">
            <a:avLst/>
          </a:prstGeom>
          <a:solidFill>
            <a:srgbClr val="431917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9" name="Cevap">
            <a:extLst>
              <a:ext uri="{FF2B5EF4-FFF2-40B4-BE49-F238E27FC236}">
                <a16:creationId xmlns:a16="http://schemas.microsoft.com/office/drawing/2014/main" id="{CE76CEAE-08A6-4F7B-9891-B213929D0061}"/>
              </a:ext>
            </a:extLst>
          </p:cNvPr>
          <p:cNvGrpSpPr/>
          <p:nvPr/>
        </p:nvGrpSpPr>
        <p:grpSpPr>
          <a:xfrm>
            <a:off x="10879566" y="705425"/>
            <a:ext cx="1060699" cy="485015"/>
            <a:chOff x="184085" y="432048"/>
            <a:chExt cx="2425079" cy="485015"/>
          </a:xfrm>
        </p:grpSpPr>
        <p:sp>
          <p:nvSpPr>
            <p:cNvPr id="10" name="Dikdörtgen: Yuvarlatılmış Çapraz Köşeler 9">
              <a:extLst>
                <a:ext uri="{FF2B5EF4-FFF2-40B4-BE49-F238E27FC236}">
                  <a16:creationId xmlns:a16="http://schemas.microsoft.com/office/drawing/2014/main" id="{9F8E8E6F-D010-460D-9DF7-0D4B2654C60B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1" name="Dikdörtgen: Yuvarlatılmış Çapraz Köşeler 4">
              <a:extLst>
                <a:ext uri="{FF2B5EF4-FFF2-40B4-BE49-F238E27FC236}">
                  <a16:creationId xmlns:a16="http://schemas.microsoft.com/office/drawing/2014/main" id="{4333BD68-3458-470C-BC8A-8F4D2382A948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marR="0" lvl="0" indent="0" algn="ctr" defTabSz="11557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Cevap</a:t>
              </a:r>
            </a:p>
          </p:txBody>
        </p:sp>
      </p:grpSp>
      <p:grpSp>
        <p:nvGrpSpPr>
          <p:cNvPr id="22" name="Çözümü Göster">
            <a:extLst>
              <a:ext uri="{FF2B5EF4-FFF2-40B4-BE49-F238E27FC236}">
                <a16:creationId xmlns:a16="http://schemas.microsoft.com/office/drawing/2014/main" id="{D60156B9-98B3-4F89-B3F0-574882328800}"/>
              </a:ext>
            </a:extLst>
          </p:cNvPr>
          <p:cNvGrpSpPr/>
          <p:nvPr/>
        </p:nvGrpSpPr>
        <p:grpSpPr>
          <a:xfrm>
            <a:off x="10741684" y="4152124"/>
            <a:ext cx="1348252" cy="642952"/>
            <a:chOff x="184085" y="432048"/>
            <a:chExt cx="2425079" cy="485015"/>
          </a:xfrm>
        </p:grpSpPr>
        <p:sp>
          <p:nvSpPr>
            <p:cNvPr id="23" name="Dikdörtgen: Yuvarlatılmış Çapraz Köşeler 22">
              <a:extLst>
                <a:ext uri="{FF2B5EF4-FFF2-40B4-BE49-F238E27FC236}">
                  <a16:creationId xmlns:a16="http://schemas.microsoft.com/office/drawing/2014/main" id="{E8F502EF-A90E-4901-B510-E72A4D843164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24" name="Dikdörtgen: Yuvarlatılmış Çapraz Köşeler 4">
              <a:extLst>
                <a:ext uri="{FF2B5EF4-FFF2-40B4-BE49-F238E27FC236}">
                  <a16:creationId xmlns:a16="http://schemas.microsoft.com/office/drawing/2014/main" id="{0C739F12-19EB-4F68-BA83-E69982D0ED1E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marR="0" lvl="0" indent="0" algn="ctr" defTabSz="11557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Çözümü Göster</a:t>
              </a:r>
            </a:p>
          </p:txBody>
        </p:sp>
      </p:grpSp>
      <p:sp>
        <p:nvSpPr>
          <p:cNvPr id="25" name="Oval 24">
            <a:extLst>
              <a:ext uri="{FF2B5EF4-FFF2-40B4-BE49-F238E27FC236}">
                <a16:creationId xmlns:a16="http://schemas.microsoft.com/office/drawing/2014/main" id="{6C25FC68-294E-4396-920D-95B976B4C3AF}"/>
              </a:ext>
            </a:extLst>
          </p:cNvPr>
          <p:cNvSpPr/>
          <p:nvPr/>
        </p:nvSpPr>
        <p:spPr>
          <a:xfrm>
            <a:off x="1749652" y="2812965"/>
            <a:ext cx="659840" cy="659840"/>
          </a:xfrm>
          <a:prstGeom prst="ellipse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</a:t>
            </a:r>
          </a:p>
        </p:txBody>
      </p:sp>
      <p:sp>
        <p:nvSpPr>
          <p:cNvPr id="26" name="Dikdörtgen 25">
            <a:extLst>
              <a:ext uri="{FF2B5EF4-FFF2-40B4-BE49-F238E27FC236}">
                <a16:creationId xmlns:a16="http://schemas.microsoft.com/office/drawing/2014/main" id="{4E476D65-404A-4182-B72F-CCE316974DCF}"/>
              </a:ext>
            </a:extLst>
          </p:cNvPr>
          <p:cNvSpPr/>
          <p:nvPr/>
        </p:nvSpPr>
        <p:spPr>
          <a:xfrm>
            <a:off x="2554451" y="2902987"/>
            <a:ext cx="771366" cy="52322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110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2E4DCE87-DC35-4953-B14A-7E7B0E59AC1C}"/>
              </a:ext>
            </a:extLst>
          </p:cNvPr>
          <p:cNvSpPr/>
          <p:nvPr/>
        </p:nvSpPr>
        <p:spPr>
          <a:xfrm>
            <a:off x="4261761" y="2812965"/>
            <a:ext cx="659840" cy="659840"/>
          </a:xfrm>
          <a:prstGeom prst="ellipse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</a:t>
            </a:r>
          </a:p>
        </p:txBody>
      </p:sp>
      <p:sp>
        <p:nvSpPr>
          <p:cNvPr id="28" name="Dikdörtgen 27">
            <a:extLst>
              <a:ext uri="{FF2B5EF4-FFF2-40B4-BE49-F238E27FC236}">
                <a16:creationId xmlns:a16="http://schemas.microsoft.com/office/drawing/2014/main" id="{63F35821-F204-41BA-866D-C33C651062A0}"/>
              </a:ext>
            </a:extLst>
          </p:cNvPr>
          <p:cNvSpPr/>
          <p:nvPr/>
        </p:nvSpPr>
        <p:spPr>
          <a:xfrm>
            <a:off x="4972745" y="2881275"/>
            <a:ext cx="771366" cy="52322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200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F6C63A3-4CE2-442B-A86C-BC5638068C62}"/>
              </a:ext>
            </a:extLst>
          </p:cNvPr>
          <p:cNvSpPr/>
          <p:nvPr/>
        </p:nvSpPr>
        <p:spPr>
          <a:xfrm>
            <a:off x="6762456" y="2812965"/>
            <a:ext cx="659840" cy="659840"/>
          </a:xfrm>
          <a:prstGeom prst="ellipse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</a:t>
            </a:r>
          </a:p>
        </p:txBody>
      </p:sp>
      <p:sp>
        <p:nvSpPr>
          <p:cNvPr id="30" name="Dikdörtgen 29">
            <a:extLst>
              <a:ext uri="{FF2B5EF4-FFF2-40B4-BE49-F238E27FC236}">
                <a16:creationId xmlns:a16="http://schemas.microsoft.com/office/drawing/2014/main" id="{3FE63BF4-7F10-4869-AF01-F5C783E4FBD9}"/>
              </a:ext>
            </a:extLst>
          </p:cNvPr>
          <p:cNvSpPr/>
          <p:nvPr/>
        </p:nvSpPr>
        <p:spPr>
          <a:xfrm>
            <a:off x="7473441" y="2881275"/>
            <a:ext cx="771366" cy="52322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210</a:t>
            </a:r>
          </a:p>
        </p:txBody>
      </p:sp>
      <p:sp>
        <p:nvSpPr>
          <p:cNvPr id="33" name="Düz Bağlayıcı 32">
            <a:extLst>
              <a:ext uri="{FF2B5EF4-FFF2-40B4-BE49-F238E27FC236}">
                <a16:creationId xmlns:a16="http://schemas.microsoft.com/office/drawing/2014/main" id="{5246203E-088A-4670-8CD8-1B15BAAFBCB8}"/>
              </a:ext>
            </a:extLst>
          </p:cNvPr>
          <p:cNvSpPr/>
          <p:nvPr/>
        </p:nvSpPr>
        <p:spPr>
          <a:xfrm flipH="1">
            <a:off x="10685109" y="980940"/>
            <a:ext cx="0" cy="5688420"/>
          </a:xfrm>
          <a:prstGeom prst="line">
            <a:avLst/>
          </a:prstGeom>
          <a:ln w="38100">
            <a:gradFill>
              <a:gsLst>
                <a:gs pos="0">
                  <a:srgbClr val="280F0E"/>
                </a:gs>
                <a:gs pos="100000">
                  <a:srgbClr val="000000">
                    <a:alpha val="0"/>
                  </a:srgbClr>
                </a:gs>
              </a:gsLst>
              <a:lin ang="5400000" scaled="0"/>
            </a:gradFill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34" name="Çözüm">
            <a:extLst>
              <a:ext uri="{FF2B5EF4-FFF2-40B4-BE49-F238E27FC236}">
                <a16:creationId xmlns:a16="http://schemas.microsoft.com/office/drawing/2014/main" id="{8A8E08AA-7D38-41F6-84D8-4E61D6369E6B}"/>
              </a:ext>
            </a:extLst>
          </p:cNvPr>
          <p:cNvGrpSpPr/>
          <p:nvPr/>
        </p:nvGrpSpPr>
        <p:grpSpPr>
          <a:xfrm>
            <a:off x="655027" y="3825150"/>
            <a:ext cx="3312368" cy="485015"/>
            <a:chOff x="184085" y="432048"/>
            <a:chExt cx="2425079" cy="485015"/>
          </a:xfrm>
        </p:grpSpPr>
        <p:sp>
          <p:nvSpPr>
            <p:cNvPr id="35" name="Dikdörtgen: Yuvarlatılmış Çapraz Köşeler 34">
              <a:extLst>
                <a:ext uri="{FF2B5EF4-FFF2-40B4-BE49-F238E27FC236}">
                  <a16:creationId xmlns:a16="http://schemas.microsoft.com/office/drawing/2014/main" id="{8F5608B8-AA91-4FF0-9C29-540F9D28DC93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36" name="Dikdörtgen: Yuvarlatılmış Çapraz Köşeler 4">
              <a:extLst>
                <a:ext uri="{FF2B5EF4-FFF2-40B4-BE49-F238E27FC236}">
                  <a16:creationId xmlns:a16="http://schemas.microsoft.com/office/drawing/2014/main" id="{4F85800C-4E55-4ACC-8B8E-9A62EA2806F8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marR="0" lvl="0" indent="0" algn="ctr" defTabSz="11557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Çözüm</a:t>
              </a:r>
            </a:p>
          </p:txBody>
        </p:sp>
      </p:grpSp>
      <p:grpSp>
        <p:nvGrpSpPr>
          <p:cNvPr id="37" name="Diğer Soru">
            <a:extLst>
              <a:ext uri="{FF2B5EF4-FFF2-40B4-BE49-F238E27FC236}">
                <a16:creationId xmlns:a16="http://schemas.microsoft.com/office/drawing/2014/main" id="{D2331BD4-BD89-44E5-8B91-7A45967F6910}"/>
              </a:ext>
            </a:extLst>
          </p:cNvPr>
          <p:cNvGrpSpPr/>
          <p:nvPr/>
        </p:nvGrpSpPr>
        <p:grpSpPr>
          <a:xfrm>
            <a:off x="10741685" y="4934042"/>
            <a:ext cx="1348252" cy="485015"/>
            <a:chOff x="184085" y="432048"/>
            <a:chExt cx="2425079" cy="485015"/>
          </a:xfrm>
        </p:grpSpPr>
        <p:sp>
          <p:nvSpPr>
            <p:cNvPr id="38" name="Dikdörtgen: Yuvarlatılmış Çapraz Köşeler 37">
              <a:extLst>
                <a:ext uri="{FF2B5EF4-FFF2-40B4-BE49-F238E27FC236}">
                  <a16:creationId xmlns:a16="http://schemas.microsoft.com/office/drawing/2014/main" id="{CB1FD48D-8CEE-4F8C-9540-C18698640A54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39" name="Dikdörtgen: Yuvarlatılmış Çapraz Köşeler 4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CE733A0E-CB20-412B-B1AB-4BA23EDB9A68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marR="0" lvl="0" indent="0" algn="ctr" defTabSz="11557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Diğer Soru</a:t>
              </a:r>
            </a:p>
          </p:txBody>
        </p:sp>
      </p:grpSp>
      <p:grpSp>
        <p:nvGrpSpPr>
          <p:cNvPr id="40" name="Çıkış">
            <a:extLst>
              <a:ext uri="{FF2B5EF4-FFF2-40B4-BE49-F238E27FC236}">
                <a16:creationId xmlns:a16="http://schemas.microsoft.com/office/drawing/2014/main" id="{F89BACF5-58CA-4341-98F5-159693C508CC}"/>
              </a:ext>
            </a:extLst>
          </p:cNvPr>
          <p:cNvGrpSpPr/>
          <p:nvPr/>
        </p:nvGrpSpPr>
        <p:grpSpPr>
          <a:xfrm>
            <a:off x="10741684" y="5559193"/>
            <a:ext cx="1348249" cy="485015"/>
            <a:chOff x="184085" y="432048"/>
            <a:chExt cx="2425079" cy="485015"/>
          </a:xfrm>
        </p:grpSpPr>
        <p:sp>
          <p:nvSpPr>
            <p:cNvPr id="41" name="Dikdörtgen: Yuvarlatılmış Çapraz Köşeler 40">
              <a:extLst>
                <a:ext uri="{FF2B5EF4-FFF2-40B4-BE49-F238E27FC236}">
                  <a16:creationId xmlns:a16="http://schemas.microsoft.com/office/drawing/2014/main" id="{049C51F2-B5DE-4157-823B-E441D729A240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42" name="Dikdörtgen: Yuvarlatılmış Çapraz Köşeler 4">
              <a:hlinkClick r:id="" action="ppaction://hlinkshowjump?jump=lastslide"/>
              <a:extLst>
                <a:ext uri="{FF2B5EF4-FFF2-40B4-BE49-F238E27FC236}">
                  <a16:creationId xmlns:a16="http://schemas.microsoft.com/office/drawing/2014/main" id="{44E6B737-33E6-4027-A30E-D82D895A53CC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marR="0" lvl="0" indent="0" algn="ctr" defTabSz="11557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Çıkış</a:t>
              </a:r>
            </a:p>
          </p:txBody>
        </p:sp>
      </p:grpSp>
      <p:cxnSp>
        <p:nvCxnSpPr>
          <p:cNvPr id="45" name="Düz Bağlayıcı 44">
            <a:extLst>
              <a:ext uri="{FF2B5EF4-FFF2-40B4-BE49-F238E27FC236}">
                <a16:creationId xmlns:a16="http://schemas.microsoft.com/office/drawing/2014/main" id="{73B846EB-C79A-4ABF-8C05-A2FD37124B95}"/>
              </a:ext>
            </a:extLst>
          </p:cNvPr>
          <p:cNvCxnSpPr/>
          <p:nvPr/>
        </p:nvCxnSpPr>
        <p:spPr>
          <a:xfrm>
            <a:off x="1487488" y="4988550"/>
            <a:ext cx="18002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Dikdörtgen 45">
            <a:extLst>
              <a:ext uri="{FF2B5EF4-FFF2-40B4-BE49-F238E27FC236}">
                <a16:creationId xmlns:a16="http://schemas.microsoft.com/office/drawing/2014/main" id="{FDC97657-FBFD-4240-ADA9-E01BA8E746B3}"/>
              </a:ext>
            </a:extLst>
          </p:cNvPr>
          <p:cNvSpPr/>
          <p:nvPr/>
        </p:nvSpPr>
        <p:spPr>
          <a:xfrm>
            <a:off x="2050562" y="5121204"/>
            <a:ext cx="52129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98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48" name="Düz Bağlayıcı 47">
            <a:extLst>
              <a:ext uri="{FF2B5EF4-FFF2-40B4-BE49-F238E27FC236}">
                <a16:creationId xmlns:a16="http://schemas.microsoft.com/office/drawing/2014/main" id="{D7261D4D-6827-416A-A247-5AC5931A522D}"/>
              </a:ext>
            </a:extLst>
          </p:cNvPr>
          <p:cNvCxnSpPr/>
          <p:nvPr/>
        </p:nvCxnSpPr>
        <p:spPr>
          <a:xfrm>
            <a:off x="4031110" y="4988550"/>
            <a:ext cx="18002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Dikdörtgen 48">
            <a:extLst>
              <a:ext uri="{FF2B5EF4-FFF2-40B4-BE49-F238E27FC236}">
                <a16:creationId xmlns:a16="http://schemas.microsoft.com/office/drawing/2014/main" id="{232D7A26-E296-4822-83FE-7172C8DCFCCD}"/>
              </a:ext>
            </a:extLst>
          </p:cNvPr>
          <p:cNvSpPr/>
          <p:nvPr/>
        </p:nvSpPr>
        <p:spPr>
          <a:xfrm>
            <a:off x="4751691" y="5092448"/>
            <a:ext cx="52129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11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51" name="Düz Bağlayıcı 50">
            <a:extLst>
              <a:ext uri="{FF2B5EF4-FFF2-40B4-BE49-F238E27FC236}">
                <a16:creationId xmlns:a16="http://schemas.microsoft.com/office/drawing/2014/main" id="{5AB175A5-55ED-4127-8EB0-404083EB034D}"/>
              </a:ext>
            </a:extLst>
          </p:cNvPr>
          <p:cNvCxnSpPr/>
          <p:nvPr/>
        </p:nvCxnSpPr>
        <p:spPr>
          <a:xfrm>
            <a:off x="6338283" y="4967718"/>
            <a:ext cx="18002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Dikdörtgen 51">
            <a:extLst>
              <a:ext uri="{FF2B5EF4-FFF2-40B4-BE49-F238E27FC236}">
                <a16:creationId xmlns:a16="http://schemas.microsoft.com/office/drawing/2014/main" id="{81CFC80E-E521-44CD-9EDA-8DC660DAD50F}"/>
              </a:ext>
            </a:extLst>
          </p:cNvPr>
          <p:cNvSpPr/>
          <p:nvPr/>
        </p:nvSpPr>
        <p:spPr>
          <a:xfrm>
            <a:off x="6983347" y="5100372"/>
            <a:ext cx="68961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101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621220" y="78049"/>
            <a:ext cx="5168402" cy="523220"/>
          </a:xfrm>
          <a:prstGeom prst="rect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1" i="0" u="none" strike="noStrike" kern="1200" cap="none" spc="0" normalizeH="0" baseline="0" noProof="0" dirty="0">
                <a:ln w="6600">
                  <a:solidFill>
                    <a:srgbClr val="C0504D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C0504D"/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Toplama İşlemi Problemleri</a:t>
            </a:r>
          </a:p>
        </p:txBody>
      </p:sp>
      <p:sp>
        <p:nvSpPr>
          <p:cNvPr id="55" name="Dikdörtgen 54">
            <a:extLst>
              <a:ext uri="{FF2B5EF4-FFF2-40B4-BE49-F238E27FC236}">
                <a16:creationId xmlns:a16="http://schemas.microsoft.com/office/drawing/2014/main" id="{2CEB2D2E-D35F-4ACF-82A5-DE660AC4671C}"/>
              </a:ext>
            </a:extLst>
          </p:cNvPr>
          <p:cNvSpPr/>
          <p:nvPr/>
        </p:nvSpPr>
        <p:spPr>
          <a:xfrm>
            <a:off x="8822024" y="4409728"/>
            <a:ext cx="115993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Toplam</a:t>
            </a:r>
          </a:p>
        </p:txBody>
      </p:sp>
      <p:cxnSp>
        <p:nvCxnSpPr>
          <p:cNvPr id="59" name="Düz Bağlayıcı 58">
            <a:extLst>
              <a:ext uri="{FF2B5EF4-FFF2-40B4-BE49-F238E27FC236}">
                <a16:creationId xmlns:a16="http://schemas.microsoft.com/office/drawing/2014/main" id="{5AB175A5-55ED-4127-8EB0-404083EB034D}"/>
              </a:ext>
            </a:extLst>
          </p:cNvPr>
          <p:cNvCxnSpPr/>
          <p:nvPr/>
        </p:nvCxnSpPr>
        <p:spPr>
          <a:xfrm>
            <a:off x="8483650" y="4913913"/>
            <a:ext cx="18002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Dikdörtgen 59">
            <a:extLst>
              <a:ext uri="{FF2B5EF4-FFF2-40B4-BE49-F238E27FC236}">
                <a16:creationId xmlns:a16="http://schemas.microsoft.com/office/drawing/2014/main" id="{81CFC80E-E521-44CD-9EDA-8DC660DAD50F}"/>
              </a:ext>
            </a:extLst>
          </p:cNvPr>
          <p:cNvSpPr/>
          <p:nvPr/>
        </p:nvSpPr>
        <p:spPr>
          <a:xfrm>
            <a:off x="9212871" y="5046567"/>
            <a:ext cx="52129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98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1" name="Dikdörtgen 60">
            <a:extLst>
              <a:ext uri="{FF2B5EF4-FFF2-40B4-BE49-F238E27FC236}">
                <a16:creationId xmlns:a16="http://schemas.microsoft.com/office/drawing/2014/main" id="{3FBD7F70-F3CD-4ADA-BB24-4197C8FC7240}"/>
              </a:ext>
            </a:extLst>
          </p:cNvPr>
          <p:cNvSpPr/>
          <p:nvPr/>
        </p:nvSpPr>
        <p:spPr>
          <a:xfrm>
            <a:off x="9239981" y="5390571"/>
            <a:ext cx="52129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11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62" name="Düz Bağlayıcı 61">
            <a:extLst>
              <a:ext uri="{FF2B5EF4-FFF2-40B4-BE49-F238E27FC236}">
                <a16:creationId xmlns:a16="http://schemas.microsoft.com/office/drawing/2014/main" id="{D6A22F9D-66E3-4664-AA93-3E1514BCE86E}"/>
              </a:ext>
            </a:extLst>
          </p:cNvPr>
          <p:cNvCxnSpPr>
            <a:cxnSpLocks/>
          </p:cNvCxnSpPr>
          <p:nvPr/>
        </p:nvCxnSpPr>
        <p:spPr>
          <a:xfrm>
            <a:off x="8927912" y="6124832"/>
            <a:ext cx="806494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Dikdörtgen 62">
            <a:extLst>
              <a:ext uri="{FF2B5EF4-FFF2-40B4-BE49-F238E27FC236}">
                <a16:creationId xmlns:a16="http://schemas.microsoft.com/office/drawing/2014/main" id="{1E8F9B9A-2079-4973-A780-A1C930D18882}"/>
              </a:ext>
            </a:extLst>
          </p:cNvPr>
          <p:cNvSpPr/>
          <p:nvPr/>
        </p:nvSpPr>
        <p:spPr>
          <a:xfrm>
            <a:off x="8768967" y="5682558"/>
            <a:ext cx="40908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+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4" name="Dikdörtgen 63">
            <a:extLst>
              <a:ext uri="{FF2B5EF4-FFF2-40B4-BE49-F238E27FC236}">
                <a16:creationId xmlns:a16="http://schemas.microsoft.com/office/drawing/2014/main" id="{AFC997F1-D1CB-4BC8-BCE1-680C34FFD8EB}"/>
              </a:ext>
            </a:extLst>
          </p:cNvPr>
          <p:cNvSpPr/>
          <p:nvPr/>
        </p:nvSpPr>
        <p:spPr>
          <a:xfrm>
            <a:off x="9095409" y="6138851"/>
            <a:ext cx="68961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210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8" name="Dikdörtgen 67">
            <a:extLst>
              <a:ext uri="{FF2B5EF4-FFF2-40B4-BE49-F238E27FC236}">
                <a16:creationId xmlns:a16="http://schemas.microsoft.com/office/drawing/2014/main" id="{3FBD7F70-F3CD-4ADA-BB24-4197C8FC7240}"/>
              </a:ext>
            </a:extLst>
          </p:cNvPr>
          <p:cNvSpPr/>
          <p:nvPr/>
        </p:nvSpPr>
        <p:spPr>
          <a:xfrm>
            <a:off x="9095408" y="5734575"/>
            <a:ext cx="68961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101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İkizkenar Üçgen 5"/>
          <p:cNvSpPr/>
          <p:nvPr/>
        </p:nvSpPr>
        <p:spPr>
          <a:xfrm>
            <a:off x="900878" y="1462405"/>
            <a:ext cx="411253" cy="23196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6" name="Oval 15"/>
          <p:cNvSpPr/>
          <p:nvPr/>
        </p:nvSpPr>
        <p:spPr>
          <a:xfrm>
            <a:off x="938976" y="1849341"/>
            <a:ext cx="335055" cy="33505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7" name="Dikdörtgen 16"/>
          <p:cNvSpPr/>
          <p:nvPr/>
        </p:nvSpPr>
        <p:spPr>
          <a:xfrm>
            <a:off x="896459" y="2361057"/>
            <a:ext cx="351368" cy="3513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6" name="Dikdörtgen 55">
            <a:extLst>
              <a:ext uri="{FF2B5EF4-FFF2-40B4-BE49-F238E27FC236}">
                <a16:creationId xmlns:a16="http://schemas.microsoft.com/office/drawing/2014/main" id="{E8BB74D0-B9FF-48AF-B42E-08F02A93169B}"/>
              </a:ext>
            </a:extLst>
          </p:cNvPr>
          <p:cNvSpPr/>
          <p:nvPr/>
        </p:nvSpPr>
        <p:spPr>
          <a:xfrm>
            <a:off x="1323483" y="1337914"/>
            <a:ext cx="5480737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240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Calibri"/>
              </a:rPr>
              <a:t>= İki basamaklı en büyük çift doğal sayı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7" name="Dikdörtgen 56">
            <a:extLst>
              <a:ext uri="{FF2B5EF4-FFF2-40B4-BE49-F238E27FC236}">
                <a16:creationId xmlns:a16="http://schemas.microsoft.com/office/drawing/2014/main" id="{E8BB74D0-B9FF-48AF-B42E-08F02A93169B}"/>
              </a:ext>
            </a:extLst>
          </p:cNvPr>
          <p:cNvSpPr/>
          <p:nvPr/>
        </p:nvSpPr>
        <p:spPr>
          <a:xfrm>
            <a:off x="1323483" y="1777163"/>
            <a:ext cx="5480737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240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Calibri"/>
              </a:rPr>
              <a:t>= İki basamaklı en küçük tek doğal sayı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8" name="Dikdörtgen 57">
            <a:extLst>
              <a:ext uri="{FF2B5EF4-FFF2-40B4-BE49-F238E27FC236}">
                <a16:creationId xmlns:a16="http://schemas.microsoft.com/office/drawing/2014/main" id="{E8BB74D0-B9FF-48AF-B42E-08F02A93169B}"/>
              </a:ext>
            </a:extLst>
          </p:cNvPr>
          <p:cNvSpPr/>
          <p:nvPr/>
        </p:nvSpPr>
        <p:spPr>
          <a:xfrm>
            <a:off x="1386813" y="2284973"/>
            <a:ext cx="4999383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240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Calibri"/>
              </a:rPr>
              <a:t>= Üç basamaklı en küçük tek doğal sayı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5" name="İkizkenar Üçgen 64"/>
          <p:cNvSpPr/>
          <p:nvPr/>
        </p:nvSpPr>
        <p:spPr>
          <a:xfrm>
            <a:off x="6934141" y="2005418"/>
            <a:ext cx="411253" cy="23196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6" name="Oval 65"/>
          <p:cNvSpPr/>
          <p:nvPr/>
        </p:nvSpPr>
        <p:spPr>
          <a:xfrm>
            <a:off x="7731751" y="1959357"/>
            <a:ext cx="335055" cy="33505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7" name="Dikdörtgen 66"/>
          <p:cNvSpPr/>
          <p:nvPr/>
        </p:nvSpPr>
        <p:spPr>
          <a:xfrm>
            <a:off x="8413346" y="1946711"/>
            <a:ext cx="351368" cy="3513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9" name="İkizkenar Üçgen 68"/>
          <p:cNvSpPr/>
          <p:nvPr/>
        </p:nvSpPr>
        <p:spPr>
          <a:xfrm>
            <a:off x="2121273" y="4524577"/>
            <a:ext cx="411253" cy="23196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0" name="Oval 69"/>
          <p:cNvSpPr/>
          <p:nvPr/>
        </p:nvSpPr>
        <p:spPr>
          <a:xfrm>
            <a:off x="4837106" y="4474224"/>
            <a:ext cx="335055" cy="33505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1" name="Dikdörtgen 70"/>
          <p:cNvSpPr/>
          <p:nvPr/>
        </p:nvSpPr>
        <p:spPr>
          <a:xfrm>
            <a:off x="7092376" y="4443965"/>
            <a:ext cx="351368" cy="3513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979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7 -3.7037E-7 L -2.08333E-7 0.13611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8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7 -3.7037E-7 L -2.08333E-7 0.13611 " pathEditMode="relative" rAng="0" ptsTypes="AA">
                                      <p:cBhvr>
                                        <p:cTn id="19" dur="2000" spd="-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8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5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5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5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60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70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80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9000"/>
                            </p:stCondLst>
                            <p:childTnLst>
                              <p:par>
                                <p:cTn id="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100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20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3000"/>
                            </p:stCondLst>
                            <p:childTnLst>
                              <p:par>
                                <p:cTn id="8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4000"/>
                            </p:stCondLst>
                            <p:childTnLst>
                              <p:par>
                                <p:cTn id="8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4500"/>
                            </p:stCondLst>
                            <p:childTnLst>
                              <p:par>
                                <p:cTn id="9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46" grpId="0"/>
      <p:bldP spid="49" grpId="0"/>
      <p:bldP spid="52" grpId="0"/>
      <p:bldP spid="55" grpId="0"/>
      <p:bldP spid="60" grpId="0"/>
      <p:bldP spid="61" grpId="0"/>
      <p:bldP spid="63" grpId="0"/>
      <p:bldP spid="64" grpId="0"/>
      <p:bldP spid="68" grpId="0"/>
      <p:bldP spid="69" grpId="0" animBg="1"/>
      <p:bldP spid="70" grpId="0" animBg="1"/>
      <p:bldP spid="7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993937"/>
            </a:gs>
            <a:gs pos="50000">
              <a:srgbClr val="722A28"/>
            </a:gs>
            <a:gs pos="100000">
              <a:srgbClr val="280F0E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 2">
            <a:extLst>
              <a:ext uri="{FF2B5EF4-FFF2-40B4-BE49-F238E27FC236}">
                <a16:creationId xmlns:a16="http://schemas.microsoft.com/office/drawing/2014/main" id="{D0E38C2A-DE1C-446E-A309-4D7867DCBA95}"/>
              </a:ext>
            </a:extLst>
          </p:cNvPr>
          <p:cNvGrpSpPr/>
          <p:nvPr/>
        </p:nvGrpSpPr>
        <p:grpSpPr>
          <a:xfrm>
            <a:off x="622688" y="764704"/>
            <a:ext cx="3312368" cy="485015"/>
            <a:chOff x="184085" y="432048"/>
            <a:chExt cx="2425079" cy="485015"/>
          </a:xfrm>
        </p:grpSpPr>
        <p:sp>
          <p:nvSpPr>
            <p:cNvPr id="4" name="Dikdörtgen: Yuvarlatılmış Çapraz Köşeler 3">
              <a:extLst>
                <a:ext uri="{FF2B5EF4-FFF2-40B4-BE49-F238E27FC236}">
                  <a16:creationId xmlns:a16="http://schemas.microsoft.com/office/drawing/2014/main" id="{0FD1EB71-CB96-46DC-AB9C-826D60E8BA47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5" name="Dikdörtgen: Yuvarlatılmış Çapraz Köşeler 4">
              <a:extLst>
                <a:ext uri="{FF2B5EF4-FFF2-40B4-BE49-F238E27FC236}">
                  <a16:creationId xmlns:a16="http://schemas.microsoft.com/office/drawing/2014/main" id="{995164D3-4A68-4E3C-8750-4E9942C54D80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marR="0" lvl="0" indent="0" algn="ctr" defTabSz="11557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Soru 10</a:t>
              </a:r>
            </a:p>
          </p:txBody>
        </p:sp>
      </p:grpSp>
      <p:sp>
        <p:nvSpPr>
          <p:cNvPr id="7" name="Düz Bağlayıcı 6">
            <a:extLst>
              <a:ext uri="{FF2B5EF4-FFF2-40B4-BE49-F238E27FC236}">
                <a16:creationId xmlns:a16="http://schemas.microsoft.com/office/drawing/2014/main" id="{09EE2740-ABBF-495F-857A-77568FE1AC19}"/>
              </a:ext>
            </a:extLst>
          </p:cNvPr>
          <p:cNvSpPr/>
          <p:nvPr/>
        </p:nvSpPr>
        <p:spPr>
          <a:xfrm flipH="1">
            <a:off x="622688" y="1249719"/>
            <a:ext cx="0" cy="4968552"/>
          </a:xfrm>
          <a:prstGeom prst="line">
            <a:avLst/>
          </a:prstGeom>
          <a:ln w="38100">
            <a:gradFill>
              <a:gsLst>
                <a:gs pos="0">
                  <a:srgbClr val="280F0E"/>
                </a:gs>
                <a:gs pos="100000">
                  <a:srgbClr val="000000">
                    <a:alpha val="0"/>
                  </a:srgbClr>
                </a:gs>
              </a:gsLst>
              <a:lin ang="5400000" scaled="0"/>
            </a:gradFill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Dikdörtgen 7">
            <a:extLst>
              <a:ext uri="{FF2B5EF4-FFF2-40B4-BE49-F238E27FC236}">
                <a16:creationId xmlns:a16="http://schemas.microsoft.com/office/drawing/2014/main" id="{E8BB74D0-B9FF-48AF-B42E-08F02A93169B}"/>
              </a:ext>
            </a:extLst>
          </p:cNvPr>
          <p:cNvSpPr/>
          <p:nvPr/>
        </p:nvSpPr>
        <p:spPr>
          <a:xfrm>
            <a:off x="732408" y="1484784"/>
            <a:ext cx="9721073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240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Calibri"/>
              </a:rPr>
              <a:t>Üç kutudan birincisinde 148 şeker, ikincisinde 253 şeker, üçüncüsünde ise iki kutunun toplamı kadar şeker vardır. Üç kutuda toplam kaç şeker vardır ?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21" name="Cevap Sütunu">
            <a:extLst>
              <a:ext uri="{FF2B5EF4-FFF2-40B4-BE49-F238E27FC236}">
                <a16:creationId xmlns:a16="http://schemas.microsoft.com/office/drawing/2014/main" id="{8B35D63C-848B-4265-BD3E-7CA3192FFD1F}"/>
              </a:ext>
            </a:extLst>
          </p:cNvPr>
          <p:cNvGrpSpPr/>
          <p:nvPr/>
        </p:nvGrpSpPr>
        <p:grpSpPr>
          <a:xfrm>
            <a:off x="11108759" y="1634300"/>
            <a:ext cx="659234" cy="1362962"/>
            <a:chOff x="10909374" y="4077072"/>
            <a:chExt cx="659234" cy="1362962"/>
          </a:xfrm>
        </p:grpSpPr>
        <p:grpSp>
          <p:nvGrpSpPr>
            <p:cNvPr id="12" name="Grup 11">
              <a:extLst>
                <a:ext uri="{FF2B5EF4-FFF2-40B4-BE49-F238E27FC236}">
                  <a16:creationId xmlns:a16="http://schemas.microsoft.com/office/drawing/2014/main" id="{064E7A48-D453-47C4-B776-47C856776279}"/>
                </a:ext>
              </a:extLst>
            </p:cNvPr>
            <p:cNvGrpSpPr/>
            <p:nvPr/>
          </p:nvGrpSpPr>
          <p:grpSpPr>
            <a:xfrm rot="5400000">
              <a:off x="10557510" y="4428936"/>
              <a:ext cx="1362962" cy="659234"/>
              <a:chOff x="2923503" y="1474630"/>
              <a:chExt cx="2910631" cy="1262132"/>
            </a:xfrm>
            <a:solidFill>
              <a:schemeClr val="accent2">
                <a:lumMod val="60000"/>
                <a:lumOff val="40000"/>
              </a:schemeClr>
            </a:solidFill>
          </p:grpSpPr>
          <p:sp>
            <p:nvSpPr>
              <p:cNvPr id="13" name="Yuvarlatılmış Dikdörtgen 5">
                <a:extLst>
                  <a:ext uri="{FF2B5EF4-FFF2-40B4-BE49-F238E27FC236}">
                    <a16:creationId xmlns:a16="http://schemas.microsoft.com/office/drawing/2014/main" id="{BFD2810E-4476-4E5C-BCAB-85BCC820EAA2}"/>
                  </a:ext>
                </a:extLst>
              </p:cNvPr>
              <p:cNvSpPr/>
              <p:nvPr/>
            </p:nvSpPr>
            <p:spPr>
              <a:xfrm>
                <a:off x="2923503" y="1474630"/>
                <a:ext cx="2897746" cy="1262126"/>
              </a:xfrm>
              <a:prstGeom prst="roundRect">
                <a:avLst/>
              </a:prstGeom>
              <a:grpFill/>
              <a:ln>
                <a:solidFill>
                  <a:schemeClr val="accent2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5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4" name="Yuvarlatılmış Dikdörtgen 6">
                <a:extLst>
                  <a:ext uri="{FF2B5EF4-FFF2-40B4-BE49-F238E27FC236}">
                    <a16:creationId xmlns:a16="http://schemas.microsoft.com/office/drawing/2014/main" id="{50B7EF03-759F-4059-90DE-0A7898D5D118}"/>
                  </a:ext>
                </a:extLst>
              </p:cNvPr>
              <p:cNvSpPr/>
              <p:nvPr/>
            </p:nvSpPr>
            <p:spPr>
              <a:xfrm>
                <a:off x="5230122" y="1474632"/>
                <a:ext cx="604012" cy="1262130"/>
              </a:xfrm>
              <a:prstGeom prst="roundRect">
                <a:avLst/>
              </a:prstGeom>
              <a:grpFill/>
              <a:ln>
                <a:solidFill>
                  <a:schemeClr val="accent2"/>
                </a:solidFill>
              </a:ln>
            </p:spPr>
            <p:style>
              <a:lnRef idx="3">
                <a:schemeClr val="lt1"/>
              </a:lnRef>
              <a:fillRef idx="1">
                <a:schemeClr val="accent2"/>
              </a:fillRef>
              <a:effectRef idx="1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1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sp>
          <p:nvSpPr>
            <p:cNvPr id="20" name="Dikdörtgen 19">
              <a:extLst>
                <a:ext uri="{FF2B5EF4-FFF2-40B4-BE49-F238E27FC236}">
                  <a16:creationId xmlns:a16="http://schemas.microsoft.com/office/drawing/2014/main" id="{E3398624-1C9E-4D31-A20C-B1C8AC2BB6CB}"/>
                </a:ext>
              </a:extLst>
            </p:cNvPr>
            <p:cNvSpPr/>
            <p:nvPr/>
          </p:nvSpPr>
          <p:spPr>
            <a:xfrm>
              <a:off x="10919965" y="4155468"/>
              <a:ext cx="599843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5400" b="1" i="0" u="none" strike="noStrike" kern="1200" cap="none" spc="0" normalizeH="0" baseline="0" noProof="0" dirty="0">
                  <a:ln w="6600">
                    <a:solidFill>
                      <a:srgbClr val="C0504D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dist="38100" dir="2700000" algn="tl" rotWithShape="0">
                      <a:srgbClr val="C0504D"/>
                    </a:outerShdw>
                  </a:effectLst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</a:t>
              </a:r>
            </a:p>
          </p:txBody>
        </p:sp>
      </p:grpSp>
      <p:sp>
        <p:nvSpPr>
          <p:cNvPr id="15" name="Akış Çizelgesi: Depolanmış Veri 14">
            <a:extLst>
              <a:ext uri="{FF2B5EF4-FFF2-40B4-BE49-F238E27FC236}">
                <a16:creationId xmlns:a16="http://schemas.microsoft.com/office/drawing/2014/main" id="{728E6420-D353-4DCC-954B-BE9C5EF645F1}"/>
              </a:ext>
            </a:extLst>
          </p:cNvPr>
          <p:cNvSpPr/>
          <p:nvPr/>
        </p:nvSpPr>
        <p:spPr>
          <a:xfrm rot="5400000">
            <a:off x="10626267" y="1636114"/>
            <a:ext cx="1605507" cy="761511"/>
          </a:xfrm>
          <a:prstGeom prst="flowChartOnlineStorage">
            <a:avLst/>
          </a:prstGeom>
          <a:solidFill>
            <a:srgbClr val="431917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9" name="Cevap">
            <a:extLst>
              <a:ext uri="{FF2B5EF4-FFF2-40B4-BE49-F238E27FC236}">
                <a16:creationId xmlns:a16="http://schemas.microsoft.com/office/drawing/2014/main" id="{CE76CEAE-08A6-4F7B-9891-B213929D0061}"/>
              </a:ext>
            </a:extLst>
          </p:cNvPr>
          <p:cNvGrpSpPr/>
          <p:nvPr/>
        </p:nvGrpSpPr>
        <p:grpSpPr>
          <a:xfrm>
            <a:off x="10879566" y="705425"/>
            <a:ext cx="1060699" cy="485015"/>
            <a:chOff x="184085" y="432048"/>
            <a:chExt cx="2425079" cy="485015"/>
          </a:xfrm>
        </p:grpSpPr>
        <p:sp>
          <p:nvSpPr>
            <p:cNvPr id="10" name="Dikdörtgen: Yuvarlatılmış Çapraz Köşeler 9">
              <a:extLst>
                <a:ext uri="{FF2B5EF4-FFF2-40B4-BE49-F238E27FC236}">
                  <a16:creationId xmlns:a16="http://schemas.microsoft.com/office/drawing/2014/main" id="{9F8E8E6F-D010-460D-9DF7-0D4B2654C60B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1" name="Dikdörtgen: Yuvarlatılmış Çapraz Köşeler 4">
              <a:extLst>
                <a:ext uri="{FF2B5EF4-FFF2-40B4-BE49-F238E27FC236}">
                  <a16:creationId xmlns:a16="http://schemas.microsoft.com/office/drawing/2014/main" id="{4333BD68-3458-470C-BC8A-8F4D2382A948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marR="0" lvl="0" indent="0" algn="ctr" defTabSz="11557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Cevap</a:t>
              </a:r>
            </a:p>
          </p:txBody>
        </p:sp>
      </p:grpSp>
      <p:grpSp>
        <p:nvGrpSpPr>
          <p:cNvPr id="22" name="Çözümü Göster">
            <a:extLst>
              <a:ext uri="{FF2B5EF4-FFF2-40B4-BE49-F238E27FC236}">
                <a16:creationId xmlns:a16="http://schemas.microsoft.com/office/drawing/2014/main" id="{D60156B9-98B3-4F89-B3F0-574882328800}"/>
              </a:ext>
            </a:extLst>
          </p:cNvPr>
          <p:cNvGrpSpPr/>
          <p:nvPr/>
        </p:nvGrpSpPr>
        <p:grpSpPr>
          <a:xfrm>
            <a:off x="10741684" y="4152124"/>
            <a:ext cx="1348252" cy="642952"/>
            <a:chOff x="184085" y="432048"/>
            <a:chExt cx="2425079" cy="485015"/>
          </a:xfrm>
        </p:grpSpPr>
        <p:sp>
          <p:nvSpPr>
            <p:cNvPr id="23" name="Dikdörtgen: Yuvarlatılmış Çapraz Köşeler 22">
              <a:extLst>
                <a:ext uri="{FF2B5EF4-FFF2-40B4-BE49-F238E27FC236}">
                  <a16:creationId xmlns:a16="http://schemas.microsoft.com/office/drawing/2014/main" id="{E8F502EF-A90E-4901-B510-E72A4D843164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24" name="Dikdörtgen: Yuvarlatılmış Çapraz Köşeler 4">
              <a:extLst>
                <a:ext uri="{FF2B5EF4-FFF2-40B4-BE49-F238E27FC236}">
                  <a16:creationId xmlns:a16="http://schemas.microsoft.com/office/drawing/2014/main" id="{0C739F12-19EB-4F68-BA83-E69982D0ED1E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marR="0" lvl="0" indent="0" algn="ctr" defTabSz="11557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Çözümü Göster</a:t>
              </a:r>
            </a:p>
          </p:txBody>
        </p:sp>
      </p:grpSp>
      <p:sp>
        <p:nvSpPr>
          <p:cNvPr id="25" name="Oval 24">
            <a:extLst>
              <a:ext uri="{FF2B5EF4-FFF2-40B4-BE49-F238E27FC236}">
                <a16:creationId xmlns:a16="http://schemas.microsoft.com/office/drawing/2014/main" id="{6C25FC68-294E-4396-920D-95B976B4C3AF}"/>
              </a:ext>
            </a:extLst>
          </p:cNvPr>
          <p:cNvSpPr/>
          <p:nvPr/>
        </p:nvSpPr>
        <p:spPr>
          <a:xfrm>
            <a:off x="1749652" y="2812965"/>
            <a:ext cx="659840" cy="659840"/>
          </a:xfrm>
          <a:prstGeom prst="ellipse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</a:t>
            </a:r>
          </a:p>
        </p:txBody>
      </p:sp>
      <p:sp>
        <p:nvSpPr>
          <p:cNvPr id="26" name="Dikdörtgen 25">
            <a:extLst>
              <a:ext uri="{FF2B5EF4-FFF2-40B4-BE49-F238E27FC236}">
                <a16:creationId xmlns:a16="http://schemas.microsoft.com/office/drawing/2014/main" id="{4E476D65-404A-4182-B72F-CCE316974DCF}"/>
              </a:ext>
            </a:extLst>
          </p:cNvPr>
          <p:cNvSpPr/>
          <p:nvPr/>
        </p:nvSpPr>
        <p:spPr>
          <a:xfrm>
            <a:off x="2469986" y="2905206"/>
            <a:ext cx="771366" cy="52322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802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2E4DCE87-DC35-4953-B14A-7E7B0E59AC1C}"/>
              </a:ext>
            </a:extLst>
          </p:cNvPr>
          <p:cNvSpPr/>
          <p:nvPr/>
        </p:nvSpPr>
        <p:spPr>
          <a:xfrm>
            <a:off x="4261761" y="2812965"/>
            <a:ext cx="659840" cy="659840"/>
          </a:xfrm>
          <a:prstGeom prst="ellipse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</a:t>
            </a:r>
          </a:p>
        </p:txBody>
      </p:sp>
      <p:sp>
        <p:nvSpPr>
          <p:cNvPr id="28" name="Dikdörtgen 27">
            <a:extLst>
              <a:ext uri="{FF2B5EF4-FFF2-40B4-BE49-F238E27FC236}">
                <a16:creationId xmlns:a16="http://schemas.microsoft.com/office/drawing/2014/main" id="{63F35821-F204-41BA-866D-C33C651062A0}"/>
              </a:ext>
            </a:extLst>
          </p:cNvPr>
          <p:cNvSpPr/>
          <p:nvPr/>
        </p:nvSpPr>
        <p:spPr>
          <a:xfrm>
            <a:off x="4972745" y="2881275"/>
            <a:ext cx="771366" cy="52322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792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F6C63A3-4CE2-442B-A86C-BC5638068C62}"/>
              </a:ext>
            </a:extLst>
          </p:cNvPr>
          <p:cNvSpPr/>
          <p:nvPr/>
        </p:nvSpPr>
        <p:spPr>
          <a:xfrm>
            <a:off x="6762456" y="2812965"/>
            <a:ext cx="659840" cy="659840"/>
          </a:xfrm>
          <a:prstGeom prst="ellipse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</a:t>
            </a:r>
          </a:p>
        </p:txBody>
      </p:sp>
      <p:sp>
        <p:nvSpPr>
          <p:cNvPr id="30" name="Dikdörtgen 29">
            <a:extLst>
              <a:ext uri="{FF2B5EF4-FFF2-40B4-BE49-F238E27FC236}">
                <a16:creationId xmlns:a16="http://schemas.microsoft.com/office/drawing/2014/main" id="{3FE63BF4-7F10-4869-AF01-F5C783E4FBD9}"/>
              </a:ext>
            </a:extLst>
          </p:cNvPr>
          <p:cNvSpPr/>
          <p:nvPr/>
        </p:nvSpPr>
        <p:spPr>
          <a:xfrm>
            <a:off x="7473440" y="2881275"/>
            <a:ext cx="771366" cy="52322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702</a:t>
            </a:r>
          </a:p>
        </p:txBody>
      </p:sp>
      <p:sp>
        <p:nvSpPr>
          <p:cNvPr id="33" name="Düz Bağlayıcı 32">
            <a:extLst>
              <a:ext uri="{FF2B5EF4-FFF2-40B4-BE49-F238E27FC236}">
                <a16:creationId xmlns:a16="http://schemas.microsoft.com/office/drawing/2014/main" id="{5246203E-088A-4670-8CD8-1B15BAAFBCB8}"/>
              </a:ext>
            </a:extLst>
          </p:cNvPr>
          <p:cNvSpPr/>
          <p:nvPr/>
        </p:nvSpPr>
        <p:spPr>
          <a:xfrm flipH="1">
            <a:off x="10685109" y="980940"/>
            <a:ext cx="0" cy="5688420"/>
          </a:xfrm>
          <a:prstGeom prst="line">
            <a:avLst/>
          </a:prstGeom>
          <a:ln w="38100">
            <a:gradFill>
              <a:gsLst>
                <a:gs pos="0">
                  <a:srgbClr val="280F0E"/>
                </a:gs>
                <a:gs pos="100000">
                  <a:srgbClr val="000000">
                    <a:alpha val="0"/>
                  </a:srgbClr>
                </a:gs>
              </a:gsLst>
              <a:lin ang="5400000" scaled="0"/>
            </a:gradFill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34" name="Çözüm">
            <a:extLst>
              <a:ext uri="{FF2B5EF4-FFF2-40B4-BE49-F238E27FC236}">
                <a16:creationId xmlns:a16="http://schemas.microsoft.com/office/drawing/2014/main" id="{8A8E08AA-7D38-41F6-84D8-4E61D6369E6B}"/>
              </a:ext>
            </a:extLst>
          </p:cNvPr>
          <p:cNvGrpSpPr/>
          <p:nvPr/>
        </p:nvGrpSpPr>
        <p:grpSpPr>
          <a:xfrm>
            <a:off x="655027" y="3825150"/>
            <a:ext cx="3312368" cy="485015"/>
            <a:chOff x="184085" y="432048"/>
            <a:chExt cx="2425079" cy="485015"/>
          </a:xfrm>
        </p:grpSpPr>
        <p:sp>
          <p:nvSpPr>
            <p:cNvPr id="35" name="Dikdörtgen: Yuvarlatılmış Çapraz Köşeler 34">
              <a:extLst>
                <a:ext uri="{FF2B5EF4-FFF2-40B4-BE49-F238E27FC236}">
                  <a16:creationId xmlns:a16="http://schemas.microsoft.com/office/drawing/2014/main" id="{8F5608B8-AA91-4FF0-9C29-540F9D28DC93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36" name="Dikdörtgen: Yuvarlatılmış Çapraz Köşeler 4">
              <a:extLst>
                <a:ext uri="{FF2B5EF4-FFF2-40B4-BE49-F238E27FC236}">
                  <a16:creationId xmlns:a16="http://schemas.microsoft.com/office/drawing/2014/main" id="{4F85800C-4E55-4ACC-8B8E-9A62EA2806F8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marR="0" lvl="0" indent="0" algn="ctr" defTabSz="11557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Çözüm</a:t>
              </a:r>
            </a:p>
          </p:txBody>
        </p:sp>
      </p:grpSp>
      <p:grpSp>
        <p:nvGrpSpPr>
          <p:cNvPr id="40" name="Çıkış">
            <a:extLst>
              <a:ext uri="{FF2B5EF4-FFF2-40B4-BE49-F238E27FC236}">
                <a16:creationId xmlns:a16="http://schemas.microsoft.com/office/drawing/2014/main" id="{F89BACF5-58CA-4341-98F5-159693C508CC}"/>
              </a:ext>
            </a:extLst>
          </p:cNvPr>
          <p:cNvGrpSpPr/>
          <p:nvPr/>
        </p:nvGrpSpPr>
        <p:grpSpPr>
          <a:xfrm>
            <a:off x="10741684" y="5559193"/>
            <a:ext cx="1348249" cy="485015"/>
            <a:chOff x="184085" y="432048"/>
            <a:chExt cx="2425079" cy="485015"/>
          </a:xfrm>
        </p:grpSpPr>
        <p:sp>
          <p:nvSpPr>
            <p:cNvPr id="41" name="Dikdörtgen: Yuvarlatılmış Çapraz Köşeler 40">
              <a:extLst>
                <a:ext uri="{FF2B5EF4-FFF2-40B4-BE49-F238E27FC236}">
                  <a16:creationId xmlns:a16="http://schemas.microsoft.com/office/drawing/2014/main" id="{049C51F2-B5DE-4157-823B-E441D729A240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42" name="Dikdörtgen: Yuvarlatılmış Çapraz Köşeler 4">
              <a:hlinkClick r:id="" action="ppaction://hlinkshowjump?jump=lastslide"/>
              <a:extLst>
                <a:ext uri="{FF2B5EF4-FFF2-40B4-BE49-F238E27FC236}">
                  <a16:creationId xmlns:a16="http://schemas.microsoft.com/office/drawing/2014/main" id="{44E6B737-33E6-4027-A30E-D82D895A53CC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marR="0" lvl="0" indent="0" algn="ctr" defTabSz="11557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Çıkış</a:t>
              </a:r>
            </a:p>
          </p:txBody>
        </p:sp>
      </p:grpSp>
      <p:sp>
        <p:nvSpPr>
          <p:cNvPr id="43" name="Dikdörtgen 42">
            <a:extLst>
              <a:ext uri="{FF2B5EF4-FFF2-40B4-BE49-F238E27FC236}">
                <a16:creationId xmlns:a16="http://schemas.microsoft.com/office/drawing/2014/main" id="{141F1DFE-C351-43D7-ABBF-F96878AEA3B8}"/>
              </a:ext>
            </a:extLst>
          </p:cNvPr>
          <p:cNvSpPr/>
          <p:nvPr/>
        </p:nvSpPr>
        <p:spPr>
          <a:xfrm>
            <a:off x="1522729" y="4473600"/>
            <a:ext cx="169937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Birinci kutu</a:t>
            </a:r>
          </a:p>
        </p:txBody>
      </p:sp>
      <p:cxnSp>
        <p:nvCxnSpPr>
          <p:cNvPr id="45" name="Düz Bağlayıcı 44">
            <a:extLst>
              <a:ext uri="{FF2B5EF4-FFF2-40B4-BE49-F238E27FC236}">
                <a16:creationId xmlns:a16="http://schemas.microsoft.com/office/drawing/2014/main" id="{73B846EB-C79A-4ABF-8C05-A2FD37124B95}"/>
              </a:ext>
            </a:extLst>
          </p:cNvPr>
          <p:cNvCxnSpPr/>
          <p:nvPr/>
        </p:nvCxnSpPr>
        <p:spPr>
          <a:xfrm>
            <a:off x="1487488" y="4988550"/>
            <a:ext cx="18002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Dikdörtgen 45">
            <a:extLst>
              <a:ext uri="{FF2B5EF4-FFF2-40B4-BE49-F238E27FC236}">
                <a16:creationId xmlns:a16="http://schemas.microsoft.com/office/drawing/2014/main" id="{FDC97657-FBFD-4240-ADA9-E01BA8E746B3}"/>
              </a:ext>
            </a:extLst>
          </p:cNvPr>
          <p:cNvSpPr/>
          <p:nvPr/>
        </p:nvSpPr>
        <p:spPr>
          <a:xfrm>
            <a:off x="1632777" y="5121204"/>
            <a:ext cx="150925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148 şeker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7" name="Dikdörtgen 46">
            <a:extLst>
              <a:ext uri="{FF2B5EF4-FFF2-40B4-BE49-F238E27FC236}">
                <a16:creationId xmlns:a16="http://schemas.microsoft.com/office/drawing/2014/main" id="{1B0972ED-EB4C-4CDA-A311-9872C8265E61}"/>
              </a:ext>
            </a:extLst>
          </p:cNvPr>
          <p:cNvSpPr/>
          <p:nvPr/>
        </p:nvSpPr>
        <p:spPr>
          <a:xfrm>
            <a:off x="4181898" y="4473600"/>
            <a:ext cx="160492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İkinci kutu</a:t>
            </a:r>
          </a:p>
        </p:txBody>
      </p:sp>
      <p:cxnSp>
        <p:nvCxnSpPr>
          <p:cNvPr id="48" name="Düz Bağlayıcı 47">
            <a:extLst>
              <a:ext uri="{FF2B5EF4-FFF2-40B4-BE49-F238E27FC236}">
                <a16:creationId xmlns:a16="http://schemas.microsoft.com/office/drawing/2014/main" id="{D7261D4D-6827-416A-A247-5AC5931A522D}"/>
              </a:ext>
            </a:extLst>
          </p:cNvPr>
          <p:cNvCxnSpPr/>
          <p:nvPr/>
        </p:nvCxnSpPr>
        <p:spPr>
          <a:xfrm>
            <a:off x="4031110" y="4988550"/>
            <a:ext cx="18002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Dikdörtgen 48">
            <a:extLst>
              <a:ext uri="{FF2B5EF4-FFF2-40B4-BE49-F238E27FC236}">
                <a16:creationId xmlns:a16="http://schemas.microsoft.com/office/drawing/2014/main" id="{232D7A26-E296-4822-83FE-7172C8DCFCCD}"/>
              </a:ext>
            </a:extLst>
          </p:cNvPr>
          <p:cNvSpPr/>
          <p:nvPr/>
        </p:nvSpPr>
        <p:spPr>
          <a:xfrm>
            <a:off x="4257712" y="5092448"/>
            <a:ext cx="150925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253 şeker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0" name="Dikdörtgen 49">
            <a:extLst>
              <a:ext uri="{FF2B5EF4-FFF2-40B4-BE49-F238E27FC236}">
                <a16:creationId xmlns:a16="http://schemas.microsoft.com/office/drawing/2014/main" id="{2CEB2D2E-D35F-4ACF-82A5-DE660AC4671C}"/>
              </a:ext>
            </a:extLst>
          </p:cNvPr>
          <p:cNvSpPr/>
          <p:nvPr/>
        </p:nvSpPr>
        <p:spPr>
          <a:xfrm>
            <a:off x="6315504" y="4463533"/>
            <a:ext cx="188224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Üçüncü </a:t>
            </a:r>
            <a:r>
              <a:rPr lang="tr-TR" sz="240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kumimoji="0" lang="tr-TR" sz="2400" b="0" i="0" u="none" strike="noStrike" kern="1200" cap="none" spc="0" normalizeH="0" baseline="0" noProof="0" dirty="0" err="1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utu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51" name="Düz Bağlayıcı 50">
            <a:extLst>
              <a:ext uri="{FF2B5EF4-FFF2-40B4-BE49-F238E27FC236}">
                <a16:creationId xmlns:a16="http://schemas.microsoft.com/office/drawing/2014/main" id="{5AB175A5-55ED-4127-8EB0-404083EB034D}"/>
              </a:ext>
            </a:extLst>
          </p:cNvPr>
          <p:cNvCxnSpPr/>
          <p:nvPr/>
        </p:nvCxnSpPr>
        <p:spPr>
          <a:xfrm>
            <a:off x="6338283" y="4967718"/>
            <a:ext cx="18002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Dikdörtgen 51">
            <a:extLst>
              <a:ext uri="{FF2B5EF4-FFF2-40B4-BE49-F238E27FC236}">
                <a16:creationId xmlns:a16="http://schemas.microsoft.com/office/drawing/2014/main" id="{81CFC80E-E521-44CD-9EDA-8DC660DAD50F}"/>
              </a:ext>
            </a:extLst>
          </p:cNvPr>
          <p:cNvSpPr/>
          <p:nvPr/>
        </p:nvSpPr>
        <p:spPr>
          <a:xfrm>
            <a:off x="6983347" y="5100372"/>
            <a:ext cx="68961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148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621220" y="78049"/>
            <a:ext cx="5168402" cy="523220"/>
          </a:xfrm>
          <a:prstGeom prst="rect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1" i="0" u="none" strike="noStrike" kern="1200" cap="none" spc="0" normalizeH="0" baseline="0" noProof="0" dirty="0">
                <a:ln w="6600">
                  <a:solidFill>
                    <a:srgbClr val="C0504D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C0504D"/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Toplama İşlemi Problemleri</a:t>
            </a:r>
          </a:p>
        </p:txBody>
      </p:sp>
      <p:sp>
        <p:nvSpPr>
          <p:cNvPr id="55" name="Dikdörtgen 54">
            <a:extLst>
              <a:ext uri="{FF2B5EF4-FFF2-40B4-BE49-F238E27FC236}">
                <a16:creationId xmlns:a16="http://schemas.microsoft.com/office/drawing/2014/main" id="{2CEB2D2E-D35F-4ACF-82A5-DE660AC4671C}"/>
              </a:ext>
            </a:extLst>
          </p:cNvPr>
          <p:cNvSpPr/>
          <p:nvPr/>
        </p:nvSpPr>
        <p:spPr>
          <a:xfrm>
            <a:off x="8822024" y="4409728"/>
            <a:ext cx="115993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Toplam</a:t>
            </a:r>
          </a:p>
        </p:txBody>
      </p:sp>
      <p:cxnSp>
        <p:nvCxnSpPr>
          <p:cNvPr id="59" name="Düz Bağlayıcı 58">
            <a:extLst>
              <a:ext uri="{FF2B5EF4-FFF2-40B4-BE49-F238E27FC236}">
                <a16:creationId xmlns:a16="http://schemas.microsoft.com/office/drawing/2014/main" id="{5AB175A5-55ED-4127-8EB0-404083EB034D}"/>
              </a:ext>
            </a:extLst>
          </p:cNvPr>
          <p:cNvCxnSpPr/>
          <p:nvPr/>
        </p:nvCxnSpPr>
        <p:spPr>
          <a:xfrm>
            <a:off x="8483650" y="4913913"/>
            <a:ext cx="18002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Dikdörtgen 59">
            <a:extLst>
              <a:ext uri="{FF2B5EF4-FFF2-40B4-BE49-F238E27FC236}">
                <a16:creationId xmlns:a16="http://schemas.microsoft.com/office/drawing/2014/main" id="{81CFC80E-E521-44CD-9EDA-8DC660DAD50F}"/>
              </a:ext>
            </a:extLst>
          </p:cNvPr>
          <p:cNvSpPr/>
          <p:nvPr/>
        </p:nvSpPr>
        <p:spPr>
          <a:xfrm>
            <a:off x="9028681" y="5043466"/>
            <a:ext cx="68961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148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1" name="Dikdörtgen 60">
            <a:extLst>
              <a:ext uri="{FF2B5EF4-FFF2-40B4-BE49-F238E27FC236}">
                <a16:creationId xmlns:a16="http://schemas.microsoft.com/office/drawing/2014/main" id="{3FBD7F70-F3CD-4ADA-BB24-4197C8FC7240}"/>
              </a:ext>
            </a:extLst>
          </p:cNvPr>
          <p:cNvSpPr/>
          <p:nvPr/>
        </p:nvSpPr>
        <p:spPr>
          <a:xfrm>
            <a:off x="9031880" y="5369487"/>
            <a:ext cx="68961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253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62" name="Düz Bağlayıcı 61">
            <a:extLst>
              <a:ext uri="{FF2B5EF4-FFF2-40B4-BE49-F238E27FC236}">
                <a16:creationId xmlns:a16="http://schemas.microsoft.com/office/drawing/2014/main" id="{D6A22F9D-66E3-4664-AA93-3E1514BCE86E}"/>
              </a:ext>
            </a:extLst>
          </p:cNvPr>
          <p:cNvCxnSpPr>
            <a:cxnSpLocks/>
          </p:cNvCxnSpPr>
          <p:nvPr/>
        </p:nvCxnSpPr>
        <p:spPr>
          <a:xfrm>
            <a:off x="8927912" y="6124832"/>
            <a:ext cx="806494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Dikdörtgen 62">
            <a:extLst>
              <a:ext uri="{FF2B5EF4-FFF2-40B4-BE49-F238E27FC236}">
                <a16:creationId xmlns:a16="http://schemas.microsoft.com/office/drawing/2014/main" id="{1E8F9B9A-2079-4973-A780-A1C930D18882}"/>
              </a:ext>
            </a:extLst>
          </p:cNvPr>
          <p:cNvSpPr/>
          <p:nvPr/>
        </p:nvSpPr>
        <p:spPr>
          <a:xfrm>
            <a:off x="8768967" y="5682558"/>
            <a:ext cx="40908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+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4" name="Dikdörtgen 63">
            <a:extLst>
              <a:ext uri="{FF2B5EF4-FFF2-40B4-BE49-F238E27FC236}">
                <a16:creationId xmlns:a16="http://schemas.microsoft.com/office/drawing/2014/main" id="{AFC997F1-D1CB-4BC8-BCE1-680C34FFD8EB}"/>
              </a:ext>
            </a:extLst>
          </p:cNvPr>
          <p:cNvSpPr/>
          <p:nvPr/>
        </p:nvSpPr>
        <p:spPr>
          <a:xfrm>
            <a:off x="9064933" y="6153832"/>
            <a:ext cx="160543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802 şeker 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8" name="Dikdörtgen 67">
            <a:extLst>
              <a:ext uri="{FF2B5EF4-FFF2-40B4-BE49-F238E27FC236}">
                <a16:creationId xmlns:a16="http://schemas.microsoft.com/office/drawing/2014/main" id="{3FBD7F70-F3CD-4ADA-BB24-4197C8FC7240}"/>
              </a:ext>
            </a:extLst>
          </p:cNvPr>
          <p:cNvSpPr/>
          <p:nvPr/>
        </p:nvSpPr>
        <p:spPr>
          <a:xfrm>
            <a:off x="9057957" y="5711558"/>
            <a:ext cx="68961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401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3" name="Dikdörtgen 52">
            <a:extLst>
              <a:ext uri="{FF2B5EF4-FFF2-40B4-BE49-F238E27FC236}">
                <a16:creationId xmlns:a16="http://schemas.microsoft.com/office/drawing/2014/main" id="{81CFC80E-E521-44CD-9EDA-8DC660DAD50F}"/>
              </a:ext>
            </a:extLst>
          </p:cNvPr>
          <p:cNvSpPr/>
          <p:nvPr/>
        </p:nvSpPr>
        <p:spPr>
          <a:xfrm>
            <a:off x="6986264" y="5452563"/>
            <a:ext cx="68961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253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54" name="Düz Bağlayıcı 53">
            <a:extLst>
              <a:ext uri="{FF2B5EF4-FFF2-40B4-BE49-F238E27FC236}">
                <a16:creationId xmlns:a16="http://schemas.microsoft.com/office/drawing/2014/main" id="{D6A22F9D-66E3-4664-AA93-3E1514BCE86E}"/>
              </a:ext>
            </a:extLst>
          </p:cNvPr>
          <p:cNvCxnSpPr>
            <a:cxnSpLocks/>
          </p:cNvCxnSpPr>
          <p:nvPr/>
        </p:nvCxnSpPr>
        <p:spPr>
          <a:xfrm>
            <a:off x="6855399" y="5923000"/>
            <a:ext cx="806494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Dikdörtgen 55">
            <a:extLst>
              <a:ext uri="{FF2B5EF4-FFF2-40B4-BE49-F238E27FC236}">
                <a16:creationId xmlns:a16="http://schemas.microsoft.com/office/drawing/2014/main" id="{1E8F9B9A-2079-4973-A780-A1C930D18882}"/>
              </a:ext>
            </a:extLst>
          </p:cNvPr>
          <p:cNvSpPr/>
          <p:nvPr/>
        </p:nvSpPr>
        <p:spPr>
          <a:xfrm>
            <a:off x="6696454" y="5480726"/>
            <a:ext cx="40908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+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7" name="Dikdörtgen 56">
            <a:extLst>
              <a:ext uri="{FF2B5EF4-FFF2-40B4-BE49-F238E27FC236}">
                <a16:creationId xmlns:a16="http://schemas.microsoft.com/office/drawing/2014/main" id="{81CFC80E-E521-44CD-9EDA-8DC660DAD50F}"/>
              </a:ext>
            </a:extLst>
          </p:cNvPr>
          <p:cNvSpPr/>
          <p:nvPr/>
        </p:nvSpPr>
        <p:spPr>
          <a:xfrm>
            <a:off x="7011393" y="5951163"/>
            <a:ext cx="150925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401 şeker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7626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5.55112E-17 L -1.04167E-6 0.13611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8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5.55112E-17 L -1.04167E-6 0.13611 " pathEditMode="relative" rAng="0" ptsTypes="AA">
                                      <p:cBhvr>
                                        <p:cTn id="19" dur="2000" spd="-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8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5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6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75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85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95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500"/>
                            </p:stCondLst>
                            <p:childTnLst>
                              <p:par>
                                <p:cTn id="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150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200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30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4000"/>
                            </p:stCondLst>
                            <p:childTnLst>
                              <p:par>
                                <p:cTn id="8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5000"/>
                            </p:stCondLst>
                            <p:childTnLst>
                              <p:par>
                                <p:cTn id="8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6000"/>
                            </p:stCondLst>
                            <p:childTnLst>
                              <p:par>
                                <p:cTn id="9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7000"/>
                            </p:stCondLst>
                            <p:childTnLst>
                              <p:par>
                                <p:cTn id="9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8000"/>
                            </p:stCondLst>
                            <p:childTnLst>
                              <p:par>
                                <p:cTn id="9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9000"/>
                            </p:stCondLst>
                            <p:childTnLst>
                              <p:par>
                                <p:cTn id="10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9500"/>
                            </p:stCondLst>
                            <p:childTnLst>
                              <p:par>
                                <p:cTn id="10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43" grpId="0"/>
      <p:bldP spid="46" grpId="0"/>
      <p:bldP spid="47" grpId="0"/>
      <p:bldP spid="49" grpId="0"/>
      <p:bldP spid="50" grpId="0"/>
      <p:bldP spid="52" grpId="0"/>
      <p:bldP spid="55" grpId="0"/>
      <p:bldP spid="60" grpId="0"/>
      <p:bldP spid="61" grpId="0"/>
      <p:bldP spid="63" grpId="0"/>
      <p:bldP spid="64" grpId="0"/>
      <p:bldP spid="68" grpId="0"/>
      <p:bldP spid="53" grpId="0"/>
      <p:bldP spid="56" grpId="0"/>
      <p:bldP spid="5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993937"/>
            </a:gs>
            <a:gs pos="50000">
              <a:srgbClr val="722A28"/>
            </a:gs>
            <a:gs pos="100000">
              <a:srgbClr val="280F0E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 2">
            <a:extLst>
              <a:ext uri="{FF2B5EF4-FFF2-40B4-BE49-F238E27FC236}">
                <a16:creationId xmlns:a16="http://schemas.microsoft.com/office/drawing/2014/main" id="{D0E38C2A-DE1C-446E-A309-4D7867DCBA95}"/>
              </a:ext>
            </a:extLst>
          </p:cNvPr>
          <p:cNvGrpSpPr/>
          <p:nvPr/>
        </p:nvGrpSpPr>
        <p:grpSpPr>
          <a:xfrm>
            <a:off x="767408" y="2051979"/>
            <a:ext cx="7322051" cy="1521037"/>
            <a:chOff x="184085" y="432048"/>
            <a:chExt cx="2425079" cy="485015"/>
          </a:xfrm>
        </p:grpSpPr>
        <p:sp>
          <p:nvSpPr>
            <p:cNvPr id="4" name="Dikdörtgen: Yuvarlatılmış Çapraz Köşeler 3">
              <a:extLst>
                <a:ext uri="{FF2B5EF4-FFF2-40B4-BE49-F238E27FC236}">
                  <a16:creationId xmlns:a16="http://schemas.microsoft.com/office/drawing/2014/main" id="{0FD1EB71-CB96-46DC-AB9C-826D60E8BA47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5" name="Dikdörtgen: Yuvarlatılmış Çapraz Köşeler 4">
              <a:extLst>
                <a:ext uri="{FF2B5EF4-FFF2-40B4-BE49-F238E27FC236}">
                  <a16:creationId xmlns:a16="http://schemas.microsoft.com/office/drawing/2014/main" id="{995164D3-4A68-4E3C-8750-4E9942C54D80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marR="0" lvl="0" indent="0" algn="ctr" defTabSz="11557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7" name="Düz Bağlayıcı 6">
            <a:extLst>
              <a:ext uri="{FF2B5EF4-FFF2-40B4-BE49-F238E27FC236}">
                <a16:creationId xmlns:a16="http://schemas.microsoft.com/office/drawing/2014/main" id="{09EE2740-ABBF-495F-857A-77568FE1AC19}"/>
              </a:ext>
            </a:extLst>
          </p:cNvPr>
          <p:cNvSpPr/>
          <p:nvPr/>
        </p:nvSpPr>
        <p:spPr>
          <a:xfrm flipH="1">
            <a:off x="623392" y="2066335"/>
            <a:ext cx="0" cy="1794713"/>
          </a:xfrm>
          <a:prstGeom prst="line">
            <a:avLst/>
          </a:prstGeom>
          <a:ln w="38100">
            <a:gradFill>
              <a:gsLst>
                <a:gs pos="0">
                  <a:srgbClr val="280F0E"/>
                </a:gs>
                <a:gs pos="100000">
                  <a:srgbClr val="000000">
                    <a:alpha val="0"/>
                  </a:srgbClr>
                </a:gs>
              </a:gsLst>
              <a:lin ang="5400000" scaled="0"/>
            </a:gradFill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7" name="Düz Bağlayıcı 56">
            <a:extLst>
              <a:ext uri="{FF2B5EF4-FFF2-40B4-BE49-F238E27FC236}">
                <a16:creationId xmlns:a16="http://schemas.microsoft.com/office/drawing/2014/main" id="{09EE2740-ABBF-495F-857A-77568FE1AC19}"/>
              </a:ext>
            </a:extLst>
          </p:cNvPr>
          <p:cNvSpPr/>
          <p:nvPr/>
        </p:nvSpPr>
        <p:spPr>
          <a:xfrm flipH="1">
            <a:off x="8256240" y="2030437"/>
            <a:ext cx="0" cy="1794713"/>
          </a:xfrm>
          <a:prstGeom prst="line">
            <a:avLst/>
          </a:prstGeom>
          <a:ln w="38100">
            <a:gradFill>
              <a:gsLst>
                <a:gs pos="0">
                  <a:srgbClr val="280F0E"/>
                </a:gs>
                <a:gs pos="100000">
                  <a:srgbClr val="000000">
                    <a:alpha val="0"/>
                  </a:srgbClr>
                </a:gs>
              </a:gsLst>
              <a:lin ang="5400000" scaled="0"/>
            </a:gradFill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67" name="Grup 66">
            <a:extLst>
              <a:ext uri="{FF2B5EF4-FFF2-40B4-BE49-F238E27FC236}">
                <a16:creationId xmlns:a16="http://schemas.microsoft.com/office/drawing/2014/main" id="{D0E38C2A-DE1C-446E-A309-4D7867DCBA95}"/>
              </a:ext>
            </a:extLst>
          </p:cNvPr>
          <p:cNvGrpSpPr/>
          <p:nvPr/>
        </p:nvGrpSpPr>
        <p:grpSpPr>
          <a:xfrm>
            <a:off x="836263" y="3861048"/>
            <a:ext cx="6555881" cy="701243"/>
            <a:chOff x="184085" y="432048"/>
            <a:chExt cx="2425079" cy="485015"/>
          </a:xfrm>
        </p:grpSpPr>
        <p:sp>
          <p:nvSpPr>
            <p:cNvPr id="68" name="Dikdörtgen: Yuvarlatılmış Çapraz Köşeler 3">
              <a:extLst>
                <a:ext uri="{FF2B5EF4-FFF2-40B4-BE49-F238E27FC236}">
                  <a16:creationId xmlns:a16="http://schemas.microsoft.com/office/drawing/2014/main" id="{0FD1EB71-CB96-46DC-AB9C-826D60E8BA47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69" name="Dikdörtgen: Yuvarlatılmış Çapraz Köşeler 4">
              <a:extLst>
                <a:ext uri="{FF2B5EF4-FFF2-40B4-BE49-F238E27FC236}">
                  <a16:creationId xmlns:a16="http://schemas.microsoft.com/office/drawing/2014/main" id="{995164D3-4A68-4E3C-8750-4E9942C54D80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marR="0" lvl="0" indent="0" algn="ctr" defTabSz="11557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600" b="1" i="0" u="none" strike="noStrike" kern="1200" cap="none" spc="0" normalizeH="0" baseline="0" noProof="0" dirty="0">
                <a:ln w="6600">
                  <a:solidFill>
                    <a:srgbClr val="C0504D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C0504D"/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6" name="Dikdörtgen 5"/>
          <p:cNvSpPr/>
          <p:nvPr/>
        </p:nvSpPr>
        <p:spPr>
          <a:xfrm>
            <a:off x="964036" y="2512845"/>
            <a:ext cx="68355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1" i="0" u="none" strike="noStrike" kern="1200" cap="none" spc="0" normalizeH="0" baseline="0" noProof="0" dirty="0">
                <a:ln w="6600">
                  <a:solidFill>
                    <a:srgbClr val="C0504D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C0504D"/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Çözümlü Toplama İşlemi Problemleri</a:t>
            </a:r>
          </a:p>
        </p:txBody>
      </p:sp>
      <p:sp>
        <p:nvSpPr>
          <p:cNvPr id="70" name="Dikdörtgen 69"/>
          <p:cNvSpPr/>
          <p:nvPr/>
        </p:nvSpPr>
        <p:spPr>
          <a:xfrm>
            <a:off x="856681" y="3950059"/>
            <a:ext cx="63321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1" i="0" u="none" strike="noStrike" kern="1200" cap="none" spc="0" normalizeH="0" baseline="0" noProof="0" dirty="0">
                <a:ln w="6600">
                  <a:solidFill>
                    <a:srgbClr val="C0504D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C0504D"/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Hazırlayan : Muhammet BOZKURT</a:t>
            </a:r>
          </a:p>
        </p:txBody>
      </p:sp>
      <p:grpSp>
        <p:nvGrpSpPr>
          <p:cNvPr id="71" name="Grup 70">
            <a:extLst>
              <a:ext uri="{FF2B5EF4-FFF2-40B4-BE49-F238E27FC236}">
                <a16:creationId xmlns:a16="http://schemas.microsoft.com/office/drawing/2014/main" id="{D0E38C2A-DE1C-446E-A309-4D7867DCBA95}"/>
              </a:ext>
            </a:extLst>
          </p:cNvPr>
          <p:cNvGrpSpPr/>
          <p:nvPr/>
        </p:nvGrpSpPr>
        <p:grpSpPr>
          <a:xfrm>
            <a:off x="856681" y="4850323"/>
            <a:ext cx="3223095" cy="701243"/>
            <a:chOff x="184085" y="432048"/>
            <a:chExt cx="2425079" cy="485015"/>
          </a:xfrm>
        </p:grpSpPr>
        <p:sp>
          <p:nvSpPr>
            <p:cNvPr id="72" name="Dikdörtgen: Yuvarlatılmış Çapraz Köşeler 3">
              <a:extLst>
                <a:ext uri="{FF2B5EF4-FFF2-40B4-BE49-F238E27FC236}">
                  <a16:creationId xmlns:a16="http://schemas.microsoft.com/office/drawing/2014/main" id="{0FD1EB71-CB96-46DC-AB9C-826D60E8BA47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73" name="Dikdörtgen: Yuvarlatılmış Çapraz Köşeler 4">
              <a:extLst>
                <a:ext uri="{FF2B5EF4-FFF2-40B4-BE49-F238E27FC236}">
                  <a16:creationId xmlns:a16="http://schemas.microsoft.com/office/drawing/2014/main" id="{995164D3-4A68-4E3C-8750-4E9942C54D80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marR="0" lvl="0" indent="0" algn="ctr" defTabSz="11557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2600" b="1" i="0" u="none" strike="noStrike" kern="1200" cap="none" spc="0" normalizeH="0" baseline="0" noProof="0" dirty="0">
                <a:ln w="6600">
                  <a:solidFill>
                    <a:srgbClr val="C0504D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C0504D"/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74" name="Dikdörtgen 73"/>
          <p:cNvSpPr/>
          <p:nvPr/>
        </p:nvSpPr>
        <p:spPr>
          <a:xfrm>
            <a:off x="856681" y="4970111"/>
            <a:ext cx="31838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 w="6600">
                  <a:solidFill>
                    <a:srgbClr val="C0504D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C0504D"/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www.mebders.com</a:t>
            </a:r>
          </a:p>
        </p:txBody>
      </p:sp>
      <p:grpSp>
        <p:nvGrpSpPr>
          <p:cNvPr id="16" name="Grup 15">
            <a:extLst>
              <a:ext uri="{FF2B5EF4-FFF2-40B4-BE49-F238E27FC236}">
                <a16:creationId xmlns:a16="http://schemas.microsoft.com/office/drawing/2014/main" id="{D0E38C2A-DE1C-446E-A309-4D7867DCBA95}"/>
              </a:ext>
            </a:extLst>
          </p:cNvPr>
          <p:cNvGrpSpPr/>
          <p:nvPr/>
        </p:nvGrpSpPr>
        <p:grpSpPr>
          <a:xfrm>
            <a:off x="9753876" y="5805264"/>
            <a:ext cx="1512168" cy="701243"/>
            <a:chOff x="184085" y="432048"/>
            <a:chExt cx="2425079" cy="485015"/>
          </a:xfrm>
        </p:grpSpPr>
        <p:sp>
          <p:nvSpPr>
            <p:cNvPr id="17" name="Dikdörtgen: Yuvarlatılmış Çapraz Köşeler 3">
              <a:extLst>
                <a:ext uri="{FF2B5EF4-FFF2-40B4-BE49-F238E27FC236}">
                  <a16:creationId xmlns:a16="http://schemas.microsoft.com/office/drawing/2014/main" id="{0FD1EB71-CB96-46DC-AB9C-826D60E8BA47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8" name="Dikdörtgen: Yuvarlatılmış Çapraz Köşeler 4">
              <a:hlinkClick r:id="" action="ppaction://hlinkshowjump?jump=endshow"/>
              <a:extLst>
                <a:ext uri="{FF2B5EF4-FFF2-40B4-BE49-F238E27FC236}">
                  <a16:creationId xmlns:a16="http://schemas.microsoft.com/office/drawing/2014/main" id="{995164D3-4A68-4E3C-8750-4E9942C54D80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marR="0" lvl="0" indent="0" algn="ctr" defTabSz="11557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2400" b="1" i="0" u="none" strike="noStrike" kern="1200" cap="none" spc="0" normalizeH="0" baseline="0" noProof="0" dirty="0">
                  <a:ln w="6600">
                    <a:solidFill>
                      <a:srgbClr val="C0504D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dist="38100" dir="2700000" algn="tl" rotWithShape="0">
                      <a:srgbClr val="C0504D"/>
                    </a:outerShdw>
                  </a:effectLst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Kapat</a:t>
              </a:r>
            </a:p>
          </p:txBody>
        </p:sp>
      </p:grpSp>
      <p:pic>
        <p:nvPicPr>
          <p:cNvPr id="19" name="Resim 18">
            <a:extLst>
              <a:ext uri="{FF2B5EF4-FFF2-40B4-BE49-F238E27FC236}">
                <a16:creationId xmlns:a16="http://schemas.microsoft.com/office/drawing/2014/main" id="{C1152AA9-F75D-448E-972C-D61E1C9657C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0440" y="1705440"/>
            <a:ext cx="2719040" cy="3846126"/>
          </a:xfrm>
          <a:prstGeom prst="rect">
            <a:avLst/>
          </a:prstGeom>
        </p:spPr>
      </p:pic>
      <p:grpSp>
        <p:nvGrpSpPr>
          <p:cNvPr id="20" name="Grup 19">
            <a:extLst>
              <a:ext uri="{FF2B5EF4-FFF2-40B4-BE49-F238E27FC236}">
                <a16:creationId xmlns:a16="http://schemas.microsoft.com/office/drawing/2014/main" id="{BD02F082-61B2-4C18-ABE2-1691F452CCE9}"/>
              </a:ext>
            </a:extLst>
          </p:cNvPr>
          <p:cNvGrpSpPr/>
          <p:nvPr/>
        </p:nvGrpSpPr>
        <p:grpSpPr>
          <a:xfrm>
            <a:off x="841186" y="5839495"/>
            <a:ext cx="3223095" cy="701243"/>
            <a:chOff x="184085" y="432048"/>
            <a:chExt cx="2425079" cy="485015"/>
          </a:xfrm>
        </p:grpSpPr>
        <p:sp>
          <p:nvSpPr>
            <p:cNvPr id="21" name="Dikdörtgen: Yuvarlatılmış Çapraz Köşeler 3">
              <a:extLst>
                <a:ext uri="{FF2B5EF4-FFF2-40B4-BE49-F238E27FC236}">
                  <a16:creationId xmlns:a16="http://schemas.microsoft.com/office/drawing/2014/main" id="{F74ACDEE-6F0D-4D4E-8907-94B1CCDD2AA3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22" name="Dikdörtgen: Yuvarlatılmış Çapraz Köşeler 4">
              <a:extLst>
                <a:ext uri="{FF2B5EF4-FFF2-40B4-BE49-F238E27FC236}">
                  <a16:creationId xmlns:a16="http://schemas.microsoft.com/office/drawing/2014/main" id="{C1BA46C3-7B46-4888-9985-40444C73D0BD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marR="0" lvl="0" indent="0" algn="ctr" defTabSz="11557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2000" b="1" i="0" u="none" strike="noStrike" kern="1200" cap="none" spc="0" normalizeH="0" baseline="0" noProof="0" dirty="0">
                  <a:ln w="6600">
                    <a:solidFill>
                      <a:srgbClr val="C0504D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dist="38100" dir="2700000" algn="tl" rotWithShape="0">
                      <a:srgbClr val="C0504D"/>
                    </a:outerShdw>
                  </a:effectLst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www.egitimhane.com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40565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993937"/>
            </a:gs>
            <a:gs pos="50000">
              <a:srgbClr val="722A28"/>
            </a:gs>
            <a:gs pos="100000">
              <a:srgbClr val="280F0E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 2">
            <a:extLst>
              <a:ext uri="{FF2B5EF4-FFF2-40B4-BE49-F238E27FC236}">
                <a16:creationId xmlns:a16="http://schemas.microsoft.com/office/drawing/2014/main" id="{D0E38C2A-DE1C-446E-A309-4D7867DCBA95}"/>
              </a:ext>
            </a:extLst>
          </p:cNvPr>
          <p:cNvGrpSpPr/>
          <p:nvPr/>
        </p:nvGrpSpPr>
        <p:grpSpPr>
          <a:xfrm>
            <a:off x="622688" y="764704"/>
            <a:ext cx="3312368" cy="485015"/>
            <a:chOff x="184085" y="432048"/>
            <a:chExt cx="2425079" cy="485015"/>
          </a:xfrm>
        </p:grpSpPr>
        <p:sp>
          <p:nvSpPr>
            <p:cNvPr id="4" name="Dikdörtgen: Yuvarlatılmış Çapraz Köşeler 3">
              <a:extLst>
                <a:ext uri="{FF2B5EF4-FFF2-40B4-BE49-F238E27FC236}">
                  <a16:creationId xmlns:a16="http://schemas.microsoft.com/office/drawing/2014/main" id="{0FD1EB71-CB96-46DC-AB9C-826D60E8BA47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5" name="Dikdörtgen: Yuvarlatılmış Çapraz Köşeler 4">
              <a:extLst>
                <a:ext uri="{FF2B5EF4-FFF2-40B4-BE49-F238E27FC236}">
                  <a16:creationId xmlns:a16="http://schemas.microsoft.com/office/drawing/2014/main" id="{995164D3-4A68-4E3C-8750-4E9942C54D80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marR="0" lvl="0" indent="0" algn="ctr" defTabSz="11557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Soru 1</a:t>
              </a:r>
            </a:p>
          </p:txBody>
        </p:sp>
      </p:grpSp>
      <p:sp>
        <p:nvSpPr>
          <p:cNvPr id="7" name="Düz Bağlayıcı 6">
            <a:extLst>
              <a:ext uri="{FF2B5EF4-FFF2-40B4-BE49-F238E27FC236}">
                <a16:creationId xmlns:a16="http://schemas.microsoft.com/office/drawing/2014/main" id="{09EE2740-ABBF-495F-857A-77568FE1AC19}"/>
              </a:ext>
            </a:extLst>
          </p:cNvPr>
          <p:cNvSpPr/>
          <p:nvPr/>
        </p:nvSpPr>
        <p:spPr>
          <a:xfrm flipH="1">
            <a:off x="622688" y="1249719"/>
            <a:ext cx="0" cy="4968552"/>
          </a:xfrm>
          <a:prstGeom prst="line">
            <a:avLst/>
          </a:prstGeom>
          <a:ln w="38100">
            <a:gradFill>
              <a:gsLst>
                <a:gs pos="0">
                  <a:srgbClr val="280F0E"/>
                </a:gs>
                <a:gs pos="100000">
                  <a:srgbClr val="000000">
                    <a:alpha val="0"/>
                  </a:srgbClr>
                </a:gs>
              </a:gsLst>
              <a:lin ang="5400000" scaled="0"/>
            </a:gradFill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Dikdörtgen 7">
            <a:extLst>
              <a:ext uri="{FF2B5EF4-FFF2-40B4-BE49-F238E27FC236}">
                <a16:creationId xmlns:a16="http://schemas.microsoft.com/office/drawing/2014/main" id="{E8BB74D0-B9FF-48AF-B42E-08F02A93169B}"/>
              </a:ext>
            </a:extLst>
          </p:cNvPr>
          <p:cNvSpPr/>
          <p:nvPr/>
        </p:nvSpPr>
        <p:spPr>
          <a:xfrm>
            <a:off x="732408" y="1484784"/>
            <a:ext cx="9721073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Merve</a:t>
            </a:r>
            <a:r>
              <a:rPr kumimoji="0" lang="tr-TR" sz="2400" b="0" i="0" u="none" strike="noStrike" kern="1200" cap="none" spc="0" normalizeH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 elma ağacından 23 tane, Kenan 35 tane, İlknur 38 tane elma topluyor. Toplam kaç tane elma toplamışlardır ?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21" name="Cevap Sütunu">
            <a:extLst>
              <a:ext uri="{FF2B5EF4-FFF2-40B4-BE49-F238E27FC236}">
                <a16:creationId xmlns:a16="http://schemas.microsoft.com/office/drawing/2014/main" id="{8B35D63C-848B-4265-BD3E-7CA3192FFD1F}"/>
              </a:ext>
            </a:extLst>
          </p:cNvPr>
          <p:cNvGrpSpPr/>
          <p:nvPr/>
        </p:nvGrpSpPr>
        <p:grpSpPr>
          <a:xfrm>
            <a:off x="11099088" y="1634300"/>
            <a:ext cx="659864" cy="1362961"/>
            <a:chOff x="10908744" y="4077072"/>
            <a:chExt cx="659864" cy="1362961"/>
          </a:xfrm>
        </p:grpSpPr>
        <p:grpSp>
          <p:nvGrpSpPr>
            <p:cNvPr id="12" name="Grup 11">
              <a:extLst>
                <a:ext uri="{FF2B5EF4-FFF2-40B4-BE49-F238E27FC236}">
                  <a16:creationId xmlns:a16="http://schemas.microsoft.com/office/drawing/2014/main" id="{064E7A48-D453-47C4-B776-47C856776279}"/>
                </a:ext>
              </a:extLst>
            </p:cNvPr>
            <p:cNvGrpSpPr/>
            <p:nvPr/>
          </p:nvGrpSpPr>
          <p:grpSpPr>
            <a:xfrm rot="5400000">
              <a:off x="10557510" y="4428936"/>
              <a:ext cx="1362961" cy="659234"/>
              <a:chOff x="2923503" y="1474630"/>
              <a:chExt cx="2910629" cy="1262130"/>
            </a:xfrm>
            <a:solidFill>
              <a:schemeClr val="accent2">
                <a:lumMod val="60000"/>
                <a:lumOff val="40000"/>
              </a:schemeClr>
            </a:solidFill>
          </p:grpSpPr>
          <p:sp>
            <p:nvSpPr>
              <p:cNvPr id="13" name="Yuvarlatılmış Dikdörtgen 5">
                <a:extLst>
                  <a:ext uri="{FF2B5EF4-FFF2-40B4-BE49-F238E27FC236}">
                    <a16:creationId xmlns:a16="http://schemas.microsoft.com/office/drawing/2014/main" id="{BFD2810E-4476-4E5C-BCAB-85BCC820EAA2}"/>
                  </a:ext>
                </a:extLst>
              </p:cNvPr>
              <p:cNvSpPr/>
              <p:nvPr/>
            </p:nvSpPr>
            <p:spPr>
              <a:xfrm>
                <a:off x="2923503" y="1474630"/>
                <a:ext cx="2897746" cy="1262126"/>
              </a:xfrm>
              <a:prstGeom prst="roundRect">
                <a:avLst/>
              </a:prstGeom>
              <a:grpFill/>
              <a:ln>
                <a:solidFill>
                  <a:schemeClr val="accent2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5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4" name="Yuvarlatılmış Dikdörtgen 6">
                <a:extLst>
                  <a:ext uri="{FF2B5EF4-FFF2-40B4-BE49-F238E27FC236}">
                    <a16:creationId xmlns:a16="http://schemas.microsoft.com/office/drawing/2014/main" id="{50B7EF03-759F-4059-90DE-0A7898D5D118}"/>
                  </a:ext>
                </a:extLst>
              </p:cNvPr>
              <p:cNvSpPr/>
              <p:nvPr/>
            </p:nvSpPr>
            <p:spPr>
              <a:xfrm>
                <a:off x="5230120" y="1474632"/>
                <a:ext cx="604012" cy="1262128"/>
              </a:xfrm>
              <a:prstGeom prst="roundRect">
                <a:avLst/>
              </a:prstGeom>
              <a:grpFill/>
              <a:ln>
                <a:solidFill>
                  <a:schemeClr val="accent2"/>
                </a:solidFill>
              </a:ln>
            </p:spPr>
            <p:style>
              <a:lnRef idx="3">
                <a:schemeClr val="lt1"/>
              </a:lnRef>
              <a:fillRef idx="1">
                <a:schemeClr val="accent2"/>
              </a:fillRef>
              <a:effectRef idx="1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1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sp>
          <p:nvSpPr>
            <p:cNvPr id="20" name="Dikdörtgen 19">
              <a:extLst>
                <a:ext uri="{FF2B5EF4-FFF2-40B4-BE49-F238E27FC236}">
                  <a16:creationId xmlns:a16="http://schemas.microsoft.com/office/drawing/2014/main" id="{E3398624-1C9E-4D31-A20C-B1C8AC2BB6CB}"/>
                </a:ext>
              </a:extLst>
            </p:cNvPr>
            <p:cNvSpPr/>
            <p:nvPr/>
          </p:nvSpPr>
          <p:spPr>
            <a:xfrm>
              <a:off x="10908744" y="4155468"/>
              <a:ext cx="622286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5400" b="1" i="0" u="none" strike="noStrike" kern="1200" cap="none" spc="0" normalizeH="0" baseline="0" noProof="0" dirty="0">
                  <a:ln w="6600">
                    <a:solidFill>
                      <a:srgbClr val="C0504D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dist="38100" dir="2700000" algn="tl" rotWithShape="0">
                      <a:srgbClr val="C0504D"/>
                    </a:outerShdw>
                  </a:effectLst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b</a:t>
              </a:r>
            </a:p>
          </p:txBody>
        </p:sp>
      </p:grpSp>
      <p:sp>
        <p:nvSpPr>
          <p:cNvPr id="15" name="Akış Çizelgesi: Depolanmış Veri 14">
            <a:extLst>
              <a:ext uri="{FF2B5EF4-FFF2-40B4-BE49-F238E27FC236}">
                <a16:creationId xmlns:a16="http://schemas.microsoft.com/office/drawing/2014/main" id="{728E6420-D353-4DCC-954B-BE9C5EF645F1}"/>
              </a:ext>
            </a:extLst>
          </p:cNvPr>
          <p:cNvSpPr/>
          <p:nvPr/>
        </p:nvSpPr>
        <p:spPr>
          <a:xfrm rot="5400000">
            <a:off x="10626267" y="1636114"/>
            <a:ext cx="1605507" cy="761511"/>
          </a:xfrm>
          <a:prstGeom prst="flowChartOnlineStorage">
            <a:avLst/>
          </a:prstGeom>
          <a:solidFill>
            <a:srgbClr val="431917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9" name="Cevap">
            <a:extLst>
              <a:ext uri="{FF2B5EF4-FFF2-40B4-BE49-F238E27FC236}">
                <a16:creationId xmlns:a16="http://schemas.microsoft.com/office/drawing/2014/main" id="{CE76CEAE-08A6-4F7B-9891-B213929D0061}"/>
              </a:ext>
            </a:extLst>
          </p:cNvPr>
          <p:cNvGrpSpPr/>
          <p:nvPr/>
        </p:nvGrpSpPr>
        <p:grpSpPr>
          <a:xfrm>
            <a:off x="10879566" y="705425"/>
            <a:ext cx="1060699" cy="485015"/>
            <a:chOff x="184085" y="432048"/>
            <a:chExt cx="2425079" cy="485015"/>
          </a:xfrm>
        </p:grpSpPr>
        <p:sp>
          <p:nvSpPr>
            <p:cNvPr id="10" name="Dikdörtgen: Yuvarlatılmış Çapraz Köşeler 9">
              <a:extLst>
                <a:ext uri="{FF2B5EF4-FFF2-40B4-BE49-F238E27FC236}">
                  <a16:creationId xmlns:a16="http://schemas.microsoft.com/office/drawing/2014/main" id="{9F8E8E6F-D010-460D-9DF7-0D4B2654C60B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1" name="Dikdörtgen: Yuvarlatılmış Çapraz Köşeler 4">
              <a:extLst>
                <a:ext uri="{FF2B5EF4-FFF2-40B4-BE49-F238E27FC236}">
                  <a16:creationId xmlns:a16="http://schemas.microsoft.com/office/drawing/2014/main" id="{4333BD68-3458-470C-BC8A-8F4D2382A948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marR="0" lvl="0" indent="0" algn="ctr" defTabSz="11557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Cevap</a:t>
              </a:r>
            </a:p>
          </p:txBody>
        </p:sp>
      </p:grpSp>
      <p:grpSp>
        <p:nvGrpSpPr>
          <p:cNvPr id="22" name="Çözümü Göster">
            <a:extLst>
              <a:ext uri="{FF2B5EF4-FFF2-40B4-BE49-F238E27FC236}">
                <a16:creationId xmlns:a16="http://schemas.microsoft.com/office/drawing/2014/main" id="{D60156B9-98B3-4F89-B3F0-574882328800}"/>
              </a:ext>
            </a:extLst>
          </p:cNvPr>
          <p:cNvGrpSpPr/>
          <p:nvPr/>
        </p:nvGrpSpPr>
        <p:grpSpPr>
          <a:xfrm>
            <a:off x="10741684" y="4152124"/>
            <a:ext cx="1348252" cy="642952"/>
            <a:chOff x="184085" y="432048"/>
            <a:chExt cx="2425079" cy="485015"/>
          </a:xfrm>
        </p:grpSpPr>
        <p:sp>
          <p:nvSpPr>
            <p:cNvPr id="23" name="Dikdörtgen: Yuvarlatılmış Çapraz Köşeler 22">
              <a:extLst>
                <a:ext uri="{FF2B5EF4-FFF2-40B4-BE49-F238E27FC236}">
                  <a16:creationId xmlns:a16="http://schemas.microsoft.com/office/drawing/2014/main" id="{E8F502EF-A90E-4901-B510-E72A4D843164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24" name="Dikdörtgen: Yuvarlatılmış Çapraz Köşeler 4">
              <a:extLst>
                <a:ext uri="{FF2B5EF4-FFF2-40B4-BE49-F238E27FC236}">
                  <a16:creationId xmlns:a16="http://schemas.microsoft.com/office/drawing/2014/main" id="{0C739F12-19EB-4F68-BA83-E69982D0ED1E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marR="0" lvl="0" indent="0" algn="ctr" defTabSz="11557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Çözümü Göster</a:t>
              </a:r>
            </a:p>
          </p:txBody>
        </p:sp>
      </p:grpSp>
      <p:sp>
        <p:nvSpPr>
          <p:cNvPr id="25" name="Oval 24">
            <a:extLst>
              <a:ext uri="{FF2B5EF4-FFF2-40B4-BE49-F238E27FC236}">
                <a16:creationId xmlns:a16="http://schemas.microsoft.com/office/drawing/2014/main" id="{6C25FC68-294E-4396-920D-95B976B4C3AF}"/>
              </a:ext>
            </a:extLst>
          </p:cNvPr>
          <p:cNvSpPr/>
          <p:nvPr/>
        </p:nvSpPr>
        <p:spPr>
          <a:xfrm>
            <a:off x="1749652" y="2812965"/>
            <a:ext cx="659840" cy="659840"/>
          </a:xfrm>
          <a:prstGeom prst="ellipse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</a:t>
            </a:r>
          </a:p>
        </p:txBody>
      </p:sp>
      <p:sp>
        <p:nvSpPr>
          <p:cNvPr id="26" name="Dikdörtgen 25">
            <a:extLst>
              <a:ext uri="{FF2B5EF4-FFF2-40B4-BE49-F238E27FC236}">
                <a16:creationId xmlns:a16="http://schemas.microsoft.com/office/drawing/2014/main" id="{4E476D65-404A-4182-B72F-CCE316974DCF}"/>
              </a:ext>
            </a:extLst>
          </p:cNvPr>
          <p:cNvSpPr/>
          <p:nvPr/>
        </p:nvSpPr>
        <p:spPr>
          <a:xfrm>
            <a:off x="2558415" y="2881275"/>
            <a:ext cx="575799" cy="52322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86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2E4DCE87-DC35-4953-B14A-7E7B0E59AC1C}"/>
              </a:ext>
            </a:extLst>
          </p:cNvPr>
          <p:cNvSpPr/>
          <p:nvPr/>
        </p:nvSpPr>
        <p:spPr>
          <a:xfrm>
            <a:off x="4261761" y="2812965"/>
            <a:ext cx="659840" cy="659840"/>
          </a:xfrm>
          <a:prstGeom prst="ellipse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</a:t>
            </a:r>
          </a:p>
        </p:txBody>
      </p:sp>
      <p:sp>
        <p:nvSpPr>
          <p:cNvPr id="28" name="Dikdörtgen 27">
            <a:extLst>
              <a:ext uri="{FF2B5EF4-FFF2-40B4-BE49-F238E27FC236}">
                <a16:creationId xmlns:a16="http://schemas.microsoft.com/office/drawing/2014/main" id="{63F35821-F204-41BA-866D-C33C651062A0}"/>
              </a:ext>
            </a:extLst>
          </p:cNvPr>
          <p:cNvSpPr/>
          <p:nvPr/>
        </p:nvSpPr>
        <p:spPr>
          <a:xfrm>
            <a:off x="5070524" y="2881275"/>
            <a:ext cx="575799" cy="52322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96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F6C63A3-4CE2-442B-A86C-BC5638068C62}"/>
              </a:ext>
            </a:extLst>
          </p:cNvPr>
          <p:cNvSpPr/>
          <p:nvPr/>
        </p:nvSpPr>
        <p:spPr>
          <a:xfrm>
            <a:off x="6762456" y="2812965"/>
            <a:ext cx="659840" cy="659840"/>
          </a:xfrm>
          <a:prstGeom prst="ellipse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</a:t>
            </a:r>
          </a:p>
        </p:txBody>
      </p:sp>
      <p:sp>
        <p:nvSpPr>
          <p:cNvPr id="30" name="Dikdörtgen 29">
            <a:extLst>
              <a:ext uri="{FF2B5EF4-FFF2-40B4-BE49-F238E27FC236}">
                <a16:creationId xmlns:a16="http://schemas.microsoft.com/office/drawing/2014/main" id="{3FE63BF4-7F10-4869-AF01-F5C783E4FBD9}"/>
              </a:ext>
            </a:extLst>
          </p:cNvPr>
          <p:cNvSpPr/>
          <p:nvPr/>
        </p:nvSpPr>
        <p:spPr>
          <a:xfrm>
            <a:off x="7571220" y="2881275"/>
            <a:ext cx="575799" cy="52322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95</a:t>
            </a:r>
          </a:p>
        </p:txBody>
      </p:sp>
      <p:sp>
        <p:nvSpPr>
          <p:cNvPr id="33" name="Düz Bağlayıcı 32">
            <a:extLst>
              <a:ext uri="{FF2B5EF4-FFF2-40B4-BE49-F238E27FC236}">
                <a16:creationId xmlns:a16="http://schemas.microsoft.com/office/drawing/2014/main" id="{5246203E-088A-4670-8CD8-1B15BAAFBCB8}"/>
              </a:ext>
            </a:extLst>
          </p:cNvPr>
          <p:cNvSpPr/>
          <p:nvPr/>
        </p:nvSpPr>
        <p:spPr>
          <a:xfrm flipH="1">
            <a:off x="10685109" y="980940"/>
            <a:ext cx="0" cy="5688420"/>
          </a:xfrm>
          <a:prstGeom prst="line">
            <a:avLst/>
          </a:prstGeom>
          <a:ln w="38100">
            <a:gradFill>
              <a:gsLst>
                <a:gs pos="0">
                  <a:srgbClr val="280F0E"/>
                </a:gs>
                <a:gs pos="100000">
                  <a:srgbClr val="000000">
                    <a:alpha val="0"/>
                  </a:srgbClr>
                </a:gs>
              </a:gsLst>
              <a:lin ang="5400000" scaled="0"/>
            </a:gradFill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34" name="Çözüm">
            <a:extLst>
              <a:ext uri="{FF2B5EF4-FFF2-40B4-BE49-F238E27FC236}">
                <a16:creationId xmlns:a16="http://schemas.microsoft.com/office/drawing/2014/main" id="{8A8E08AA-7D38-41F6-84D8-4E61D6369E6B}"/>
              </a:ext>
            </a:extLst>
          </p:cNvPr>
          <p:cNvGrpSpPr/>
          <p:nvPr/>
        </p:nvGrpSpPr>
        <p:grpSpPr>
          <a:xfrm>
            <a:off x="655027" y="3825150"/>
            <a:ext cx="3312368" cy="485015"/>
            <a:chOff x="184085" y="432048"/>
            <a:chExt cx="2425079" cy="485015"/>
          </a:xfrm>
        </p:grpSpPr>
        <p:sp>
          <p:nvSpPr>
            <p:cNvPr id="35" name="Dikdörtgen: Yuvarlatılmış Çapraz Köşeler 34">
              <a:extLst>
                <a:ext uri="{FF2B5EF4-FFF2-40B4-BE49-F238E27FC236}">
                  <a16:creationId xmlns:a16="http://schemas.microsoft.com/office/drawing/2014/main" id="{8F5608B8-AA91-4FF0-9C29-540F9D28DC93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36" name="Dikdörtgen: Yuvarlatılmış Çapraz Köşeler 4">
              <a:extLst>
                <a:ext uri="{FF2B5EF4-FFF2-40B4-BE49-F238E27FC236}">
                  <a16:creationId xmlns:a16="http://schemas.microsoft.com/office/drawing/2014/main" id="{4F85800C-4E55-4ACC-8B8E-9A62EA2806F8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marR="0" lvl="0" indent="0" algn="ctr" defTabSz="11557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Çözüm</a:t>
              </a:r>
            </a:p>
          </p:txBody>
        </p:sp>
      </p:grpSp>
      <p:grpSp>
        <p:nvGrpSpPr>
          <p:cNvPr id="37" name="Diğer Soru">
            <a:extLst>
              <a:ext uri="{FF2B5EF4-FFF2-40B4-BE49-F238E27FC236}">
                <a16:creationId xmlns:a16="http://schemas.microsoft.com/office/drawing/2014/main" id="{D2331BD4-BD89-44E5-8B91-7A45967F6910}"/>
              </a:ext>
            </a:extLst>
          </p:cNvPr>
          <p:cNvGrpSpPr/>
          <p:nvPr/>
        </p:nvGrpSpPr>
        <p:grpSpPr>
          <a:xfrm>
            <a:off x="10741685" y="4934042"/>
            <a:ext cx="1348252" cy="485015"/>
            <a:chOff x="184085" y="432048"/>
            <a:chExt cx="2425079" cy="485015"/>
          </a:xfrm>
        </p:grpSpPr>
        <p:sp>
          <p:nvSpPr>
            <p:cNvPr id="38" name="Dikdörtgen: Yuvarlatılmış Çapraz Köşeler 37">
              <a:extLst>
                <a:ext uri="{FF2B5EF4-FFF2-40B4-BE49-F238E27FC236}">
                  <a16:creationId xmlns:a16="http://schemas.microsoft.com/office/drawing/2014/main" id="{CB1FD48D-8CEE-4F8C-9540-C18698640A54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39" name="Dikdörtgen: Yuvarlatılmış Çapraz Köşeler 4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CE733A0E-CB20-412B-B1AB-4BA23EDB9A68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marR="0" lvl="0" indent="0" algn="ctr" defTabSz="11557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Diğer Soru</a:t>
              </a:r>
            </a:p>
          </p:txBody>
        </p:sp>
      </p:grpSp>
      <p:grpSp>
        <p:nvGrpSpPr>
          <p:cNvPr id="40" name="Çıkış">
            <a:extLst>
              <a:ext uri="{FF2B5EF4-FFF2-40B4-BE49-F238E27FC236}">
                <a16:creationId xmlns:a16="http://schemas.microsoft.com/office/drawing/2014/main" id="{F89BACF5-58CA-4341-98F5-159693C508CC}"/>
              </a:ext>
            </a:extLst>
          </p:cNvPr>
          <p:cNvGrpSpPr/>
          <p:nvPr/>
        </p:nvGrpSpPr>
        <p:grpSpPr>
          <a:xfrm>
            <a:off x="10741684" y="5559193"/>
            <a:ext cx="1348249" cy="485015"/>
            <a:chOff x="184085" y="432048"/>
            <a:chExt cx="2425079" cy="485015"/>
          </a:xfrm>
        </p:grpSpPr>
        <p:sp>
          <p:nvSpPr>
            <p:cNvPr id="41" name="Dikdörtgen: Yuvarlatılmış Çapraz Köşeler 40">
              <a:extLst>
                <a:ext uri="{FF2B5EF4-FFF2-40B4-BE49-F238E27FC236}">
                  <a16:creationId xmlns:a16="http://schemas.microsoft.com/office/drawing/2014/main" id="{049C51F2-B5DE-4157-823B-E441D729A240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42" name="Dikdörtgen: Yuvarlatılmış Çapraz Köşeler 4">
              <a:hlinkClick r:id="" action="ppaction://hlinkshowjump?jump=lastslide"/>
              <a:extLst>
                <a:ext uri="{FF2B5EF4-FFF2-40B4-BE49-F238E27FC236}">
                  <a16:creationId xmlns:a16="http://schemas.microsoft.com/office/drawing/2014/main" id="{44E6B737-33E6-4027-A30E-D82D895A53CC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marR="0" lvl="0" indent="0" algn="ctr" defTabSz="11557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Çıkış</a:t>
              </a:r>
            </a:p>
          </p:txBody>
        </p:sp>
      </p:grpSp>
      <p:sp>
        <p:nvSpPr>
          <p:cNvPr id="43" name="Dikdörtgen 42">
            <a:extLst>
              <a:ext uri="{FF2B5EF4-FFF2-40B4-BE49-F238E27FC236}">
                <a16:creationId xmlns:a16="http://schemas.microsoft.com/office/drawing/2014/main" id="{141F1DFE-C351-43D7-ABBF-F96878AEA3B8}"/>
              </a:ext>
            </a:extLst>
          </p:cNvPr>
          <p:cNvSpPr/>
          <p:nvPr/>
        </p:nvSpPr>
        <p:spPr>
          <a:xfrm>
            <a:off x="1868517" y="4473600"/>
            <a:ext cx="100777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Merve</a:t>
            </a:r>
          </a:p>
        </p:txBody>
      </p:sp>
      <p:cxnSp>
        <p:nvCxnSpPr>
          <p:cNvPr id="45" name="Düz Bağlayıcı 44">
            <a:extLst>
              <a:ext uri="{FF2B5EF4-FFF2-40B4-BE49-F238E27FC236}">
                <a16:creationId xmlns:a16="http://schemas.microsoft.com/office/drawing/2014/main" id="{73B846EB-C79A-4ABF-8C05-A2FD37124B95}"/>
              </a:ext>
            </a:extLst>
          </p:cNvPr>
          <p:cNvCxnSpPr/>
          <p:nvPr/>
        </p:nvCxnSpPr>
        <p:spPr>
          <a:xfrm>
            <a:off x="1487488" y="4988550"/>
            <a:ext cx="18002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Dikdörtgen 45">
            <a:extLst>
              <a:ext uri="{FF2B5EF4-FFF2-40B4-BE49-F238E27FC236}">
                <a16:creationId xmlns:a16="http://schemas.microsoft.com/office/drawing/2014/main" id="{FDC97657-FBFD-4240-ADA9-E01BA8E746B3}"/>
              </a:ext>
            </a:extLst>
          </p:cNvPr>
          <p:cNvSpPr/>
          <p:nvPr/>
        </p:nvSpPr>
        <p:spPr>
          <a:xfrm>
            <a:off x="2126754" y="5121204"/>
            <a:ext cx="52129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23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7" name="Dikdörtgen 46">
            <a:extLst>
              <a:ext uri="{FF2B5EF4-FFF2-40B4-BE49-F238E27FC236}">
                <a16:creationId xmlns:a16="http://schemas.microsoft.com/office/drawing/2014/main" id="{1B0972ED-EB4C-4CDA-A311-9872C8265E61}"/>
              </a:ext>
            </a:extLst>
          </p:cNvPr>
          <p:cNvSpPr/>
          <p:nvPr/>
        </p:nvSpPr>
        <p:spPr>
          <a:xfrm>
            <a:off x="4079650" y="4473600"/>
            <a:ext cx="102406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Kenan</a:t>
            </a:r>
          </a:p>
        </p:txBody>
      </p:sp>
      <p:cxnSp>
        <p:nvCxnSpPr>
          <p:cNvPr id="48" name="Düz Bağlayıcı 47">
            <a:extLst>
              <a:ext uri="{FF2B5EF4-FFF2-40B4-BE49-F238E27FC236}">
                <a16:creationId xmlns:a16="http://schemas.microsoft.com/office/drawing/2014/main" id="{D7261D4D-6827-416A-A247-5AC5931A522D}"/>
              </a:ext>
            </a:extLst>
          </p:cNvPr>
          <p:cNvCxnSpPr/>
          <p:nvPr/>
        </p:nvCxnSpPr>
        <p:spPr>
          <a:xfrm>
            <a:off x="3638444" y="4988550"/>
            <a:ext cx="18002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Dikdörtgen 48">
            <a:extLst>
              <a:ext uri="{FF2B5EF4-FFF2-40B4-BE49-F238E27FC236}">
                <a16:creationId xmlns:a16="http://schemas.microsoft.com/office/drawing/2014/main" id="{232D7A26-E296-4822-83FE-7172C8DCFCCD}"/>
              </a:ext>
            </a:extLst>
          </p:cNvPr>
          <p:cNvSpPr/>
          <p:nvPr/>
        </p:nvSpPr>
        <p:spPr>
          <a:xfrm>
            <a:off x="4277709" y="5121204"/>
            <a:ext cx="52129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35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0" name="Dikdörtgen 49">
            <a:extLst>
              <a:ext uri="{FF2B5EF4-FFF2-40B4-BE49-F238E27FC236}">
                <a16:creationId xmlns:a16="http://schemas.microsoft.com/office/drawing/2014/main" id="{2CEB2D2E-D35F-4ACF-82A5-DE660AC4671C}"/>
              </a:ext>
            </a:extLst>
          </p:cNvPr>
          <p:cNvSpPr/>
          <p:nvPr/>
        </p:nvSpPr>
        <p:spPr>
          <a:xfrm>
            <a:off x="6179482" y="4484365"/>
            <a:ext cx="97815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İlknur</a:t>
            </a:r>
          </a:p>
        </p:txBody>
      </p:sp>
      <p:cxnSp>
        <p:nvCxnSpPr>
          <p:cNvPr id="51" name="Düz Bağlayıcı 50">
            <a:extLst>
              <a:ext uri="{FF2B5EF4-FFF2-40B4-BE49-F238E27FC236}">
                <a16:creationId xmlns:a16="http://schemas.microsoft.com/office/drawing/2014/main" id="{5AB175A5-55ED-4127-8EB0-404083EB034D}"/>
              </a:ext>
            </a:extLst>
          </p:cNvPr>
          <p:cNvCxnSpPr/>
          <p:nvPr/>
        </p:nvCxnSpPr>
        <p:spPr>
          <a:xfrm>
            <a:off x="5750225" y="4988550"/>
            <a:ext cx="18002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Dikdörtgen 51">
            <a:extLst>
              <a:ext uri="{FF2B5EF4-FFF2-40B4-BE49-F238E27FC236}">
                <a16:creationId xmlns:a16="http://schemas.microsoft.com/office/drawing/2014/main" id="{81CFC80E-E521-44CD-9EDA-8DC660DAD50F}"/>
              </a:ext>
            </a:extLst>
          </p:cNvPr>
          <p:cNvSpPr/>
          <p:nvPr/>
        </p:nvSpPr>
        <p:spPr>
          <a:xfrm>
            <a:off x="6389491" y="5121204"/>
            <a:ext cx="52129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38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Dikdörtgen 58">
            <a:extLst>
              <a:ext uri="{FF2B5EF4-FFF2-40B4-BE49-F238E27FC236}">
                <a16:creationId xmlns:a16="http://schemas.microsoft.com/office/drawing/2014/main" id="{ECD21A1A-9C58-4C0E-8021-D059B2B1ADCC}"/>
              </a:ext>
            </a:extLst>
          </p:cNvPr>
          <p:cNvSpPr/>
          <p:nvPr/>
        </p:nvSpPr>
        <p:spPr>
          <a:xfrm>
            <a:off x="8290929" y="4473600"/>
            <a:ext cx="115993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Toplam</a:t>
            </a:r>
          </a:p>
        </p:txBody>
      </p:sp>
      <p:cxnSp>
        <p:nvCxnSpPr>
          <p:cNvPr id="60" name="Düz Bağlayıcı 59">
            <a:extLst>
              <a:ext uri="{FF2B5EF4-FFF2-40B4-BE49-F238E27FC236}">
                <a16:creationId xmlns:a16="http://schemas.microsoft.com/office/drawing/2014/main" id="{A058C06A-49AE-4E23-A8F3-B92B57AD3EE8}"/>
              </a:ext>
            </a:extLst>
          </p:cNvPr>
          <p:cNvCxnSpPr/>
          <p:nvPr/>
        </p:nvCxnSpPr>
        <p:spPr>
          <a:xfrm>
            <a:off x="7970796" y="4988550"/>
            <a:ext cx="18002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Dikdörtgen 60">
            <a:extLst>
              <a:ext uri="{FF2B5EF4-FFF2-40B4-BE49-F238E27FC236}">
                <a16:creationId xmlns:a16="http://schemas.microsoft.com/office/drawing/2014/main" id="{92509338-9CC8-4A13-9D65-A28C243CB8AB}"/>
              </a:ext>
            </a:extLst>
          </p:cNvPr>
          <p:cNvSpPr/>
          <p:nvPr/>
        </p:nvSpPr>
        <p:spPr>
          <a:xfrm>
            <a:off x="8631943" y="5084180"/>
            <a:ext cx="52129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23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2" name="Dikdörtgen 61">
            <a:extLst>
              <a:ext uri="{FF2B5EF4-FFF2-40B4-BE49-F238E27FC236}">
                <a16:creationId xmlns:a16="http://schemas.microsoft.com/office/drawing/2014/main" id="{D7F4CDCC-D75B-42F4-A085-210BE8DA096E}"/>
              </a:ext>
            </a:extLst>
          </p:cNvPr>
          <p:cNvSpPr/>
          <p:nvPr/>
        </p:nvSpPr>
        <p:spPr>
          <a:xfrm>
            <a:off x="8628575" y="5433994"/>
            <a:ext cx="52129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35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3" name="Dikdörtgen 62">
            <a:extLst>
              <a:ext uri="{FF2B5EF4-FFF2-40B4-BE49-F238E27FC236}">
                <a16:creationId xmlns:a16="http://schemas.microsoft.com/office/drawing/2014/main" id="{539DC874-7190-4AF1-ABBA-077554BB0464}"/>
              </a:ext>
            </a:extLst>
          </p:cNvPr>
          <p:cNvSpPr/>
          <p:nvPr/>
        </p:nvSpPr>
        <p:spPr>
          <a:xfrm>
            <a:off x="8628575" y="5801700"/>
            <a:ext cx="52129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38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4" name="Dikdörtgen 63">
            <a:extLst>
              <a:ext uri="{FF2B5EF4-FFF2-40B4-BE49-F238E27FC236}">
                <a16:creationId xmlns:a16="http://schemas.microsoft.com/office/drawing/2014/main" id="{7D13F347-67A7-45EF-A51B-462DCF4BACFE}"/>
              </a:ext>
            </a:extLst>
          </p:cNvPr>
          <p:cNvSpPr/>
          <p:nvPr/>
        </p:nvSpPr>
        <p:spPr>
          <a:xfrm>
            <a:off x="8635054" y="6258893"/>
            <a:ext cx="12698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96 elma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65" name="Düz Bağlayıcı 64">
            <a:extLst>
              <a:ext uri="{FF2B5EF4-FFF2-40B4-BE49-F238E27FC236}">
                <a16:creationId xmlns:a16="http://schemas.microsoft.com/office/drawing/2014/main" id="{568FC765-FA5B-46E7-9551-70800C4C7FEB}"/>
              </a:ext>
            </a:extLst>
          </p:cNvPr>
          <p:cNvCxnSpPr>
            <a:cxnSpLocks/>
          </p:cNvCxnSpPr>
          <p:nvPr/>
        </p:nvCxnSpPr>
        <p:spPr>
          <a:xfrm>
            <a:off x="8408541" y="6226697"/>
            <a:ext cx="806494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Dikdörtgen 65">
            <a:extLst>
              <a:ext uri="{FF2B5EF4-FFF2-40B4-BE49-F238E27FC236}">
                <a16:creationId xmlns:a16="http://schemas.microsoft.com/office/drawing/2014/main" id="{6CF72D6D-9C0C-48BA-BDAD-A6C256C4BA8C}"/>
              </a:ext>
            </a:extLst>
          </p:cNvPr>
          <p:cNvSpPr/>
          <p:nvPr/>
        </p:nvSpPr>
        <p:spPr>
          <a:xfrm>
            <a:off x="8283300" y="5812674"/>
            <a:ext cx="40908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+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621220" y="78049"/>
            <a:ext cx="5168402" cy="523220"/>
          </a:xfrm>
          <a:prstGeom prst="rect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1" i="0" u="none" strike="noStrike" kern="1200" cap="none" spc="0" normalizeH="0" baseline="0" noProof="0" dirty="0">
                <a:ln w="6600">
                  <a:solidFill>
                    <a:srgbClr val="C0504D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C0504D"/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Toplama İşlemi Problemleri</a:t>
            </a:r>
          </a:p>
        </p:txBody>
      </p:sp>
    </p:spTree>
    <p:extLst>
      <p:ext uri="{BB962C8B-B14F-4D97-AF65-F5344CB8AC3E}">
        <p14:creationId xmlns:p14="http://schemas.microsoft.com/office/powerpoint/2010/main" val="3514161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5.55112E-17 L 2.08333E-7 0.13611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8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5.55112E-17 L 2.08333E-7 0.13611 " pathEditMode="relative" rAng="0" ptsTypes="AA">
                                      <p:cBhvr>
                                        <p:cTn id="19" dur="2000" spd="-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8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5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6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75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85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95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500"/>
                            </p:stCondLst>
                            <p:childTnLst>
                              <p:par>
                                <p:cTn id="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15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250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35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4500"/>
                            </p:stCondLst>
                            <p:childTnLst>
                              <p:par>
                                <p:cTn id="8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5500"/>
                            </p:stCondLst>
                            <p:childTnLst>
                              <p:par>
                                <p:cTn id="8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6000"/>
                            </p:stCondLst>
                            <p:childTnLst>
                              <p:par>
                                <p:cTn id="9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43" grpId="0"/>
      <p:bldP spid="46" grpId="0"/>
      <p:bldP spid="47" grpId="0"/>
      <p:bldP spid="49" grpId="0"/>
      <p:bldP spid="50" grpId="0"/>
      <p:bldP spid="52" grpId="0"/>
      <p:bldP spid="59" grpId="0"/>
      <p:bldP spid="61" grpId="0"/>
      <p:bldP spid="62" grpId="0"/>
      <p:bldP spid="63" grpId="0"/>
      <p:bldP spid="64" grpId="0"/>
      <p:bldP spid="6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993937"/>
            </a:gs>
            <a:gs pos="50000">
              <a:srgbClr val="722A28"/>
            </a:gs>
            <a:gs pos="100000">
              <a:srgbClr val="280F0E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 2">
            <a:extLst>
              <a:ext uri="{FF2B5EF4-FFF2-40B4-BE49-F238E27FC236}">
                <a16:creationId xmlns:a16="http://schemas.microsoft.com/office/drawing/2014/main" id="{D0E38C2A-DE1C-446E-A309-4D7867DCBA95}"/>
              </a:ext>
            </a:extLst>
          </p:cNvPr>
          <p:cNvGrpSpPr/>
          <p:nvPr/>
        </p:nvGrpSpPr>
        <p:grpSpPr>
          <a:xfrm>
            <a:off x="622688" y="764704"/>
            <a:ext cx="3312368" cy="485015"/>
            <a:chOff x="184085" y="432048"/>
            <a:chExt cx="2425079" cy="485015"/>
          </a:xfrm>
        </p:grpSpPr>
        <p:sp>
          <p:nvSpPr>
            <p:cNvPr id="4" name="Dikdörtgen: Yuvarlatılmış Çapraz Köşeler 3">
              <a:extLst>
                <a:ext uri="{FF2B5EF4-FFF2-40B4-BE49-F238E27FC236}">
                  <a16:creationId xmlns:a16="http://schemas.microsoft.com/office/drawing/2014/main" id="{0FD1EB71-CB96-46DC-AB9C-826D60E8BA47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5" name="Dikdörtgen: Yuvarlatılmış Çapraz Köşeler 4">
              <a:extLst>
                <a:ext uri="{FF2B5EF4-FFF2-40B4-BE49-F238E27FC236}">
                  <a16:creationId xmlns:a16="http://schemas.microsoft.com/office/drawing/2014/main" id="{995164D3-4A68-4E3C-8750-4E9942C54D80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lvl="0" indent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tr-TR" sz="2600" kern="12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Soru 2</a:t>
              </a:r>
            </a:p>
          </p:txBody>
        </p:sp>
      </p:grpSp>
      <p:sp>
        <p:nvSpPr>
          <p:cNvPr id="7" name="Düz Bağlayıcı 6">
            <a:extLst>
              <a:ext uri="{FF2B5EF4-FFF2-40B4-BE49-F238E27FC236}">
                <a16:creationId xmlns:a16="http://schemas.microsoft.com/office/drawing/2014/main" id="{09EE2740-ABBF-495F-857A-77568FE1AC19}"/>
              </a:ext>
            </a:extLst>
          </p:cNvPr>
          <p:cNvSpPr/>
          <p:nvPr/>
        </p:nvSpPr>
        <p:spPr>
          <a:xfrm flipH="1">
            <a:off x="622688" y="1249719"/>
            <a:ext cx="0" cy="4968552"/>
          </a:xfrm>
          <a:prstGeom prst="line">
            <a:avLst/>
          </a:prstGeom>
          <a:ln w="38100">
            <a:gradFill>
              <a:gsLst>
                <a:gs pos="0">
                  <a:srgbClr val="280F0E"/>
                </a:gs>
                <a:gs pos="100000">
                  <a:srgbClr val="000000">
                    <a:alpha val="0"/>
                  </a:srgbClr>
                </a:gs>
              </a:gsLst>
              <a:lin ang="5400000" scaled="0"/>
            </a:gradFill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Dikdörtgen 7">
            <a:extLst>
              <a:ext uri="{FF2B5EF4-FFF2-40B4-BE49-F238E27FC236}">
                <a16:creationId xmlns:a16="http://schemas.microsoft.com/office/drawing/2014/main" id="{E8BB74D0-B9FF-48AF-B42E-08F02A93169B}"/>
              </a:ext>
            </a:extLst>
          </p:cNvPr>
          <p:cNvSpPr/>
          <p:nvPr/>
        </p:nvSpPr>
        <p:spPr>
          <a:xfrm>
            <a:off x="732408" y="1484784"/>
            <a:ext cx="9721073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r-TR" sz="2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Bir kitabın birinci cildi 240 sayfa , ikinci cildi 254 sayfa, üçüncü cildi birinci cildinden 20 sayfa fazladır. Üç ciltten oluşan kitap serisi toplam kaç sayfadır?</a:t>
            </a:r>
            <a:endParaRPr lang="tr-TR" sz="24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21" name="Cevap Sütunu">
            <a:extLst>
              <a:ext uri="{FF2B5EF4-FFF2-40B4-BE49-F238E27FC236}">
                <a16:creationId xmlns:a16="http://schemas.microsoft.com/office/drawing/2014/main" id="{8B35D63C-848B-4265-BD3E-7CA3192FFD1F}"/>
              </a:ext>
            </a:extLst>
          </p:cNvPr>
          <p:cNvGrpSpPr/>
          <p:nvPr/>
        </p:nvGrpSpPr>
        <p:grpSpPr>
          <a:xfrm>
            <a:off x="11099403" y="1669995"/>
            <a:ext cx="659234" cy="1362961"/>
            <a:chOff x="10909374" y="4077072"/>
            <a:chExt cx="659234" cy="1362961"/>
          </a:xfrm>
        </p:grpSpPr>
        <p:grpSp>
          <p:nvGrpSpPr>
            <p:cNvPr id="12" name="Grup 11">
              <a:extLst>
                <a:ext uri="{FF2B5EF4-FFF2-40B4-BE49-F238E27FC236}">
                  <a16:creationId xmlns:a16="http://schemas.microsoft.com/office/drawing/2014/main" id="{064E7A48-D453-47C4-B776-47C856776279}"/>
                </a:ext>
              </a:extLst>
            </p:cNvPr>
            <p:cNvGrpSpPr/>
            <p:nvPr/>
          </p:nvGrpSpPr>
          <p:grpSpPr>
            <a:xfrm rot="5400000">
              <a:off x="10557510" y="4428936"/>
              <a:ext cx="1362961" cy="659234"/>
              <a:chOff x="2923503" y="1474630"/>
              <a:chExt cx="2910629" cy="1262130"/>
            </a:xfrm>
            <a:solidFill>
              <a:schemeClr val="accent2">
                <a:lumMod val="60000"/>
                <a:lumOff val="40000"/>
              </a:schemeClr>
            </a:solidFill>
          </p:grpSpPr>
          <p:sp>
            <p:nvSpPr>
              <p:cNvPr id="13" name="Yuvarlatılmış Dikdörtgen 5">
                <a:extLst>
                  <a:ext uri="{FF2B5EF4-FFF2-40B4-BE49-F238E27FC236}">
                    <a16:creationId xmlns:a16="http://schemas.microsoft.com/office/drawing/2014/main" id="{BFD2810E-4476-4E5C-BCAB-85BCC820EAA2}"/>
                  </a:ext>
                </a:extLst>
              </p:cNvPr>
              <p:cNvSpPr/>
              <p:nvPr/>
            </p:nvSpPr>
            <p:spPr>
              <a:xfrm>
                <a:off x="2923503" y="1474630"/>
                <a:ext cx="2897746" cy="1262126"/>
              </a:xfrm>
              <a:prstGeom prst="roundRect">
                <a:avLst/>
              </a:prstGeom>
              <a:grpFill/>
              <a:ln>
                <a:solidFill>
                  <a:schemeClr val="accent2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tr-TR" sz="5000" dirty="0"/>
              </a:p>
            </p:txBody>
          </p:sp>
          <p:sp>
            <p:nvSpPr>
              <p:cNvPr id="14" name="Yuvarlatılmış Dikdörtgen 6">
                <a:extLst>
                  <a:ext uri="{FF2B5EF4-FFF2-40B4-BE49-F238E27FC236}">
                    <a16:creationId xmlns:a16="http://schemas.microsoft.com/office/drawing/2014/main" id="{50B7EF03-759F-4059-90DE-0A7898D5D118}"/>
                  </a:ext>
                </a:extLst>
              </p:cNvPr>
              <p:cNvSpPr/>
              <p:nvPr/>
            </p:nvSpPr>
            <p:spPr>
              <a:xfrm>
                <a:off x="5230120" y="1474632"/>
                <a:ext cx="604012" cy="1262128"/>
              </a:xfrm>
              <a:prstGeom prst="roundRect">
                <a:avLst/>
              </a:prstGeom>
              <a:grpFill/>
              <a:ln>
                <a:solidFill>
                  <a:schemeClr val="accent2"/>
                </a:solidFill>
              </a:ln>
            </p:spPr>
            <p:style>
              <a:lnRef idx="3">
                <a:schemeClr val="lt1"/>
              </a:lnRef>
              <a:fillRef idx="1">
                <a:schemeClr val="accent2"/>
              </a:fillRef>
              <a:effectRef idx="1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tr-TR" i="1" dirty="0"/>
              </a:p>
            </p:txBody>
          </p:sp>
        </p:grpSp>
        <p:sp>
          <p:nvSpPr>
            <p:cNvPr id="20" name="Dikdörtgen 19">
              <a:extLst>
                <a:ext uri="{FF2B5EF4-FFF2-40B4-BE49-F238E27FC236}">
                  <a16:creationId xmlns:a16="http://schemas.microsoft.com/office/drawing/2014/main" id="{E3398624-1C9E-4D31-A20C-B1C8AC2BB6CB}"/>
                </a:ext>
              </a:extLst>
            </p:cNvPr>
            <p:cNvSpPr/>
            <p:nvPr/>
          </p:nvSpPr>
          <p:spPr>
            <a:xfrm>
              <a:off x="10919965" y="4155468"/>
              <a:ext cx="599844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5400" b="1" dirty="0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dist="38100" dir="2700000" algn="tl" rotWithShape="0">
                      <a:schemeClr val="accent2"/>
                    </a:outerShdw>
                  </a:effectLst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</a:t>
              </a:r>
            </a:p>
          </p:txBody>
        </p:sp>
      </p:grpSp>
      <p:sp>
        <p:nvSpPr>
          <p:cNvPr id="15" name="Akış Çizelgesi: Depolanmış Veri 14">
            <a:extLst>
              <a:ext uri="{FF2B5EF4-FFF2-40B4-BE49-F238E27FC236}">
                <a16:creationId xmlns:a16="http://schemas.microsoft.com/office/drawing/2014/main" id="{728E6420-D353-4DCC-954B-BE9C5EF645F1}"/>
              </a:ext>
            </a:extLst>
          </p:cNvPr>
          <p:cNvSpPr/>
          <p:nvPr/>
        </p:nvSpPr>
        <p:spPr>
          <a:xfrm rot="5400000">
            <a:off x="10626267" y="1636114"/>
            <a:ext cx="1605507" cy="761511"/>
          </a:xfrm>
          <a:prstGeom prst="flowChartOnlineStorage">
            <a:avLst/>
          </a:prstGeom>
          <a:solidFill>
            <a:srgbClr val="431917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3000" dirty="0"/>
          </a:p>
        </p:txBody>
      </p:sp>
      <p:grpSp>
        <p:nvGrpSpPr>
          <p:cNvPr id="9" name="Cevap">
            <a:extLst>
              <a:ext uri="{FF2B5EF4-FFF2-40B4-BE49-F238E27FC236}">
                <a16:creationId xmlns:a16="http://schemas.microsoft.com/office/drawing/2014/main" id="{CE76CEAE-08A6-4F7B-9891-B213929D0061}"/>
              </a:ext>
            </a:extLst>
          </p:cNvPr>
          <p:cNvGrpSpPr/>
          <p:nvPr/>
        </p:nvGrpSpPr>
        <p:grpSpPr>
          <a:xfrm>
            <a:off x="10879566" y="705425"/>
            <a:ext cx="1060699" cy="485015"/>
            <a:chOff x="184085" y="432048"/>
            <a:chExt cx="2425079" cy="485015"/>
          </a:xfrm>
        </p:grpSpPr>
        <p:sp>
          <p:nvSpPr>
            <p:cNvPr id="10" name="Dikdörtgen: Yuvarlatılmış Çapraz Köşeler 9">
              <a:extLst>
                <a:ext uri="{FF2B5EF4-FFF2-40B4-BE49-F238E27FC236}">
                  <a16:creationId xmlns:a16="http://schemas.microsoft.com/office/drawing/2014/main" id="{9F8E8E6F-D010-460D-9DF7-0D4B2654C60B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1" name="Dikdörtgen: Yuvarlatılmış Çapraz Köşeler 4">
              <a:extLst>
                <a:ext uri="{FF2B5EF4-FFF2-40B4-BE49-F238E27FC236}">
                  <a16:creationId xmlns:a16="http://schemas.microsoft.com/office/drawing/2014/main" id="{4333BD68-3458-470C-BC8A-8F4D2382A948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lvl="0" indent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tr-TR" sz="2400" kern="12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Cevap</a:t>
              </a:r>
            </a:p>
          </p:txBody>
        </p:sp>
      </p:grpSp>
      <p:grpSp>
        <p:nvGrpSpPr>
          <p:cNvPr id="22" name="Çözümü Göster">
            <a:extLst>
              <a:ext uri="{FF2B5EF4-FFF2-40B4-BE49-F238E27FC236}">
                <a16:creationId xmlns:a16="http://schemas.microsoft.com/office/drawing/2014/main" id="{D60156B9-98B3-4F89-B3F0-574882328800}"/>
              </a:ext>
            </a:extLst>
          </p:cNvPr>
          <p:cNvGrpSpPr/>
          <p:nvPr/>
        </p:nvGrpSpPr>
        <p:grpSpPr>
          <a:xfrm>
            <a:off x="10741684" y="4152124"/>
            <a:ext cx="1348252" cy="642952"/>
            <a:chOff x="184085" y="432048"/>
            <a:chExt cx="2425079" cy="485015"/>
          </a:xfrm>
        </p:grpSpPr>
        <p:sp>
          <p:nvSpPr>
            <p:cNvPr id="23" name="Dikdörtgen: Yuvarlatılmış Çapraz Köşeler 22">
              <a:extLst>
                <a:ext uri="{FF2B5EF4-FFF2-40B4-BE49-F238E27FC236}">
                  <a16:creationId xmlns:a16="http://schemas.microsoft.com/office/drawing/2014/main" id="{E8F502EF-A90E-4901-B510-E72A4D843164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24" name="Dikdörtgen: Yuvarlatılmış Çapraz Köşeler 4">
              <a:extLst>
                <a:ext uri="{FF2B5EF4-FFF2-40B4-BE49-F238E27FC236}">
                  <a16:creationId xmlns:a16="http://schemas.microsoft.com/office/drawing/2014/main" id="{0C739F12-19EB-4F68-BA83-E69982D0ED1E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lvl="0" indent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tr-TR" kern="12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Çözümü Göster</a:t>
              </a:r>
            </a:p>
          </p:txBody>
        </p:sp>
      </p:grpSp>
      <p:sp>
        <p:nvSpPr>
          <p:cNvPr id="25" name="Oval 24">
            <a:extLst>
              <a:ext uri="{FF2B5EF4-FFF2-40B4-BE49-F238E27FC236}">
                <a16:creationId xmlns:a16="http://schemas.microsoft.com/office/drawing/2014/main" id="{6C25FC68-294E-4396-920D-95B976B4C3AF}"/>
              </a:ext>
            </a:extLst>
          </p:cNvPr>
          <p:cNvSpPr/>
          <p:nvPr/>
        </p:nvSpPr>
        <p:spPr>
          <a:xfrm>
            <a:off x="1749652" y="2812965"/>
            <a:ext cx="659840" cy="659840"/>
          </a:xfrm>
          <a:prstGeom prst="ellipse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</a:t>
            </a:r>
          </a:p>
        </p:txBody>
      </p:sp>
      <p:sp>
        <p:nvSpPr>
          <p:cNvPr id="26" name="Dikdörtgen 25">
            <a:extLst>
              <a:ext uri="{FF2B5EF4-FFF2-40B4-BE49-F238E27FC236}">
                <a16:creationId xmlns:a16="http://schemas.microsoft.com/office/drawing/2014/main" id="{4E476D65-404A-4182-B72F-CCE316974DCF}"/>
              </a:ext>
            </a:extLst>
          </p:cNvPr>
          <p:cNvSpPr/>
          <p:nvPr/>
        </p:nvSpPr>
        <p:spPr>
          <a:xfrm>
            <a:off x="2460631" y="2881275"/>
            <a:ext cx="771366" cy="52322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8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754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2E4DCE87-DC35-4953-B14A-7E7B0E59AC1C}"/>
              </a:ext>
            </a:extLst>
          </p:cNvPr>
          <p:cNvSpPr/>
          <p:nvPr/>
        </p:nvSpPr>
        <p:spPr>
          <a:xfrm>
            <a:off x="4261761" y="2812965"/>
            <a:ext cx="659840" cy="659840"/>
          </a:xfrm>
          <a:prstGeom prst="ellipse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</a:t>
            </a:r>
          </a:p>
        </p:txBody>
      </p:sp>
      <p:sp>
        <p:nvSpPr>
          <p:cNvPr id="28" name="Dikdörtgen 27">
            <a:extLst>
              <a:ext uri="{FF2B5EF4-FFF2-40B4-BE49-F238E27FC236}">
                <a16:creationId xmlns:a16="http://schemas.microsoft.com/office/drawing/2014/main" id="{63F35821-F204-41BA-866D-C33C651062A0}"/>
              </a:ext>
            </a:extLst>
          </p:cNvPr>
          <p:cNvSpPr/>
          <p:nvPr/>
        </p:nvSpPr>
        <p:spPr>
          <a:xfrm>
            <a:off x="4972740" y="2881275"/>
            <a:ext cx="771366" cy="52322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8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654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F6C63A3-4CE2-442B-A86C-BC5638068C62}"/>
              </a:ext>
            </a:extLst>
          </p:cNvPr>
          <p:cNvSpPr/>
          <p:nvPr/>
        </p:nvSpPr>
        <p:spPr>
          <a:xfrm>
            <a:off x="6762456" y="2812965"/>
            <a:ext cx="659840" cy="659840"/>
          </a:xfrm>
          <a:prstGeom prst="ellipse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</a:t>
            </a:r>
          </a:p>
        </p:txBody>
      </p:sp>
      <p:sp>
        <p:nvSpPr>
          <p:cNvPr id="30" name="Dikdörtgen 29">
            <a:extLst>
              <a:ext uri="{FF2B5EF4-FFF2-40B4-BE49-F238E27FC236}">
                <a16:creationId xmlns:a16="http://schemas.microsoft.com/office/drawing/2014/main" id="{3FE63BF4-7F10-4869-AF01-F5C783E4FBD9}"/>
              </a:ext>
            </a:extLst>
          </p:cNvPr>
          <p:cNvSpPr/>
          <p:nvPr/>
        </p:nvSpPr>
        <p:spPr>
          <a:xfrm>
            <a:off x="7473436" y="2881275"/>
            <a:ext cx="771366" cy="52322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8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744</a:t>
            </a:r>
          </a:p>
        </p:txBody>
      </p:sp>
      <p:sp>
        <p:nvSpPr>
          <p:cNvPr id="33" name="Düz Bağlayıcı 32">
            <a:extLst>
              <a:ext uri="{FF2B5EF4-FFF2-40B4-BE49-F238E27FC236}">
                <a16:creationId xmlns:a16="http://schemas.microsoft.com/office/drawing/2014/main" id="{5246203E-088A-4670-8CD8-1B15BAAFBCB8}"/>
              </a:ext>
            </a:extLst>
          </p:cNvPr>
          <p:cNvSpPr/>
          <p:nvPr/>
        </p:nvSpPr>
        <p:spPr>
          <a:xfrm flipH="1">
            <a:off x="10685109" y="980940"/>
            <a:ext cx="0" cy="5688420"/>
          </a:xfrm>
          <a:prstGeom prst="line">
            <a:avLst/>
          </a:prstGeom>
          <a:ln w="38100">
            <a:gradFill>
              <a:gsLst>
                <a:gs pos="0">
                  <a:srgbClr val="280F0E"/>
                </a:gs>
                <a:gs pos="100000">
                  <a:srgbClr val="000000">
                    <a:alpha val="0"/>
                  </a:srgbClr>
                </a:gs>
              </a:gsLst>
              <a:lin ang="5400000" scaled="0"/>
            </a:gradFill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34" name="Çözüm">
            <a:extLst>
              <a:ext uri="{FF2B5EF4-FFF2-40B4-BE49-F238E27FC236}">
                <a16:creationId xmlns:a16="http://schemas.microsoft.com/office/drawing/2014/main" id="{8A8E08AA-7D38-41F6-84D8-4E61D6369E6B}"/>
              </a:ext>
            </a:extLst>
          </p:cNvPr>
          <p:cNvGrpSpPr/>
          <p:nvPr/>
        </p:nvGrpSpPr>
        <p:grpSpPr>
          <a:xfrm>
            <a:off x="655027" y="3825150"/>
            <a:ext cx="3312368" cy="485015"/>
            <a:chOff x="184085" y="432048"/>
            <a:chExt cx="2425079" cy="485015"/>
          </a:xfrm>
        </p:grpSpPr>
        <p:sp>
          <p:nvSpPr>
            <p:cNvPr id="35" name="Dikdörtgen: Yuvarlatılmış Çapraz Köşeler 34">
              <a:extLst>
                <a:ext uri="{FF2B5EF4-FFF2-40B4-BE49-F238E27FC236}">
                  <a16:creationId xmlns:a16="http://schemas.microsoft.com/office/drawing/2014/main" id="{8F5608B8-AA91-4FF0-9C29-540F9D28DC93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36" name="Dikdörtgen: Yuvarlatılmış Çapraz Köşeler 4">
              <a:extLst>
                <a:ext uri="{FF2B5EF4-FFF2-40B4-BE49-F238E27FC236}">
                  <a16:creationId xmlns:a16="http://schemas.microsoft.com/office/drawing/2014/main" id="{4F85800C-4E55-4ACC-8B8E-9A62EA2806F8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lvl="0" indent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tr-TR" sz="2600" kern="12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Çözüm</a:t>
              </a:r>
            </a:p>
          </p:txBody>
        </p:sp>
      </p:grpSp>
      <p:grpSp>
        <p:nvGrpSpPr>
          <p:cNvPr id="37" name="Diğer Soru">
            <a:extLst>
              <a:ext uri="{FF2B5EF4-FFF2-40B4-BE49-F238E27FC236}">
                <a16:creationId xmlns:a16="http://schemas.microsoft.com/office/drawing/2014/main" id="{D2331BD4-BD89-44E5-8B91-7A45967F6910}"/>
              </a:ext>
            </a:extLst>
          </p:cNvPr>
          <p:cNvGrpSpPr/>
          <p:nvPr/>
        </p:nvGrpSpPr>
        <p:grpSpPr>
          <a:xfrm>
            <a:off x="10741685" y="4934042"/>
            <a:ext cx="1348252" cy="485015"/>
            <a:chOff x="184085" y="432048"/>
            <a:chExt cx="2425079" cy="485015"/>
          </a:xfrm>
        </p:grpSpPr>
        <p:sp>
          <p:nvSpPr>
            <p:cNvPr id="38" name="Dikdörtgen: Yuvarlatılmış Çapraz Köşeler 37">
              <a:extLst>
                <a:ext uri="{FF2B5EF4-FFF2-40B4-BE49-F238E27FC236}">
                  <a16:creationId xmlns:a16="http://schemas.microsoft.com/office/drawing/2014/main" id="{CB1FD48D-8CEE-4F8C-9540-C18698640A54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39" name="Dikdörtgen: Yuvarlatılmış Çapraz Köşeler 4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CE733A0E-CB20-412B-B1AB-4BA23EDB9A68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lvl="0" indent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tr-TR" kern="12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Diğer Soru</a:t>
              </a:r>
            </a:p>
          </p:txBody>
        </p:sp>
      </p:grpSp>
      <p:grpSp>
        <p:nvGrpSpPr>
          <p:cNvPr id="40" name="Çıkış">
            <a:extLst>
              <a:ext uri="{FF2B5EF4-FFF2-40B4-BE49-F238E27FC236}">
                <a16:creationId xmlns:a16="http://schemas.microsoft.com/office/drawing/2014/main" id="{F89BACF5-58CA-4341-98F5-159693C508CC}"/>
              </a:ext>
            </a:extLst>
          </p:cNvPr>
          <p:cNvGrpSpPr/>
          <p:nvPr/>
        </p:nvGrpSpPr>
        <p:grpSpPr>
          <a:xfrm>
            <a:off x="10741684" y="5559193"/>
            <a:ext cx="1348249" cy="485015"/>
            <a:chOff x="184085" y="432048"/>
            <a:chExt cx="2425079" cy="485015"/>
          </a:xfrm>
        </p:grpSpPr>
        <p:sp>
          <p:nvSpPr>
            <p:cNvPr id="41" name="Dikdörtgen: Yuvarlatılmış Çapraz Köşeler 40">
              <a:extLst>
                <a:ext uri="{FF2B5EF4-FFF2-40B4-BE49-F238E27FC236}">
                  <a16:creationId xmlns:a16="http://schemas.microsoft.com/office/drawing/2014/main" id="{049C51F2-B5DE-4157-823B-E441D729A240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42" name="Dikdörtgen: Yuvarlatılmış Çapraz Köşeler 4">
              <a:hlinkClick r:id="" action="ppaction://hlinkshowjump?jump=lastslide"/>
              <a:extLst>
                <a:ext uri="{FF2B5EF4-FFF2-40B4-BE49-F238E27FC236}">
                  <a16:creationId xmlns:a16="http://schemas.microsoft.com/office/drawing/2014/main" id="{44E6B737-33E6-4027-A30E-D82D895A53CC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lvl="0" indent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tr-TR" kern="12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Çıkış</a:t>
              </a:r>
            </a:p>
          </p:txBody>
        </p:sp>
      </p:grpSp>
      <p:sp>
        <p:nvSpPr>
          <p:cNvPr id="43" name="Dikdörtgen 42">
            <a:extLst>
              <a:ext uri="{FF2B5EF4-FFF2-40B4-BE49-F238E27FC236}">
                <a16:creationId xmlns:a16="http://schemas.microsoft.com/office/drawing/2014/main" id="{141F1DFE-C351-43D7-ABBF-F96878AEA3B8}"/>
              </a:ext>
            </a:extLst>
          </p:cNvPr>
          <p:cNvSpPr/>
          <p:nvPr/>
        </p:nvSpPr>
        <p:spPr>
          <a:xfrm>
            <a:off x="1539388" y="4473600"/>
            <a:ext cx="166603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4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Birinci Cildi</a:t>
            </a:r>
          </a:p>
        </p:txBody>
      </p:sp>
      <p:cxnSp>
        <p:nvCxnSpPr>
          <p:cNvPr id="45" name="Düz Bağlayıcı 44">
            <a:extLst>
              <a:ext uri="{FF2B5EF4-FFF2-40B4-BE49-F238E27FC236}">
                <a16:creationId xmlns:a16="http://schemas.microsoft.com/office/drawing/2014/main" id="{73B846EB-C79A-4ABF-8C05-A2FD37124B95}"/>
              </a:ext>
            </a:extLst>
          </p:cNvPr>
          <p:cNvCxnSpPr/>
          <p:nvPr/>
        </p:nvCxnSpPr>
        <p:spPr>
          <a:xfrm>
            <a:off x="1487488" y="4988550"/>
            <a:ext cx="18002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Dikdörtgen 45">
            <a:extLst>
              <a:ext uri="{FF2B5EF4-FFF2-40B4-BE49-F238E27FC236}">
                <a16:creationId xmlns:a16="http://schemas.microsoft.com/office/drawing/2014/main" id="{FDC97657-FBFD-4240-ADA9-E01BA8E746B3}"/>
              </a:ext>
            </a:extLst>
          </p:cNvPr>
          <p:cNvSpPr/>
          <p:nvPr/>
        </p:nvSpPr>
        <p:spPr>
          <a:xfrm>
            <a:off x="1640788" y="5121204"/>
            <a:ext cx="149323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4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240 sayfa</a:t>
            </a:r>
            <a:endParaRPr lang="tr-TR" sz="24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7" name="Dikdörtgen 46">
            <a:extLst>
              <a:ext uri="{FF2B5EF4-FFF2-40B4-BE49-F238E27FC236}">
                <a16:creationId xmlns:a16="http://schemas.microsoft.com/office/drawing/2014/main" id="{1B0972ED-EB4C-4CDA-A311-9872C8265E61}"/>
              </a:ext>
            </a:extLst>
          </p:cNvPr>
          <p:cNvSpPr/>
          <p:nvPr/>
        </p:nvSpPr>
        <p:spPr>
          <a:xfrm>
            <a:off x="3805889" y="4473600"/>
            <a:ext cx="157158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4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İkinci Cildi</a:t>
            </a:r>
          </a:p>
        </p:txBody>
      </p:sp>
      <p:cxnSp>
        <p:nvCxnSpPr>
          <p:cNvPr id="48" name="Düz Bağlayıcı 47">
            <a:extLst>
              <a:ext uri="{FF2B5EF4-FFF2-40B4-BE49-F238E27FC236}">
                <a16:creationId xmlns:a16="http://schemas.microsoft.com/office/drawing/2014/main" id="{D7261D4D-6827-416A-A247-5AC5931A522D}"/>
              </a:ext>
            </a:extLst>
          </p:cNvPr>
          <p:cNvCxnSpPr/>
          <p:nvPr/>
        </p:nvCxnSpPr>
        <p:spPr>
          <a:xfrm>
            <a:off x="3638444" y="4988550"/>
            <a:ext cx="18002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Dikdörtgen 48">
            <a:extLst>
              <a:ext uri="{FF2B5EF4-FFF2-40B4-BE49-F238E27FC236}">
                <a16:creationId xmlns:a16="http://schemas.microsoft.com/office/drawing/2014/main" id="{232D7A26-E296-4822-83FE-7172C8DCFCCD}"/>
              </a:ext>
            </a:extLst>
          </p:cNvPr>
          <p:cNvSpPr/>
          <p:nvPr/>
        </p:nvSpPr>
        <p:spPr>
          <a:xfrm>
            <a:off x="3791744" y="5121204"/>
            <a:ext cx="149322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4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254 sayfa</a:t>
            </a:r>
            <a:endParaRPr lang="tr-TR" sz="24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0" name="Dikdörtgen 49">
            <a:extLst>
              <a:ext uri="{FF2B5EF4-FFF2-40B4-BE49-F238E27FC236}">
                <a16:creationId xmlns:a16="http://schemas.microsoft.com/office/drawing/2014/main" id="{2CEB2D2E-D35F-4ACF-82A5-DE660AC4671C}"/>
              </a:ext>
            </a:extLst>
          </p:cNvPr>
          <p:cNvSpPr/>
          <p:nvPr/>
        </p:nvSpPr>
        <p:spPr>
          <a:xfrm>
            <a:off x="5744105" y="4484365"/>
            <a:ext cx="184890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4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Üçüncü Cildi</a:t>
            </a:r>
          </a:p>
        </p:txBody>
      </p:sp>
      <p:cxnSp>
        <p:nvCxnSpPr>
          <p:cNvPr id="51" name="Düz Bağlayıcı 50">
            <a:extLst>
              <a:ext uri="{FF2B5EF4-FFF2-40B4-BE49-F238E27FC236}">
                <a16:creationId xmlns:a16="http://schemas.microsoft.com/office/drawing/2014/main" id="{5AB175A5-55ED-4127-8EB0-404083EB034D}"/>
              </a:ext>
            </a:extLst>
          </p:cNvPr>
          <p:cNvCxnSpPr/>
          <p:nvPr/>
        </p:nvCxnSpPr>
        <p:spPr>
          <a:xfrm>
            <a:off x="5750225" y="4988550"/>
            <a:ext cx="18002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Dikdörtgen 51">
            <a:extLst>
              <a:ext uri="{FF2B5EF4-FFF2-40B4-BE49-F238E27FC236}">
                <a16:creationId xmlns:a16="http://schemas.microsoft.com/office/drawing/2014/main" id="{81CFC80E-E521-44CD-9EDA-8DC660DAD50F}"/>
              </a:ext>
            </a:extLst>
          </p:cNvPr>
          <p:cNvSpPr/>
          <p:nvPr/>
        </p:nvSpPr>
        <p:spPr>
          <a:xfrm>
            <a:off x="6305334" y="5121204"/>
            <a:ext cx="68961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4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240</a:t>
            </a:r>
            <a:endParaRPr lang="tr-TR" sz="24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3" name="Dikdörtgen 52">
            <a:extLst>
              <a:ext uri="{FF2B5EF4-FFF2-40B4-BE49-F238E27FC236}">
                <a16:creationId xmlns:a16="http://schemas.microsoft.com/office/drawing/2014/main" id="{3FBD7F70-F3CD-4ADA-BB24-4197C8FC7240}"/>
              </a:ext>
            </a:extLst>
          </p:cNvPr>
          <p:cNvSpPr/>
          <p:nvPr/>
        </p:nvSpPr>
        <p:spPr>
          <a:xfrm>
            <a:off x="6465101" y="5484689"/>
            <a:ext cx="52129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4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</a:t>
            </a:r>
            <a:endParaRPr lang="tr-TR" sz="24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54" name="Düz Bağlayıcı 53">
            <a:extLst>
              <a:ext uri="{FF2B5EF4-FFF2-40B4-BE49-F238E27FC236}">
                <a16:creationId xmlns:a16="http://schemas.microsoft.com/office/drawing/2014/main" id="{D6A22F9D-66E3-4664-AA93-3E1514BCE86E}"/>
              </a:ext>
            </a:extLst>
          </p:cNvPr>
          <p:cNvCxnSpPr>
            <a:cxnSpLocks/>
          </p:cNvCxnSpPr>
          <p:nvPr/>
        </p:nvCxnSpPr>
        <p:spPr>
          <a:xfrm>
            <a:off x="6096000" y="5959492"/>
            <a:ext cx="806494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Dikdörtgen 55">
            <a:extLst>
              <a:ext uri="{FF2B5EF4-FFF2-40B4-BE49-F238E27FC236}">
                <a16:creationId xmlns:a16="http://schemas.microsoft.com/office/drawing/2014/main" id="{1E8F9B9A-2079-4973-A780-A1C930D18882}"/>
              </a:ext>
            </a:extLst>
          </p:cNvPr>
          <p:cNvSpPr/>
          <p:nvPr/>
        </p:nvSpPr>
        <p:spPr>
          <a:xfrm>
            <a:off x="5942472" y="5597022"/>
            <a:ext cx="40908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4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+</a:t>
            </a:r>
            <a:endParaRPr lang="tr-TR" sz="24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8" name="Dikdörtgen 57">
            <a:extLst>
              <a:ext uri="{FF2B5EF4-FFF2-40B4-BE49-F238E27FC236}">
                <a16:creationId xmlns:a16="http://schemas.microsoft.com/office/drawing/2014/main" id="{AFC997F1-D1CB-4BC8-BCE1-680C34FFD8EB}"/>
              </a:ext>
            </a:extLst>
          </p:cNvPr>
          <p:cNvSpPr/>
          <p:nvPr/>
        </p:nvSpPr>
        <p:spPr>
          <a:xfrm>
            <a:off x="6309407" y="5959492"/>
            <a:ext cx="149323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4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260 sayfa</a:t>
            </a:r>
            <a:endParaRPr lang="tr-TR" sz="24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9" name="Dikdörtgen 58">
            <a:extLst>
              <a:ext uri="{FF2B5EF4-FFF2-40B4-BE49-F238E27FC236}">
                <a16:creationId xmlns:a16="http://schemas.microsoft.com/office/drawing/2014/main" id="{ECD21A1A-9C58-4C0E-8021-D059B2B1ADCC}"/>
              </a:ext>
            </a:extLst>
          </p:cNvPr>
          <p:cNvSpPr/>
          <p:nvPr/>
        </p:nvSpPr>
        <p:spPr>
          <a:xfrm>
            <a:off x="8435231" y="4473600"/>
            <a:ext cx="87132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4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Kitap</a:t>
            </a:r>
          </a:p>
        </p:txBody>
      </p:sp>
      <p:cxnSp>
        <p:nvCxnSpPr>
          <p:cNvPr id="60" name="Düz Bağlayıcı 59">
            <a:extLst>
              <a:ext uri="{FF2B5EF4-FFF2-40B4-BE49-F238E27FC236}">
                <a16:creationId xmlns:a16="http://schemas.microsoft.com/office/drawing/2014/main" id="{A058C06A-49AE-4E23-A8F3-B92B57AD3EE8}"/>
              </a:ext>
            </a:extLst>
          </p:cNvPr>
          <p:cNvCxnSpPr/>
          <p:nvPr/>
        </p:nvCxnSpPr>
        <p:spPr>
          <a:xfrm>
            <a:off x="7970796" y="4988550"/>
            <a:ext cx="18002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Dikdörtgen 60">
            <a:extLst>
              <a:ext uri="{FF2B5EF4-FFF2-40B4-BE49-F238E27FC236}">
                <a16:creationId xmlns:a16="http://schemas.microsoft.com/office/drawing/2014/main" id="{92509338-9CC8-4A13-9D65-A28C243CB8AB}"/>
              </a:ext>
            </a:extLst>
          </p:cNvPr>
          <p:cNvSpPr/>
          <p:nvPr/>
        </p:nvSpPr>
        <p:spPr>
          <a:xfrm>
            <a:off x="8547786" y="5084180"/>
            <a:ext cx="68961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4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240</a:t>
            </a:r>
            <a:endParaRPr lang="tr-TR" sz="24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2" name="Dikdörtgen 61">
            <a:extLst>
              <a:ext uri="{FF2B5EF4-FFF2-40B4-BE49-F238E27FC236}">
                <a16:creationId xmlns:a16="http://schemas.microsoft.com/office/drawing/2014/main" id="{D7F4CDCC-D75B-42F4-A085-210BE8DA096E}"/>
              </a:ext>
            </a:extLst>
          </p:cNvPr>
          <p:cNvSpPr/>
          <p:nvPr/>
        </p:nvSpPr>
        <p:spPr>
          <a:xfrm>
            <a:off x="8544418" y="5433994"/>
            <a:ext cx="68961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4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254</a:t>
            </a:r>
            <a:endParaRPr lang="tr-TR" sz="24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3" name="Dikdörtgen 62">
            <a:extLst>
              <a:ext uri="{FF2B5EF4-FFF2-40B4-BE49-F238E27FC236}">
                <a16:creationId xmlns:a16="http://schemas.microsoft.com/office/drawing/2014/main" id="{539DC874-7190-4AF1-ABBA-077554BB0464}"/>
              </a:ext>
            </a:extLst>
          </p:cNvPr>
          <p:cNvSpPr/>
          <p:nvPr/>
        </p:nvSpPr>
        <p:spPr>
          <a:xfrm>
            <a:off x="8544418" y="5801700"/>
            <a:ext cx="68961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4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260</a:t>
            </a:r>
            <a:endParaRPr lang="tr-TR" sz="24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4" name="Dikdörtgen 63">
            <a:extLst>
              <a:ext uri="{FF2B5EF4-FFF2-40B4-BE49-F238E27FC236}">
                <a16:creationId xmlns:a16="http://schemas.microsoft.com/office/drawing/2014/main" id="{7D13F347-67A7-45EF-A51B-462DCF4BACFE}"/>
              </a:ext>
            </a:extLst>
          </p:cNvPr>
          <p:cNvSpPr/>
          <p:nvPr/>
        </p:nvSpPr>
        <p:spPr>
          <a:xfrm>
            <a:off x="8523388" y="6258893"/>
            <a:ext cx="149323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4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754 sayfa</a:t>
            </a:r>
            <a:endParaRPr lang="tr-TR" sz="24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65" name="Düz Bağlayıcı 64">
            <a:extLst>
              <a:ext uri="{FF2B5EF4-FFF2-40B4-BE49-F238E27FC236}">
                <a16:creationId xmlns:a16="http://schemas.microsoft.com/office/drawing/2014/main" id="{568FC765-FA5B-46E7-9551-70800C4C7FEB}"/>
              </a:ext>
            </a:extLst>
          </p:cNvPr>
          <p:cNvCxnSpPr>
            <a:cxnSpLocks/>
          </p:cNvCxnSpPr>
          <p:nvPr/>
        </p:nvCxnSpPr>
        <p:spPr>
          <a:xfrm>
            <a:off x="8408541" y="6226697"/>
            <a:ext cx="806494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Dikdörtgen 65">
            <a:extLst>
              <a:ext uri="{FF2B5EF4-FFF2-40B4-BE49-F238E27FC236}">
                <a16:creationId xmlns:a16="http://schemas.microsoft.com/office/drawing/2014/main" id="{6CF72D6D-9C0C-48BA-BDAD-A6C256C4BA8C}"/>
              </a:ext>
            </a:extLst>
          </p:cNvPr>
          <p:cNvSpPr/>
          <p:nvPr/>
        </p:nvSpPr>
        <p:spPr>
          <a:xfrm>
            <a:off x="8283300" y="5812674"/>
            <a:ext cx="40908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4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+</a:t>
            </a:r>
            <a:endParaRPr lang="tr-TR" sz="24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621220" y="78049"/>
            <a:ext cx="5168402" cy="523220"/>
          </a:xfrm>
          <a:prstGeom prst="rect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Toplama İşlemi Problemleri</a:t>
            </a:r>
          </a:p>
        </p:txBody>
      </p:sp>
    </p:spTree>
    <p:extLst>
      <p:ext uri="{BB962C8B-B14F-4D97-AF65-F5344CB8AC3E}">
        <p14:creationId xmlns:p14="http://schemas.microsoft.com/office/powerpoint/2010/main" val="2937533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-4.07407E-6 L 2.08333E-7 0.13612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8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-4.07407E-6 L 2.08333E-7 0.13612 " pathEditMode="relative" rAng="0" ptsTypes="AA">
                                      <p:cBhvr>
                                        <p:cTn id="19" dur="2000" spd="-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8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5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6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75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85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95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500"/>
                            </p:stCondLst>
                            <p:childTnLst>
                              <p:par>
                                <p:cTn id="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150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200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30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4000"/>
                            </p:stCondLst>
                            <p:childTnLst>
                              <p:par>
                                <p:cTn id="8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5000"/>
                            </p:stCondLst>
                            <p:childTnLst>
                              <p:par>
                                <p:cTn id="8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6000"/>
                            </p:stCondLst>
                            <p:childTnLst>
                              <p:par>
                                <p:cTn id="9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7000"/>
                            </p:stCondLst>
                            <p:childTnLst>
                              <p:par>
                                <p:cTn id="9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8000"/>
                            </p:stCondLst>
                            <p:childTnLst>
                              <p:par>
                                <p:cTn id="9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9000"/>
                            </p:stCondLst>
                            <p:childTnLst>
                              <p:par>
                                <p:cTn id="10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9500"/>
                            </p:stCondLst>
                            <p:childTnLst>
                              <p:par>
                                <p:cTn id="10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43" grpId="0"/>
      <p:bldP spid="46" grpId="0"/>
      <p:bldP spid="47" grpId="0"/>
      <p:bldP spid="49" grpId="0"/>
      <p:bldP spid="50" grpId="0"/>
      <p:bldP spid="52" grpId="0"/>
      <p:bldP spid="53" grpId="0"/>
      <p:bldP spid="56" grpId="0"/>
      <p:bldP spid="58" grpId="0"/>
      <p:bldP spid="59" grpId="0"/>
      <p:bldP spid="61" grpId="0"/>
      <p:bldP spid="62" grpId="0"/>
      <p:bldP spid="63" grpId="0"/>
      <p:bldP spid="64" grpId="0"/>
      <p:bldP spid="6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993937"/>
            </a:gs>
            <a:gs pos="50000">
              <a:srgbClr val="722A28"/>
            </a:gs>
            <a:gs pos="100000">
              <a:srgbClr val="280F0E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 2">
            <a:extLst>
              <a:ext uri="{FF2B5EF4-FFF2-40B4-BE49-F238E27FC236}">
                <a16:creationId xmlns:a16="http://schemas.microsoft.com/office/drawing/2014/main" id="{D0E38C2A-DE1C-446E-A309-4D7867DCBA95}"/>
              </a:ext>
            </a:extLst>
          </p:cNvPr>
          <p:cNvGrpSpPr/>
          <p:nvPr/>
        </p:nvGrpSpPr>
        <p:grpSpPr>
          <a:xfrm>
            <a:off x="622688" y="764704"/>
            <a:ext cx="3312368" cy="485015"/>
            <a:chOff x="184085" y="432048"/>
            <a:chExt cx="2425079" cy="485015"/>
          </a:xfrm>
        </p:grpSpPr>
        <p:sp>
          <p:nvSpPr>
            <p:cNvPr id="4" name="Dikdörtgen: Yuvarlatılmış Çapraz Köşeler 3">
              <a:extLst>
                <a:ext uri="{FF2B5EF4-FFF2-40B4-BE49-F238E27FC236}">
                  <a16:creationId xmlns:a16="http://schemas.microsoft.com/office/drawing/2014/main" id="{0FD1EB71-CB96-46DC-AB9C-826D60E8BA47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5" name="Dikdörtgen: Yuvarlatılmış Çapraz Köşeler 4">
              <a:extLst>
                <a:ext uri="{FF2B5EF4-FFF2-40B4-BE49-F238E27FC236}">
                  <a16:creationId xmlns:a16="http://schemas.microsoft.com/office/drawing/2014/main" id="{995164D3-4A68-4E3C-8750-4E9942C54D80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marR="0" lvl="0" indent="0" algn="ctr" defTabSz="11557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Soru 3</a:t>
              </a:r>
            </a:p>
          </p:txBody>
        </p:sp>
      </p:grpSp>
      <p:sp>
        <p:nvSpPr>
          <p:cNvPr id="7" name="Düz Bağlayıcı 6">
            <a:extLst>
              <a:ext uri="{FF2B5EF4-FFF2-40B4-BE49-F238E27FC236}">
                <a16:creationId xmlns:a16="http://schemas.microsoft.com/office/drawing/2014/main" id="{09EE2740-ABBF-495F-857A-77568FE1AC19}"/>
              </a:ext>
            </a:extLst>
          </p:cNvPr>
          <p:cNvSpPr/>
          <p:nvPr/>
        </p:nvSpPr>
        <p:spPr>
          <a:xfrm flipH="1">
            <a:off x="622688" y="1249719"/>
            <a:ext cx="0" cy="4968552"/>
          </a:xfrm>
          <a:prstGeom prst="line">
            <a:avLst/>
          </a:prstGeom>
          <a:ln w="38100">
            <a:gradFill>
              <a:gsLst>
                <a:gs pos="0">
                  <a:srgbClr val="280F0E"/>
                </a:gs>
                <a:gs pos="100000">
                  <a:srgbClr val="000000">
                    <a:alpha val="0"/>
                  </a:srgbClr>
                </a:gs>
              </a:gsLst>
              <a:lin ang="5400000" scaled="0"/>
            </a:gradFill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Dikdörtgen 7">
            <a:extLst>
              <a:ext uri="{FF2B5EF4-FFF2-40B4-BE49-F238E27FC236}">
                <a16:creationId xmlns:a16="http://schemas.microsoft.com/office/drawing/2014/main" id="{E8BB74D0-B9FF-48AF-B42E-08F02A93169B}"/>
              </a:ext>
            </a:extLst>
          </p:cNvPr>
          <p:cNvSpPr/>
          <p:nvPr/>
        </p:nvSpPr>
        <p:spPr>
          <a:xfrm>
            <a:off x="732408" y="1484784"/>
            <a:ext cx="9721073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Bir ilkokulda 285 kız öğrenci vardır. Erkek öğrenciler, kız öğrencilerden 58 fazladır. Bu ilkokulda kaç öğrenci vardır ?</a:t>
            </a:r>
          </a:p>
        </p:txBody>
      </p:sp>
      <p:grpSp>
        <p:nvGrpSpPr>
          <p:cNvPr id="21" name="Cevap Sütunu">
            <a:extLst>
              <a:ext uri="{FF2B5EF4-FFF2-40B4-BE49-F238E27FC236}">
                <a16:creationId xmlns:a16="http://schemas.microsoft.com/office/drawing/2014/main" id="{8B35D63C-848B-4265-BD3E-7CA3192FFD1F}"/>
              </a:ext>
            </a:extLst>
          </p:cNvPr>
          <p:cNvGrpSpPr/>
          <p:nvPr/>
        </p:nvGrpSpPr>
        <p:grpSpPr>
          <a:xfrm>
            <a:off x="11099088" y="1644726"/>
            <a:ext cx="659864" cy="1362962"/>
            <a:chOff x="10908744" y="4077072"/>
            <a:chExt cx="659864" cy="1362962"/>
          </a:xfrm>
        </p:grpSpPr>
        <p:grpSp>
          <p:nvGrpSpPr>
            <p:cNvPr id="12" name="Grup 11">
              <a:extLst>
                <a:ext uri="{FF2B5EF4-FFF2-40B4-BE49-F238E27FC236}">
                  <a16:creationId xmlns:a16="http://schemas.microsoft.com/office/drawing/2014/main" id="{064E7A48-D453-47C4-B776-47C856776279}"/>
                </a:ext>
              </a:extLst>
            </p:cNvPr>
            <p:cNvGrpSpPr/>
            <p:nvPr/>
          </p:nvGrpSpPr>
          <p:grpSpPr>
            <a:xfrm rot="5400000">
              <a:off x="10557510" y="4428936"/>
              <a:ext cx="1362962" cy="659234"/>
              <a:chOff x="2923503" y="1474630"/>
              <a:chExt cx="2910631" cy="1262131"/>
            </a:xfrm>
            <a:solidFill>
              <a:schemeClr val="accent2">
                <a:lumMod val="60000"/>
                <a:lumOff val="40000"/>
              </a:schemeClr>
            </a:solidFill>
          </p:grpSpPr>
          <p:sp>
            <p:nvSpPr>
              <p:cNvPr id="13" name="Yuvarlatılmış Dikdörtgen 5">
                <a:extLst>
                  <a:ext uri="{FF2B5EF4-FFF2-40B4-BE49-F238E27FC236}">
                    <a16:creationId xmlns:a16="http://schemas.microsoft.com/office/drawing/2014/main" id="{BFD2810E-4476-4E5C-BCAB-85BCC820EAA2}"/>
                  </a:ext>
                </a:extLst>
              </p:cNvPr>
              <p:cNvSpPr/>
              <p:nvPr/>
            </p:nvSpPr>
            <p:spPr>
              <a:xfrm>
                <a:off x="2923503" y="1474630"/>
                <a:ext cx="2897746" cy="1262126"/>
              </a:xfrm>
              <a:prstGeom prst="roundRect">
                <a:avLst/>
              </a:prstGeom>
              <a:grpFill/>
              <a:ln>
                <a:solidFill>
                  <a:schemeClr val="accent2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5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4" name="Yuvarlatılmış Dikdörtgen 6">
                <a:extLst>
                  <a:ext uri="{FF2B5EF4-FFF2-40B4-BE49-F238E27FC236}">
                    <a16:creationId xmlns:a16="http://schemas.microsoft.com/office/drawing/2014/main" id="{50B7EF03-759F-4059-90DE-0A7898D5D118}"/>
                  </a:ext>
                </a:extLst>
              </p:cNvPr>
              <p:cNvSpPr/>
              <p:nvPr/>
            </p:nvSpPr>
            <p:spPr>
              <a:xfrm>
                <a:off x="5230122" y="1474632"/>
                <a:ext cx="604012" cy="1262129"/>
              </a:xfrm>
              <a:prstGeom prst="roundRect">
                <a:avLst/>
              </a:prstGeom>
              <a:grpFill/>
              <a:ln>
                <a:solidFill>
                  <a:schemeClr val="accent2"/>
                </a:solidFill>
              </a:ln>
            </p:spPr>
            <p:style>
              <a:lnRef idx="3">
                <a:schemeClr val="lt1"/>
              </a:lnRef>
              <a:fillRef idx="1">
                <a:schemeClr val="accent2"/>
              </a:fillRef>
              <a:effectRef idx="1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1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sp>
          <p:nvSpPr>
            <p:cNvPr id="20" name="Dikdörtgen 19">
              <a:extLst>
                <a:ext uri="{FF2B5EF4-FFF2-40B4-BE49-F238E27FC236}">
                  <a16:creationId xmlns:a16="http://schemas.microsoft.com/office/drawing/2014/main" id="{E3398624-1C9E-4D31-A20C-B1C8AC2BB6CB}"/>
                </a:ext>
              </a:extLst>
            </p:cNvPr>
            <p:cNvSpPr/>
            <p:nvPr/>
          </p:nvSpPr>
          <p:spPr>
            <a:xfrm>
              <a:off x="10908744" y="4155468"/>
              <a:ext cx="622286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5400" b="1" i="0" u="none" strike="noStrike" kern="1200" cap="none" spc="0" normalizeH="0" baseline="0" noProof="0" dirty="0">
                  <a:ln w="6600">
                    <a:solidFill>
                      <a:srgbClr val="C0504D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dist="38100" dir="2700000" algn="tl" rotWithShape="0">
                      <a:srgbClr val="C0504D"/>
                    </a:outerShdw>
                  </a:effectLst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b</a:t>
              </a:r>
            </a:p>
          </p:txBody>
        </p:sp>
      </p:grpSp>
      <p:sp>
        <p:nvSpPr>
          <p:cNvPr id="15" name="Akış Çizelgesi: Depolanmış Veri 14">
            <a:extLst>
              <a:ext uri="{FF2B5EF4-FFF2-40B4-BE49-F238E27FC236}">
                <a16:creationId xmlns:a16="http://schemas.microsoft.com/office/drawing/2014/main" id="{728E6420-D353-4DCC-954B-BE9C5EF645F1}"/>
              </a:ext>
            </a:extLst>
          </p:cNvPr>
          <p:cNvSpPr/>
          <p:nvPr/>
        </p:nvSpPr>
        <p:spPr>
          <a:xfrm rot="5400000">
            <a:off x="10626267" y="1636114"/>
            <a:ext cx="1605507" cy="761511"/>
          </a:xfrm>
          <a:prstGeom prst="flowChartOnlineStorage">
            <a:avLst/>
          </a:prstGeom>
          <a:solidFill>
            <a:srgbClr val="431917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9" name="Cevap">
            <a:extLst>
              <a:ext uri="{FF2B5EF4-FFF2-40B4-BE49-F238E27FC236}">
                <a16:creationId xmlns:a16="http://schemas.microsoft.com/office/drawing/2014/main" id="{CE76CEAE-08A6-4F7B-9891-B213929D0061}"/>
              </a:ext>
            </a:extLst>
          </p:cNvPr>
          <p:cNvGrpSpPr/>
          <p:nvPr/>
        </p:nvGrpSpPr>
        <p:grpSpPr>
          <a:xfrm>
            <a:off x="10879566" y="705425"/>
            <a:ext cx="1060699" cy="485015"/>
            <a:chOff x="184085" y="432048"/>
            <a:chExt cx="2425079" cy="485015"/>
          </a:xfrm>
        </p:grpSpPr>
        <p:sp>
          <p:nvSpPr>
            <p:cNvPr id="10" name="Dikdörtgen: Yuvarlatılmış Çapraz Köşeler 9">
              <a:extLst>
                <a:ext uri="{FF2B5EF4-FFF2-40B4-BE49-F238E27FC236}">
                  <a16:creationId xmlns:a16="http://schemas.microsoft.com/office/drawing/2014/main" id="{9F8E8E6F-D010-460D-9DF7-0D4B2654C60B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1" name="Dikdörtgen: Yuvarlatılmış Çapraz Köşeler 4">
              <a:extLst>
                <a:ext uri="{FF2B5EF4-FFF2-40B4-BE49-F238E27FC236}">
                  <a16:creationId xmlns:a16="http://schemas.microsoft.com/office/drawing/2014/main" id="{4333BD68-3458-470C-BC8A-8F4D2382A948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marR="0" lvl="0" indent="0" algn="ctr" defTabSz="11557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Cevap</a:t>
              </a:r>
            </a:p>
          </p:txBody>
        </p:sp>
      </p:grpSp>
      <p:grpSp>
        <p:nvGrpSpPr>
          <p:cNvPr id="22" name="Çözümü Göster">
            <a:extLst>
              <a:ext uri="{FF2B5EF4-FFF2-40B4-BE49-F238E27FC236}">
                <a16:creationId xmlns:a16="http://schemas.microsoft.com/office/drawing/2014/main" id="{D60156B9-98B3-4F89-B3F0-574882328800}"/>
              </a:ext>
            </a:extLst>
          </p:cNvPr>
          <p:cNvGrpSpPr/>
          <p:nvPr/>
        </p:nvGrpSpPr>
        <p:grpSpPr>
          <a:xfrm>
            <a:off x="10741684" y="4152124"/>
            <a:ext cx="1348252" cy="642952"/>
            <a:chOff x="184085" y="432048"/>
            <a:chExt cx="2425079" cy="485015"/>
          </a:xfrm>
        </p:grpSpPr>
        <p:sp>
          <p:nvSpPr>
            <p:cNvPr id="23" name="Dikdörtgen: Yuvarlatılmış Çapraz Köşeler 22">
              <a:extLst>
                <a:ext uri="{FF2B5EF4-FFF2-40B4-BE49-F238E27FC236}">
                  <a16:creationId xmlns:a16="http://schemas.microsoft.com/office/drawing/2014/main" id="{E8F502EF-A90E-4901-B510-E72A4D843164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24" name="Dikdörtgen: Yuvarlatılmış Çapraz Köşeler 4">
              <a:extLst>
                <a:ext uri="{FF2B5EF4-FFF2-40B4-BE49-F238E27FC236}">
                  <a16:creationId xmlns:a16="http://schemas.microsoft.com/office/drawing/2014/main" id="{0C739F12-19EB-4F68-BA83-E69982D0ED1E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marR="0" lvl="0" indent="0" algn="ctr" defTabSz="11557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Çözümü Göster</a:t>
              </a:r>
            </a:p>
          </p:txBody>
        </p:sp>
      </p:grpSp>
      <p:sp>
        <p:nvSpPr>
          <p:cNvPr id="25" name="Oval 24">
            <a:extLst>
              <a:ext uri="{FF2B5EF4-FFF2-40B4-BE49-F238E27FC236}">
                <a16:creationId xmlns:a16="http://schemas.microsoft.com/office/drawing/2014/main" id="{6C25FC68-294E-4396-920D-95B976B4C3AF}"/>
              </a:ext>
            </a:extLst>
          </p:cNvPr>
          <p:cNvSpPr/>
          <p:nvPr/>
        </p:nvSpPr>
        <p:spPr>
          <a:xfrm>
            <a:off x="1749652" y="2812965"/>
            <a:ext cx="659840" cy="659840"/>
          </a:xfrm>
          <a:prstGeom prst="ellipse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</a:t>
            </a:r>
          </a:p>
        </p:txBody>
      </p:sp>
      <p:sp>
        <p:nvSpPr>
          <p:cNvPr id="26" name="Dikdörtgen 25">
            <a:extLst>
              <a:ext uri="{FF2B5EF4-FFF2-40B4-BE49-F238E27FC236}">
                <a16:creationId xmlns:a16="http://schemas.microsoft.com/office/drawing/2014/main" id="{4E476D65-404A-4182-B72F-CCE316974DCF}"/>
              </a:ext>
            </a:extLst>
          </p:cNvPr>
          <p:cNvSpPr/>
          <p:nvPr/>
        </p:nvSpPr>
        <p:spPr>
          <a:xfrm>
            <a:off x="2460632" y="2881275"/>
            <a:ext cx="771366" cy="52322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528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2E4DCE87-DC35-4953-B14A-7E7B0E59AC1C}"/>
              </a:ext>
            </a:extLst>
          </p:cNvPr>
          <p:cNvSpPr/>
          <p:nvPr/>
        </p:nvSpPr>
        <p:spPr>
          <a:xfrm>
            <a:off x="4261761" y="2812965"/>
            <a:ext cx="659840" cy="659840"/>
          </a:xfrm>
          <a:prstGeom prst="ellipse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</a:t>
            </a:r>
          </a:p>
        </p:txBody>
      </p:sp>
      <p:sp>
        <p:nvSpPr>
          <p:cNvPr id="28" name="Dikdörtgen 27">
            <a:extLst>
              <a:ext uri="{FF2B5EF4-FFF2-40B4-BE49-F238E27FC236}">
                <a16:creationId xmlns:a16="http://schemas.microsoft.com/office/drawing/2014/main" id="{63F35821-F204-41BA-866D-C33C651062A0}"/>
              </a:ext>
            </a:extLst>
          </p:cNvPr>
          <p:cNvSpPr/>
          <p:nvPr/>
        </p:nvSpPr>
        <p:spPr>
          <a:xfrm>
            <a:off x="4972741" y="2881275"/>
            <a:ext cx="771366" cy="52322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628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F6C63A3-4CE2-442B-A86C-BC5638068C62}"/>
              </a:ext>
            </a:extLst>
          </p:cNvPr>
          <p:cNvSpPr/>
          <p:nvPr/>
        </p:nvSpPr>
        <p:spPr>
          <a:xfrm>
            <a:off x="6762456" y="2812965"/>
            <a:ext cx="659840" cy="659840"/>
          </a:xfrm>
          <a:prstGeom prst="ellipse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</a:t>
            </a:r>
          </a:p>
        </p:txBody>
      </p:sp>
      <p:sp>
        <p:nvSpPr>
          <p:cNvPr id="30" name="Dikdörtgen 29">
            <a:extLst>
              <a:ext uri="{FF2B5EF4-FFF2-40B4-BE49-F238E27FC236}">
                <a16:creationId xmlns:a16="http://schemas.microsoft.com/office/drawing/2014/main" id="{3FE63BF4-7F10-4869-AF01-F5C783E4FBD9}"/>
              </a:ext>
            </a:extLst>
          </p:cNvPr>
          <p:cNvSpPr/>
          <p:nvPr/>
        </p:nvSpPr>
        <p:spPr>
          <a:xfrm>
            <a:off x="7473437" y="2881275"/>
            <a:ext cx="771366" cy="52322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343</a:t>
            </a:r>
          </a:p>
        </p:txBody>
      </p:sp>
      <p:sp>
        <p:nvSpPr>
          <p:cNvPr id="33" name="Düz Bağlayıcı 32">
            <a:extLst>
              <a:ext uri="{FF2B5EF4-FFF2-40B4-BE49-F238E27FC236}">
                <a16:creationId xmlns:a16="http://schemas.microsoft.com/office/drawing/2014/main" id="{5246203E-088A-4670-8CD8-1B15BAAFBCB8}"/>
              </a:ext>
            </a:extLst>
          </p:cNvPr>
          <p:cNvSpPr/>
          <p:nvPr/>
        </p:nvSpPr>
        <p:spPr>
          <a:xfrm flipH="1">
            <a:off x="10685109" y="980940"/>
            <a:ext cx="0" cy="5688420"/>
          </a:xfrm>
          <a:prstGeom prst="line">
            <a:avLst/>
          </a:prstGeom>
          <a:ln w="38100">
            <a:gradFill>
              <a:gsLst>
                <a:gs pos="0">
                  <a:srgbClr val="280F0E"/>
                </a:gs>
                <a:gs pos="100000">
                  <a:srgbClr val="000000">
                    <a:alpha val="0"/>
                  </a:srgbClr>
                </a:gs>
              </a:gsLst>
              <a:lin ang="5400000" scaled="0"/>
            </a:gradFill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34" name="Çözüm">
            <a:extLst>
              <a:ext uri="{FF2B5EF4-FFF2-40B4-BE49-F238E27FC236}">
                <a16:creationId xmlns:a16="http://schemas.microsoft.com/office/drawing/2014/main" id="{8A8E08AA-7D38-41F6-84D8-4E61D6369E6B}"/>
              </a:ext>
            </a:extLst>
          </p:cNvPr>
          <p:cNvGrpSpPr/>
          <p:nvPr/>
        </p:nvGrpSpPr>
        <p:grpSpPr>
          <a:xfrm>
            <a:off x="655027" y="3825150"/>
            <a:ext cx="3312368" cy="485015"/>
            <a:chOff x="184085" y="432048"/>
            <a:chExt cx="2425079" cy="485015"/>
          </a:xfrm>
        </p:grpSpPr>
        <p:sp>
          <p:nvSpPr>
            <p:cNvPr id="35" name="Dikdörtgen: Yuvarlatılmış Çapraz Köşeler 34">
              <a:extLst>
                <a:ext uri="{FF2B5EF4-FFF2-40B4-BE49-F238E27FC236}">
                  <a16:creationId xmlns:a16="http://schemas.microsoft.com/office/drawing/2014/main" id="{8F5608B8-AA91-4FF0-9C29-540F9D28DC93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36" name="Dikdörtgen: Yuvarlatılmış Çapraz Köşeler 4">
              <a:extLst>
                <a:ext uri="{FF2B5EF4-FFF2-40B4-BE49-F238E27FC236}">
                  <a16:creationId xmlns:a16="http://schemas.microsoft.com/office/drawing/2014/main" id="{4F85800C-4E55-4ACC-8B8E-9A62EA2806F8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marR="0" lvl="0" indent="0" algn="ctr" defTabSz="11557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Çözüm</a:t>
              </a:r>
            </a:p>
          </p:txBody>
        </p:sp>
      </p:grpSp>
      <p:grpSp>
        <p:nvGrpSpPr>
          <p:cNvPr id="37" name="Diğer Soru">
            <a:extLst>
              <a:ext uri="{FF2B5EF4-FFF2-40B4-BE49-F238E27FC236}">
                <a16:creationId xmlns:a16="http://schemas.microsoft.com/office/drawing/2014/main" id="{D2331BD4-BD89-44E5-8B91-7A45967F6910}"/>
              </a:ext>
            </a:extLst>
          </p:cNvPr>
          <p:cNvGrpSpPr/>
          <p:nvPr/>
        </p:nvGrpSpPr>
        <p:grpSpPr>
          <a:xfrm>
            <a:off x="10741685" y="4934042"/>
            <a:ext cx="1348252" cy="485015"/>
            <a:chOff x="184085" y="432048"/>
            <a:chExt cx="2425079" cy="485015"/>
          </a:xfrm>
        </p:grpSpPr>
        <p:sp>
          <p:nvSpPr>
            <p:cNvPr id="38" name="Dikdörtgen: Yuvarlatılmış Çapraz Köşeler 37">
              <a:extLst>
                <a:ext uri="{FF2B5EF4-FFF2-40B4-BE49-F238E27FC236}">
                  <a16:creationId xmlns:a16="http://schemas.microsoft.com/office/drawing/2014/main" id="{CB1FD48D-8CEE-4F8C-9540-C18698640A54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39" name="Dikdörtgen: Yuvarlatılmış Çapraz Köşeler 4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CE733A0E-CB20-412B-B1AB-4BA23EDB9A68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marR="0" lvl="0" indent="0" algn="ctr" defTabSz="11557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Diğer Soru</a:t>
              </a:r>
            </a:p>
          </p:txBody>
        </p:sp>
      </p:grpSp>
      <p:grpSp>
        <p:nvGrpSpPr>
          <p:cNvPr id="40" name="Çıkış">
            <a:extLst>
              <a:ext uri="{FF2B5EF4-FFF2-40B4-BE49-F238E27FC236}">
                <a16:creationId xmlns:a16="http://schemas.microsoft.com/office/drawing/2014/main" id="{F89BACF5-58CA-4341-98F5-159693C508CC}"/>
              </a:ext>
            </a:extLst>
          </p:cNvPr>
          <p:cNvGrpSpPr/>
          <p:nvPr/>
        </p:nvGrpSpPr>
        <p:grpSpPr>
          <a:xfrm>
            <a:off x="10741684" y="5559193"/>
            <a:ext cx="1348249" cy="485015"/>
            <a:chOff x="184085" y="432048"/>
            <a:chExt cx="2425079" cy="485015"/>
          </a:xfrm>
        </p:grpSpPr>
        <p:sp>
          <p:nvSpPr>
            <p:cNvPr id="41" name="Dikdörtgen: Yuvarlatılmış Çapraz Köşeler 40">
              <a:extLst>
                <a:ext uri="{FF2B5EF4-FFF2-40B4-BE49-F238E27FC236}">
                  <a16:creationId xmlns:a16="http://schemas.microsoft.com/office/drawing/2014/main" id="{049C51F2-B5DE-4157-823B-E441D729A240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42" name="Dikdörtgen: Yuvarlatılmış Çapraz Köşeler 4">
              <a:hlinkClick r:id="" action="ppaction://hlinkshowjump?jump=lastslide"/>
              <a:extLst>
                <a:ext uri="{FF2B5EF4-FFF2-40B4-BE49-F238E27FC236}">
                  <a16:creationId xmlns:a16="http://schemas.microsoft.com/office/drawing/2014/main" id="{44E6B737-33E6-4027-A30E-D82D895A53CC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marR="0" lvl="0" indent="0" algn="ctr" defTabSz="11557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Çıkış</a:t>
              </a:r>
            </a:p>
          </p:txBody>
        </p:sp>
      </p:grpSp>
      <p:sp>
        <p:nvSpPr>
          <p:cNvPr id="43" name="Dikdörtgen 42">
            <a:extLst>
              <a:ext uri="{FF2B5EF4-FFF2-40B4-BE49-F238E27FC236}">
                <a16:creationId xmlns:a16="http://schemas.microsoft.com/office/drawing/2014/main" id="{141F1DFE-C351-43D7-ABBF-F96878AEA3B8}"/>
              </a:ext>
            </a:extLst>
          </p:cNvPr>
          <p:cNvSpPr/>
          <p:nvPr/>
        </p:nvSpPr>
        <p:spPr>
          <a:xfrm>
            <a:off x="1370146" y="4473600"/>
            <a:ext cx="200452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Kız öğrenciler</a:t>
            </a:r>
          </a:p>
        </p:txBody>
      </p:sp>
      <p:cxnSp>
        <p:nvCxnSpPr>
          <p:cNvPr id="45" name="Düz Bağlayıcı 44">
            <a:extLst>
              <a:ext uri="{FF2B5EF4-FFF2-40B4-BE49-F238E27FC236}">
                <a16:creationId xmlns:a16="http://schemas.microsoft.com/office/drawing/2014/main" id="{73B846EB-C79A-4ABF-8C05-A2FD37124B95}"/>
              </a:ext>
            </a:extLst>
          </p:cNvPr>
          <p:cNvCxnSpPr/>
          <p:nvPr/>
        </p:nvCxnSpPr>
        <p:spPr>
          <a:xfrm>
            <a:off x="1487488" y="4988550"/>
            <a:ext cx="18002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Dikdörtgen 45">
            <a:extLst>
              <a:ext uri="{FF2B5EF4-FFF2-40B4-BE49-F238E27FC236}">
                <a16:creationId xmlns:a16="http://schemas.microsoft.com/office/drawing/2014/main" id="{FDC97657-FBFD-4240-ADA9-E01BA8E746B3}"/>
              </a:ext>
            </a:extLst>
          </p:cNvPr>
          <p:cNvSpPr/>
          <p:nvPr/>
        </p:nvSpPr>
        <p:spPr>
          <a:xfrm>
            <a:off x="2042597" y="5121204"/>
            <a:ext cx="68961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285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7" name="Dikdörtgen 46">
            <a:extLst>
              <a:ext uri="{FF2B5EF4-FFF2-40B4-BE49-F238E27FC236}">
                <a16:creationId xmlns:a16="http://schemas.microsoft.com/office/drawing/2014/main" id="{1B0972ED-EB4C-4CDA-A311-9872C8265E61}"/>
              </a:ext>
            </a:extLst>
          </p:cNvPr>
          <p:cNvSpPr/>
          <p:nvPr/>
        </p:nvSpPr>
        <p:spPr>
          <a:xfrm>
            <a:off x="3800692" y="4473600"/>
            <a:ext cx="236731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Erkek öğrenciler</a:t>
            </a:r>
          </a:p>
        </p:txBody>
      </p:sp>
      <p:cxnSp>
        <p:nvCxnSpPr>
          <p:cNvPr id="48" name="Düz Bağlayıcı 47">
            <a:extLst>
              <a:ext uri="{FF2B5EF4-FFF2-40B4-BE49-F238E27FC236}">
                <a16:creationId xmlns:a16="http://schemas.microsoft.com/office/drawing/2014/main" id="{D7261D4D-6827-416A-A247-5AC5931A522D}"/>
              </a:ext>
            </a:extLst>
          </p:cNvPr>
          <p:cNvCxnSpPr/>
          <p:nvPr/>
        </p:nvCxnSpPr>
        <p:spPr>
          <a:xfrm>
            <a:off x="4031110" y="4988550"/>
            <a:ext cx="18002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Dikdörtgen 48">
            <a:extLst>
              <a:ext uri="{FF2B5EF4-FFF2-40B4-BE49-F238E27FC236}">
                <a16:creationId xmlns:a16="http://schemas.microsoft.com/office/drawing/2014/main" id="{232D7A26-E296-4822-83FE-7172C8DCFCCD}"/>
              </a:ext>
            </a:extLst>
          </p:cNvPr>
          <p:cNvSpPr/>
          <p:nvPr/>
        </p:nvSpPr>
        <p:spPr>
          <a:xfrm>
            <a:off x="4586218" y="5121204"/>
            <a:ext cx="68961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285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0" name="Dikdörtgen 49">
            <a:extLst>
              <a:ext uri="{FF2B5EF4-FFF2-40B4-BE49-F238E27FC236}">
                <a16:creationId xmlns:a16="http://schemas.microsoft.com/office/drawing/2014/main" id="{2CEB2D2E-D35F-4ACF-82A5-DE660AC4671C}"/>
              </a:ext>
            </a:extLst>
          </p:cNvPr>
          <p:cNvSpPr/>
          <p:nvPr/>
        </p:nvSpPr>
        <p:spPr>
          <a:xfrm>
            <a:off x="6532507" y="4484365"/>
            <a:ext cx="229979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Toplam Öğrenci</a:t>
            </a:r>
          </a:p>
        </p:txBody>
      </p:sp>
      <p:cxnSp>
        <p:nvCxnSpPr>
          <p:cNvPr id="51" name="Düz Bağlayıcı 50">
            <a:extLst>
              <a:ext uri="{FF2B5EF4-FFF2-40B4-BE49-F238E27FC236}">
                <a16:creationId xmlns:a16="http://schemas.microsoft.com/office/drawing/2014/main" id="{5AB175A5-55ED-4127-8EB0-404083EB034D}"/>
              </a:ext>
            </a:extLst>
          </p:cNvPr>
          <p:cNvCxnSpPr/>
          <p:nvPr/>
        </p:nvCxnSpPr>
        <p:spPr>
          <a:xfrm>
            <a:off x="6764072" y="4988550"/>
            <a:ext cx="18002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Dikdörtgen 51">
            <a:extLst>
              <a:ext uri="{FF2B5EF4-FFF2-40B4-BE49-F238E27FC236}">
                <a16:creationId xmlns:a16="http://schemas.microsoft.com/office/drawing/2014/main" id="{81CFC80E-E521-44CD-9EDA-8DC660DAD50F}"/>
              </a:ext>
            </a:extLst>
          </p:cNvPr>
          <p:cNvSpPr/>
          <p:nvPr/>
        </p:nvSpPr>
        <p:spPr>
          <a:xfrm>
            <a:off x="7319181" y="5121204"/>
            <a:ext cx="68961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285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3" name="Dikdörtgen 52">
            <a:extLst>
              <a:ext uri="{FF2B5EF4-FFF2-40B4-BE49-F238E27FC236}">
                <a16:creationId xmlns:a16="http://schemas.microsoft.com/office/drawing/2014/main" id="{3FBD7F70-F3CD-4ADA-BB24-4197C8FC7240}"/>
              </a:ext>
            </a:extLst>
          </p:cNvPr>
          <p:cNvSpPr/>
          <p:nvPr/>
        </p:nvSpPr>
        <p:spPr>
          <a:xfrm>
            <a:off x="7325763" y="5484689"/>
            <a:ext cx="68961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343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54" name="Düz Bağlayıcı 53">
            <a:extLst>
              <a:ext uri="{FF2B5EF4-FFF2-40B4-BE49-F238E27FC236}">
                <a16:creationId xmlns:a16="http://schemas.microsoft.com/office/drawing/2014/main" id="{D6A22F9D-66E3-4664-AA93-3E1514BCE86E}"/>
              </a:ext>
            </a:extLst>
          </p:cNvPr>
          <p:cNvCxnSpPr>
            <a:cxnSpLocks/>
          </p:cNvCxnSpPr>
          <p:nvPr/>
        </p:nvCxnSpPr>
        <p:spPr>
          <a:xfrm>
            <a:off x="7181855" y="5959492"/>
            <a:ext cx="806494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Dikdörtgen 55">
            <a:extLst>
              <a:ext uri="{FF2B5EF4-FFF2-40B4-BE49-F238E27FC236}">
                <a16:creationId xmlns:a16="http://schemas.microsoft.com/office/drawing/2014/main" id="{1E8F9B9A-2079-4973-A780-A1C930D18882}"/>
              </a:ext>
            </a:extLst>
          </p:cNvPr>
          <p:cNvSpPr/>
          <p:nvPr/>
        </p:nvSpPr>
        <p:spPr>
          <a:xfrm>
            <a:off x="6956319" y="5597022"/>
            <a:ext cx="40908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+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8" name="Dikdörtgen 57">
            <a:extLst>
              <a:ext uri="{FF2B5EF4-FFF2-40B4-BE49-F238E27FC236}">
                <a16:creationId xmlns:a16="http://schemas.microsoft.com/office/drawing/2014/main" id="{AFC997F1-D1CB-4BC8-BCE1-680C34FFD8EB}"/>
              </a:ext>
            </a:extLst>
          </p:cNvPr>
          <p:cNvSpPr/>
          <p:nvPr/>
        </p:nvSpPr>
        <p:spPr>
          <a:xfrm>
            <a:off x="7312600" y="5946354"/>
            <a:ext cx="68961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628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65" name="Düz Bağlayıcı 64">
            <a:extLst>
              <a:ext uri="{FF2B5EF4-FFF2-40B4-BE49-F238E27FC236}">
                <a16:creationId xmlns:a16="http://schemas.microsoft.com/office/drawing/2014/main" id="{568FC765-FA5B-46E7-9551-70800C4C7FEB}"/>
              </a:ext>
            </a:extLst>
          </p:cNvPr>
          <p:cNvCxnSpPr>
            <a:cxnSpLocks/>
          </p:cNvCxnSpPr>
          <p:nvPr/>
        </p:nvCxnSpPr>
        <p:spPr>
          <a:xfrm>
            <a:off x="4488460" y="5937547"/>
            <a:ext cx="806494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Dikdörtgen 65">
            <a:extLst>
              <a:ext uri="{FF2B5EF4-FFF2-40B4-BE49-F238E27FC236}">
                <a16:creationId xmlns:a16="http://schemas.microsoft.com/office/drawing/2014/main" id="{6CF72D6D-9C0C-48BA-BDAD-A6C256C4BA8C}"/>
              </a:ext>
            </a:extLst>
          </p:cNvPr>
          <p:cNvSpPr/>
          <p:nvPr/>
        </p:nvSpPr>
        <p:spPr>
          <a:xfrm>
            <a:off x="4363219" y="5523524"/>
            <a:ext cx="40908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+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621220" y="78049"/>
            <a:ext cx="5168402" cy="523220"/>
          </a:xfrm>
          <a:prstGeom prst="rect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1" i="0" u="none" strike="noStrike" kern="1200" cap="none" spc="0" normalizeH="0" baseline="0" noProof="0" dirty="0">
                <a:ln w="6600">
                  <a:solidFill>
                    <a:srgbClr val="C0504D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C0504D"/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Toplama İşlemi Problemleri</a:t>
            </a:r>
          </a:p>
        </p:txBody>
      </p:sp>
      <p:sp>
        <p:nvSpPr>
          <p:cNvPr id="57" name="Dikdörtgen 56">
            <a:extLst>
              <a:ext uri="{FF2B5EF4-FFF2-40B4-BE49-F238E27FC236}">
                <a16:creationId xmlns:a16="http://schemas.microsoft.com/office/drawing/2014/main" id="{232D7A26-E296-4822-83FE-7172C8DCFCCD}"/>
              </a:ext>
            </a:extLst>
          </p:cNvPr>
          <p:cNvSpPr/>
          <p:nvPr/>
        </p:nvSpPr>
        <p:spPr>
          <a:xfrm>
            <a:off x="4754876" y="5474395"/>
            <a:ext cx="52129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58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7" name="Dikdörtgen 66">
            <a:extLst>
              <a:ext uri="{FF2B5EF4-FFF2-40B4-BE49-F238E27FC236}">
                <a16:creationId xmlns:a16="http://schemas.microsoft.com/office/drawing/2014/main" id="{232D7A26-E296-4822-83FE-7172C8DCFCCD}"/>
              </a:ext>
            </a:extLst>
          </p:cNvPr>
          <p:cNvSpPr/>
          <p:nvPr/>
        </p:nvSpPr>
        <p:spPr>
          <a:xfrm>
            <a:off x="4589459" y="6119250"/>
            <a:ext cx="68961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343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70636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-3.7037E-7 L 2.08333E-7 0.13611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8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-3.7037E-7 L 2.08333E-7 0.13611 " pathEditMode="relative" rAng="0" ptsTypes="AA">
                                      <p:cBhvr>
                                        <p:cTn id="19" dur="2000" spd="-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8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5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6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75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85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90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1000"/>
                            </p:stCondLst>
                            <p:childTnLst>
                              <p:par>
                                <p:cTn id="7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200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30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4000"/>
                            </p:stCondLst>
                            <p:childTnLst>
                              <p:par>
                                <p:cTn id="8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5000"/>
                            </p:stCondLst>
                            <p:childTnLst>
                              <p:par>
                                <p:cTn id="8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5500"/>
                            </p:stCondLst>
                            <p:childTnLst>
                              <p:par>
                                <p:cTn id="9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43" grpId="0"/>
      <p:bldP spid="46" grpId="0"/>
      <p:bldP spid="47" grpId="0"/>
      <p:bldP spid="49" grpId="0"/>
      <p:bldP spid="50" grpId="0"/>
      <p:bldP spid="52" grpId="0"/>
      <p:bldP spid="53" grpId="0"/>
      <p:bldP spid="56" grpId="0"/>
      <p:bldP spid="58" grpId="0"/>
      <p:bldP spid="66" grpId="0"/>
      <p:bldP spid="57" grpId="0"/>
      <p:bldP spid="6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993937"/>
            </a:gs>
            <a:gs pos="50000">
              <a:srgbClr val="722A28"/>
            </a:gs>
            <a:gs pos="100000">
              <a:srgbClr val="280F0E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 2">
            <a:extLst>
              <a:ext uri="{FF2B5EF4-FFF2-40B4-BE49-F238E27FC236}">
                <a16:creationId xmlns:a16="http://schemas.microsoft.com/office/drawing/2014/main" id="{D0E38C2A-DE1C-446E-A309-4D7867DCBA95}"/>
              </a:ext>
            </a:extLst>
          </p:cNvPr>
          <p:cNvGrpSpPr/>
          <p:nvPr/>
        </p:nvGrpSpPr>
        <p:grpSpPr>
          <a:xfrm>
            <a:off x="622688" y="764704"/>
            <a:ext cx="3312368" cy="485015"/>
            <a:chOff x="184085" y="432048"/>
            <a:chExt cx="2425079" cy="485015"/>
          </a:xfrm>
        </p:grpSpPr>
        <p:sp>
          <p:nvSpPr>
            <p:cNvPr id="4" name="Dikdörtgen: Yuvarlatılmış Çapraz Köşeler 3">
              <a:extLst>
                <a:ext uri="{FF2B5EF4-FFF2-40B4-BE49-F238E27FC236}">
                  <a16:creationId xmlns:a16="http://schemas.microsoft.com/office/drawing/2014/main" id="{0FD1EB71-CB96-46DC-AB9C-826D60E8BA47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5" name="Dikdörtgen: Yuvarlatılmış Çapraz Köşeler 4">
              <a:extLst>
                <a:ext uri="{FF2B5EF4-FFF2-40B4-BE49-F238E27FC236}">
                  <a16:creationId xmlns:a16="http://schemas.microsoft.com/office/drawing/2014/main" id="{995164D3-4A68-4E3C-8750-4E9942C54D80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marR="0" lvl="0" indent="0" algn="ctr" defTabSz="11557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Soru 4</a:t>
              </a:r>
            </a:p>
          </p:txBody>
        </p:sp>
      </p:grpSp>
      <p:sp>
        <p:nvSpPr>
          <p:cNvPr id="7" name="Düz Bağlayıcı 6">
            <a:extLst>
              <a:ext uri="{FF2B5EF4-FFF2-40B4-BE49-F238E27FC236}">
                <a16:creationId xmlns:a16="http://schemas.microsoft.com/office/drawing/2014/main" id="{09EE2740-ABBF-495F-857A-77568FE1AC19}"/>
              </a:ext>
            </a:extLst>
          </p:cNvPr>
          <p:cNvSpPr/>
          <p:nvPr/>
        </p:nvSpPr>
        <p:spPr>
          <a:xfrm flipH="1">
            <a:off x="622688" y="1249719"/>
            <a:ext cx="0" cy="4968552"/>
          </a:xfrm>
          <a:prstGeom prst="line">
            <a:avLst/>
          </a:prstGeom>
          <a:ln w="38100">
            <a:gradFill>
              <a:gsLst>
                <a:gs pos="0">
                  <a:srgbClr val="280F0E"/>
                </a:gs>
                <a:gs pos="100000">
                  <a:srgbClr val="000000">
                    <a:alpha val="0"/>
                  </a:srgbClr>
                </a:gs>
              </a:gsLst>
              <a:lin ang="5400000" scaled="0"/>
            </a:gradFill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Dikdörtgen 7">
            <a:extLst>
              <a:ext uri="{FF2B5EF4-FFF2-40B4-BE49-F238E27FC236}">
                <a16:creationId xmlns:a16="http://schemas.microsoft.com/office/drawing/2014/main" id="{E8BB74D0-B9FF-48AF-B42E-08F02A93169B}"/>
              </a:ext>
            </a:extLst>
          </p:cNvPr>
          <p:cNvSpPr/>
          <p:nvPr/>
        </p:nvSpPr>
        <p:spPr>
          <a:xfrm>
            <a:off x="732408" y="1484784"/>
            <a:ext cx="9721073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240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Calibri"/>
              </a:rPr>
              <a:t>Ankara’dan İstanbul’a giden trendeki yolculardan ilk durakta 249 kişi inince trende 489 kişi kaldı. Trende kaç yolcu vardı ?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21" name="Cevap Sütunu">
            <a:extLst>
              <a:ext uri="{FF2B5EF4-FFF2-40B4-BE49-F238E27FC236}">
                <a16:creationId xmlns:a16="http://schemas.microsoft.com/office/drawing/2014/main" id="{8B35D63C-848B-4265-BD3E-7CA3192FFD1F}"/>
              </a:ext>
            </a:extLst>
          </p:cNvPr>
          <p:cNvGrpSpPr/>
          <p:nvPr/>
        </p:nvGrpSpPr>
        <p:grpSpPr>
          <a:xfrm>
            <a:off x="11107269" y="1595627"/>
            <a:ext cx="659234" cy="1362962"/>
            <a:chOff x="10909374" y="4077072"/>
            <a:chExt cx="659234" cy="1362962"/>
          </a:xfrm>
        </p:grpSpPr>
        <p:grpSp>
          <p:nvGrpSpPr>
            <p:cNvPr id="12" name="Grup 11">
              <a:extLst>
                <a:ext uri="{FF2B5EF4-FFF2-40B4-BE49-F238E27FC236}">
                  <a16:creationId xmlns:a16="http://schemas.microsoft.com/office/drawing/2014/main" id="{064E7A48-D453-47C4-B776-47C856776279}"/>
                </a:ext>
              </a:extLst>
            </p:cNvPr>
            <p:cNvGrpSpPr/>
            <p:nvPr/>
          </p:nvGrpSpPr>
          <p:grpSpPr>
            <a:xfrm rot="5400000">
              <a:off x="10557510" y="4428936"/>
              <a:ext cx="1362962" cy="659234"/>
              <a:chOff x="2923503" y="1474630"/>
              <a:chExt cx="2910631" cy="1262131"/>
            </a:xfrm>
            <a:solidFill>
              <a:schemeClr val="accent2">
                <a:lumMod val="60000"/>
                <a:lumOff val="40000"/>
              </a:schemeClr>
            </a:solidFill>
          </p:grpSpPr>
          <p:sp>
            <p:nvSpPr>
              <p:cNvPr id="13" name="Yuvarlatılmış Dikdörtgen 5">
                <a:extLst>
                  <a:ext uri="{FF2B5EF4-FFF2-40B4-BE49-F238E27FC236}">
                    <a16:creationId xmlns:a16="http://schemas.microsoft.com/office/drawing/2014/main" id="{BFD2810E-4476-4E5C-BCAB-85BCC820EAA2}"/>
                  </a:ext>
                </a:extLst>
              </p:cNvPr>
              <p:cNvSpPr/>
              <p:nvPr/>
            </p:nvSpPr>
            <p:spPr>
              <a:xfrm>
                <a:off x="2923503" y="1474630"/>
                <a:ext cx="2897746" cy="1262126"/>
              </a:xfrm>
              <a:prstGeom prst="roundRect">
                <a:avLst/>
              </a:prstGeom>
              <a:grpFill/>
              <a:ln>
                <a:solidFill>
                  <a:schemeClr val="accent2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5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4" name="Yuvarlatılmış Dikdörtgen 6">
                <a:extLst>
                  <a:ext uri="{FF2B5EF4-FFF2-40B4-BE49-F238E27FC236}">
                    <a16:creationId xmlns:a16="http://schemas.microsoft.com/office/drawing/2014/main" id="{50B7EF03-759F-4059-90DE-0A7898D5D118}"/>
                  </a:ext>
                </a:extLst>
              </p:cNvPr>
              <p:cNvSpPr/>
              <p:nvPr/>
            </p:nvSpPr>
            <p:spPr>
              <a:xfrm>
                <a:off x="5230122" y="1474632"/>
                <a:ext cx="604012" cy="1262129"/>
              </a:xfrm>
              <a:prstGeom prst="roundRect">
                <a:avLst/>
              </a:prstGeom>
              <a:grpFill/>
              <a:ln>
                <a:solidFill>
                  <a:schemeClr val="accent2"/>
                </a:solidFill>
              </a:ln>
            </p:spPr>
            <p:style>
              <a:lnRef idx="3">
                <a:schemeClr val="lt1"/>
              </a:lnRef>
              <a:fillRef idx="1">
                <a:schemeClr val="accent2"/>
              </a:fillRef>
              <a:effectRef idx="1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1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sp>
          <p:nvSpPr>
            <p:cNvPr id="20" name="Dikdörtgen 19">
              <a:extLst>
                <a:ext uri="{FF2B5EF4-FFF2-40B4-BE49-F238E27FC236}">
                  <a16:creationId xmlns:a16="http://schemas.microsoft.com/office/drawing/2014/main" id="{E3398624-1C9E-4D31-A20C-B1C8AC2BB6CB}"/>
                </a:ext>
              </a:extLst>
            </p:cNvPr>
            <p:cNvSpPr/>
            <p:nvPr/>
          </p:nvSpPr>
          <p:spPr>
            <a:xfrm>
              <a:off x="10944811" y="4155468"/>
              <a:ext cx="550151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5400" b="1" i="0" u="none" strike="noStrike" kern="1200" cap="none" spc="0" normalizeH="0" baseline="0" noProof="0" dirty="0">
                  <a:ln w="6600">
                    <a:solidFill>
                      <a:srgbClr val="C0504D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dist="38100" dir="2700000" algn="tl" rotWithShape="0">
                      <a:srgbClr val="C0504D"/>
                    </a:outerShdw>
                  </a:effectLst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</a:t>
              </a:r>
            </a:p>
          </p:txBody>
        </p:sp>
      </p:grpSp>
      <p:sp>
        <p:nvSpPr>
          <p:cNvPr id="15" name="Akış Çizelgesi: Depolanmış Veri 14">
            <a:extLst>
              <a:ext uri="{FF2B5EF4-FFF2-40B4-BE49-F238E27FC236}">
                <a16:creationId xmlns:a16="http://schemas.microsoft.com/office/drawing/2014/main" id="{728E6420-D353-4DCC-954B-BE9C5EF645F1}"/>
              </a:ext>
            </a:extLst>
          </p:cNvPr>
          <p:cNvSpPr/>
          <p:nvPr/>
        </p:nvSpPr>
        <p:spPr>
          <a:xfrm rot="5400000">
            <a:off x="10626267" y="1636114"/>
            <a:ext cx="1605507" cy="761511"/>
          </a:xfrm>
          <a:prstGeom prst="flowChartOnlineStorage">
            <a:avLst/>
          </a:prstGeom>
          <a:solidFill>
            <a:srgbClr val="431917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9" name="Cevap">
            <a:extLst>
              <a:ext uri="{FF2B5EF4-FFF2-40B4-BE49-F238E27FC236}">
                <a16:creationId xmlns:a16="http://schemas.microsoft.com/office/drawing/2014/main" id="{CE76CEAE-08A6-4F7B-9891-B213929D0061}"/>
              </a:ext>
            </a:extLst>
          </p:cNvPr>
          <p:cNvGrpSpPr/>
          <p:nvPr/>
        </p:nvGrpSpPr>
        <p:grpSpPr>
          <a:xfrm>
            <a:off x="10879566" y="705425"/>
            <a:ext cx="1060699" cy="485015"/>
            <a:chOff x="184085" y="432048"/>
            <a:chExt cx="2425079" cy="485015"/>
          </a:xfrm>
        </p:grpSpPr>
        <p:sp>
          <p:nvSpPr>
            <p:cNvPr id="10" name="Dikdörtgen: Yuvarlatılmış Çapraz Köşeler 9">
              <a:extLst>
                <a:ext uri="{FF2B5EF4-FFF2-40B4-BE49-F238E27FC236}">
                  <a16:creationId xmlns:a16="http://schemas.microsoft.com/office/drawing/2014/main" id="{9F8E8E6F-D010-460D-9DF7-0D4B2654C60B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1" name="Dikdörtgen: Yuvarlatılmış Çapraz Köşeler 4">
              <a:extLst>
                <a:ext uri="{FF2B5EF4-FFF2-40B4-BE49-F238E27FC236}">
                  <a16:creationId xmlns:a16="http://schemas.microsoft.com/office/drawing/2014/main" id="{4333BD68-3458-470C-BC8A-8F4D2382A948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marR="0" lvl="0" indent="0" algn="ctr" defTabSz="11557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Cevap</a:t>
              </a:r>
            </a:p>
          </p:txBody>
        </p:sp>
      </p:grpSp>
      <p:grpSp>
        <p:nvGrpSpPr>
          <p:cNvPr id="22" name="Çözümü Göster">
            <a:extLst>
              <a:ext uri="{FF2B5EF4-FFF2-40B4-BE49-F238E27FC236}">
                <a16:creationId xmlns:a16="http://schemas.microsoft.com/office/drawing/2014/main" id="{D60156B9-98B3-4F89-B3F0-574882328800}"/>
              </a:ext>
            </a:extLst>
          </p:cNvPr>
          <p:cNvGrpSpPr/>
          <p:nvPr/>
        </p:nvGrpSpPr>
        <p:grpSpPr>
          <a:xfrm>
            <a:off x="10741684" y="4152124"/>
            <a:ext cx="1348252" cy="642952"/>
            <a:chOff x="184085" y="432048"/>
            <a:chExt cx="2425079" cy="485015"/>
          </a:xfrm>
        </p:grpSpPr>
        <p:sp>
          <p:nvSpPr>
            <p:cNvPr id="23" name="Dikdörtgen: Yuvarlatılmış Çapraz Köşeler 22">
              <a:extLst>
                <a:ext uri="{FF2B5EF4-FFF2-40B4-BE49-F238E27FC236}">
                  <a16:creationId xmlns:a16="http://schemas.microsoft.com/office/drawing/2014/main" id="{E8F502EF-A90E-4901-B510-E72A4D843164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24" name="Dikdörtgen: Yuvarlatılmış Çapraz Köşeler 4">
              <a:extLst>
                <a:ext uri="{FF2B5EF4-FFF2-40B4-BE49-F238E27FC236}">
                  <a16:creationId xmlns:a16="http://schemas.microsoft.com/office/drawing/2014/main" id="{0C739F12-19EB-4F68-BA83-E69982D0ED1E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marR="0" lvl="0" indent="0" algn="ctr" defTabSz="11557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Çözümü Göster</a:t>
              </a:r>
            </a:p>
          </p:txBody>
        </p:sp>
      </p:grpSp>
      <p:sp>
        <p:nvSpPr>
          <p:cNvPr id="25" name="Oval 24">
            <a:extLst>
              <a:ext uri="{FF2B5EF4-FFF2-40B4-BE49-F238E27FC236}">
                <a16:creationId xmlns:a16="http://schemas.microsoft.com/office/drawing/2014/main" id="{6C25FC68-294E-4396-920D-95B976B4C3AF}"/>
              </a:ext>
            </a:extLst>
          </p:cNvPr>
          <p:cNvSpPr/>
          <p:nvPr/>
        </p:nvSpPr>
        <p:spPr>
          <a:xfrm>
            <a:off x="1749652" y="2812965"/>
            <a:ext cx="659840" cy="659840"/>
          </a:xfrm>
          <a:prstGeom prst="ellipse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</a:t>
            </a:r>
          </a:p>
        </p:txBody>
      </p:sp>
      <p:sp>
        <p:nvSpPr>
          <p:cNvPr id="26" name="Dikdörtgen 25">
            <a:extLst>
              <a:ext uri="{FF2B5EF4-FFF2-40B4-BE49-F238E27FC236}">
                <a16:creationId xmlns:a16="http://schemas.microsoft.com/office/drawing/2014/main" id="{4E476D65-404A-4182-B72F-CCE316974DCF}"/>
              </a:ext>
            </a:extLst>
          </p:cNvPr>
          <p:cNvSpPr/>
          <p:nvPr/>
        </p:nvSpPr>
        <p:spPr>
          <a:xfrm>
            <a:off x="2460633" y="2881275"/>
            <a:ext cx="771366" cy="52322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638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2E4DCE87-DC35-4953-B14A-7E7B0E59AC1C}"/>
              </a:ext>
            </a:extLst>
          </p:cNvPr>
          <p:cNvSpPr/>
          <p:nvPr/>
        </p:nvSpPr>
        <p:spPr>
          <a:xfrm>
            <a:off x="4261761" y="2812965"/>
            <a:ext cx="659840" cy="659840"/>
          </a:xfrm>
          <a:prstGeom prst="ellipse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</a:t>
            </a:r>
          </a:p>
        </p:txBody>
      </p:sp>
      <p:sp>
        <p:nvSpPr>
          <p:cNvPr id="28" name="Dikdörtgen 27">
            <a:extLst>
              <a:ext uri="{FF2B5EF4-FFF2-40B4-BE49-F238E27FC236}">
                <a16:creationId xmlns:a16="http://schemas.microsoft.com/office/drawing/2014/main" id="{63F35821-F204-41BA-866D-C33C651062A0}"/>
              </a:ext>
            </a:extLst>
          </p:cNvPr>
          <p:cNvSpPr/>
          <p:nvPr/>
        </p:nvSpPr>
        <p:spPr>
          <a:xfrm>
            <a:off x="4972742" y="2881275"/>
            <a:ext cx="771366" cy="52322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728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F6C63A3-4CE2-442B-A86C-BC5638068C62}"/>
              </a:ext>
            </a:extLst>
          </p:cNvPr>
          <p:cNvSpPr/>
          <p:nvPr/>
        </p:nvSpPr>
        <p:spPr>
          <a:xfrm>
            <a:off x="6762456" y="2812965"/>
            <a:ext cx="659840" cy="659840"/>
          </a:xfrm>
          <a:prstGeom prst="ellipse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</a:t>
            </a:r>
          </a:p>
        </p:txBody>
      </p:sp>
      <p:sp>
        <p:nvSpPr>
          <p:cNvPr id="30" name="Dikdörtgen 29">
            <a:extLst>
              <a:ext uri="{FF2B5EF4-FFF2-40B4-BE49-F238E27FC236}">
                <a16:creationId xmlns:a16="http://schemas.microsoft.com/office/drawing/2014/main" id="{3FE63BF4-7F10-4869-AF01-F5C783E4FBD9}"/>
              </a:ext>
            </a:extLst>
          </p:cNvPr>
          <p:cNvSpPr/>
          <p:nvPr/>
        </p:nvSpPr>
        <p:spPr>
          <a:xfrm>
            <a:off x="7473438" y="2881275"/>
            <a:ext cx="771366" cy="52322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738</a:t>
            </a:r>
          </a:p>
        </p:txBody>
      </p:sp>
      <p:sp>
        <p:nvSpPr>
          <p:cNvPr id="33" name="Düz Bağlayıcı 32">
            <a:extLst>
              <a:ext uri="{FF2B5EF4-FFF2-40B4-BE49-F238E27FC236}">
                <a16:creationId xmlns:a16="http://schemas.microsoft.com/office/drawing/2014/main" id="{5246203E-088A-4670-8CD8-1B15BAAFBCB8}"/>
              </a:ext>
            </a:extLst>
          </p:cNvPr>
          <p:cNvSpPr/>
          <p:nvPr/>
        </p:nvSpPr>
        <p:spPr>
          <a:xfrm flipH="1">
            <a:off x="10685109" y="980940"/>
            <a:ext cx="0" cy="5688420"/>
          </a:xfrm>
          <a:prstGeom prst="line">
            <a:avLst/>
          </a:prstGeom>
          <a:ln w="38100">
            <a:gradFill>
              <a:gsLst>
                <a:gs pos="0">
                  <a:srgbClr val="280F0E"/>
                </a:gs>
                <a:gs pos="100000">
                  <a:srgbClr val="000000">
                    <a:alpha val="0"/>
                  </a:srgbClr>
                </a:gs>
              </a:gsLst>
              <a:lin ang="5400000" scaled="0"/>
            </a:gradFill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34" name="Çözüm">
            <a:extLst>
              <a:ext uri="{FF2B5EF4-FFF2-40B4-BE49-F238E27FC236}">
                <a16:creationId xmlns:a16="http://schemas.microsoft.com/office/drawing/2014/main" id="{8A8E08AA-7D38-41F6-84D8-4E61D6369E6B}"/>
              </a:ext>
            </a:extLst>
          </p:cNvPr>
          <p:cNvGrpSpPr/>
          <p:nvPr/>
        </p:nvGrpSpPr>
        <p:grpSpPr>
          <a:xfrm>
            <a:off x="655027" y="3825150"/>
            <a:ext cx="3312368" cy="485015"/>
            <a:chOff x="184085" y="432048"/>
            <a:chExt cx="2425079" cy="485015"/>
          </a:xfrm>
        </p:grpSpPr>
        <p:sp>
          <p:nvSpPr>
            <p:cNvPr id="35" name="Dikdörtgen: Yuvarlatılmış Çapraz Köşeler 34">
              <a:extLst>
                <a:ext uri="{FF2B5EF4-FFF2-40B4-BE49-F238E27FC236}">
                  <a16:creationId xmlns:a16="http://schemas.microsoft.com/office/drawing/2014/main" id="{8F5608B8-AA91-4FF0-9C29-540F9D28DC93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36" name="Dikdörtgen: Yuvarlatılmış Çapraz Köşeler 4">
              <a:extLst>
                <a:ext uri="{FF2B5EF4-FFF2-40B4-BE49-F238E27FC236}">
                  <a16:creationId xmlns:a16="http://schemas.microsoft.com/office/drawing/2014/main" id="{4F85800C-4E55-4ACC-8B8E-9A62EA2806F8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marR="0" lvl="0" indent="0" algn="ctr" defTabSz="11557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Çözüm</a:t>
              </a:r>
            </a:p>
          </p:txBody>
        </p:sp>
      </p:grpSp>
      <p:grpSp>
        <p:nvGrpSpPr>
          <p:cNvPr id="37" name="Diğer Soru">
            <a:extLst>
              <a:ext uri="{FF2B5EF4-FFF2-40B4-BE49-F238E27FC236}">
                <a16:creationId xmlns:a16="http://schemas.microsoft.com/office/drawing/2014/main" id="{D2331BD4-BD89-44E5-8B91-7A45967F6910}"/>
              </a:ext>
            </a:extLst>
          </p:cNvPr>
          <p:cNvGrpSpPr/>
          <p:nvPr/>
        </p:nvGrpSpPr>
        <p:grpSpPr>
          <a:xfrm>
            <a:off x="10741685" y="4934042"/>
            <a:ext cx="1348252" cy="485015"/>
            <a:chOff x="184085" y="432048"/>
            <a:chExt cx="2425079" cy="485015"/>
          </a:xfrm>
        </p:grpSpPr>
        <p:sp>
          <p:nvSpPr>
            <p:cNvPr id="38" name="Dikdörtgen: Yuvarlatılmış Çapraz Köşeler 37">
              <a:extLst>
                <a:ext uri="{FF2B5EF4-FFF2-40B4-BE49-F238E27FC236}">
                  <a16:creationId xmlns:a16="http://schemas.microsoft.com/office/drawing/2014/main" id="{CB1FD48D-8CEE-4F8C-9540-C18698640A54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39" name="Dikdörtgen: Yuvarlatılmış Çapraz Köşeler 4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CE733A0E-CB20-412B-B1AB-4BA23EDB9A68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marR="0" lvl="0" indent="0" algn="ctr" defTabSz="11557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Diğer Soru</a:t>
              </a:r>
            </a:p>
          </p:txBody>
        </p:sp>
      </p:grpSp>
      <p:grpSp>
        <p:nvGrpSpPr>
          <p:cNvPr id="40" name="Çıkış">
            <a:extLst>
              <a:ext uri="{FF2B5EF4-FFF2-40B4-BE49-F238E27FC236}">
                <a16:creationId xmlns:a16="http://schemas.microsoft.com/office/drawing/2014/main" id="{F89BACF5-58CA-4341-98F5-159693C508CC}"/>
              </a:ext>
            </a:extLst>
          </p:cNvPr>
          <p:cNvGrpSpPr/>
          <p:nvPr/>
        </p:nvGrpSpPr>
        <p:grpSpPr>
          <a:xfrm>
            <a:off x="10741684" y="5559193"/>
            <a:ext cx="1348249" cy="485015"/>
            <a:chOff x="184085" y="432048"/>
            <a:chExt cx="2425079" cy="485015"/>
          </a:xfrm>
        </p:grpSpPr>
        <p:sp>
          <p:nvSpPr>
            <p:cNvPr id="41" name="Dikdörtgen: Yuvarlatılmış Çapraz Köşeler 40">
              <a:extLst>
                <a:ext uri="{FF2B5EF4-FFF2-40B4-BE49-F238E27FC236}">
                  <a16:creationId xmlns:a16="http://schemas.microsoft.com/office/drawing/2014/main" id="{049C51F2-B5DE-4157-823B-E441D729A240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42" name="Dikdörtgen: Yuvarlatılmış Çapraz Köşeler 4">
              <a:hlinkClick r:id="" action="ppaction://hlinkshowjump?jump=lastslide"/>
              <a:extLst>
                <a:ext uri="{FF2B5EF4-FFF2-40B4-BE49-F238E27FC236}">
                  <a16:creationId xmlns:a16="http://schemas.microsoft.com/office/drawing/2014/main" id="{44E6B737-33E6-4027-A30E-D82D895A53CC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marR="0" lvl="0" indent="0" algn="ctr" defTabSz="11557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Çıkış</a:t>
              </a:r>
            </a:p>
          </p:txBody>
        </p:sp>
      </p:grpSp>
      <p:sp>
        <p:nvSpPr>
          <p:cNvPr id="43" name="Dikdörtgen 42">
            <a:extLst>
              <a:ext uri="{FF2B5EF4-FFF2-40B4-BE49-F238E27FC236}">
                <a16:creationId xmlns:a16="http://schemas.microsoft.com/office/drawing/2014/main" id="{141F1DFE-C351-43D7-ABBF-F96878AEA3B8}"/>
              </a:ext>
            </a:extLst>
          </p:cNvPr>
          <p:cNvSpPr/>
          <p:nvPr/>
        </p:nvSpPr>
        <p:spPr>
          <a:xfrm>
            <a:off x="595965" y="4473600"/>
            <a:ext cx="355289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İlk Durakta İnen Yolcular</a:t>
            </a:r>
          </a:p>
        </p:txBody>
      </p:sp>
      <p:cxnSp>
        <p:nvCxnSpPr>
          <p:cNvPr id="45" name="Düz Bağlayıcı 44">
            <a:extLst>
              <a:ext uri="{FF2B5EF4-FFF2-40B4-BE49-F238E27FC236}">
                <a16:creationId xmlns:a16="http://schemas.microsoft.com/office/drawing/2014/main" id="{73B846EB-C79A-4ABF-8C05-A2FD37124B95}"/>
              </a:ext>
            </a:extLst>
          </p:cNvPr>
          <p:cNvCxnSpPr/>
          <p:nvPr/>
        </p:nvCxnSpPr>
        <p:spPr>
          <a:xfrm>
            <a:off x="839416" y="4988550"/>
            <a:ext cx="3309445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Dikdörtgen 45">
            <a:extLst>
              <a:ext uri="{FF2B5EF4-FFF2-40B4-BE49-F238E27FC236}">
                <a16:creationId xmlns:a16="http://schemas.microsoft.com/office/drawing/2014/main" id="{FDC97657-FBFD-4240-ADA9-E01BA8E746B3}"/>
              </a:ext>
            </a:extLst>
          </p:cNvPr>
          <p:cNvSpPr/>
          <p:nvPr/>
        </p:nvSpPr>
        <p:spPr>
          <a:xfrm>
            <a:off x="2042597" y="5121204"/>
            <a:ext cx="68961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249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7" name="Dikdörtgen 46">
            <a:extLst>
              <a:ext uri="{FF2B5EF4-FFF2-40B4-BE49-F238E27FC236}">
                <a16:creationId xmlns:a16="http://schemas.microsoft.com/office/drawing/2014/main" id="{1B0972ED-EB4C-4CDA-A311-9872C8265E61}"/>
              </a:ext>
            </a:extLst>
          </p:cNvPr>
          <p:cNvSpPr/>
          <p:nvPr/>
        </p:nvSpPr>
        <p:spPr>
          <a:xfrm>
            <a:off x="4713810" y="4453505"/>
            <a:ext cx="207505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Kalan Yolcular</a:t>
            </a:r>
          </a:p>
        </p:txBody>
      </p:sp>
      <p:cxnSp>
        <p:nvCxnSpPr>
          <p:cNvPr id="48" name="Düz Bağlayıcı 47">
            <a:extLst>
              <a:ext uri="{FF2B5EF4-FFF2-40B4-BE49-F238E27FC236}">
                <a16:creationId xmlns:a16="http://schemas.microsoft.com/office/drawing/2014/main" id="{D7261D4D-6827-416A-A247-5AC5931A522D}"/>
              </a:ext>
            </a:extLst>
          </p:cNvPr>
          <p:cNvCxnSpPr/>
          <p:nvPr/>
        </p:nvCxnSpPr>
        <p:spPr>
          <a:xfrm>
            <a:off x="4798095" y="4968455"/>
            <a:ext cx="18002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Dikdörtgen 48">
            <a:extLst>
              <a:ext uri="{FF2B5EF4-FFF2-40B4-BE49-F238E27FC236}">
                <a16:creationId xmlns:a16="http://schemas.microsoft.com/office/drawing/2014/main" id="{232D7A26-E296-4822-83FE-7172C8DCFCCD}"/>
              </a:ext>
            </a:extLst>
          </p:cNvPr>
          <p:cNvSpPr/>
          <p:nvPr/>
        </p:nvSpPr>
        <p:spPr>
          <a:xfrm>
            <a:off x="5353203" y="5101109"/>
            <a:ext cx="68961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489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0" name="Dikdörtgen 49">
            <a:extLst>
              <a:ext uri="{FF2B5EF4-FFF2-40B4-BE49-F238E27FC236}">
                <a16:creationId xmlns:a16="http://schemas.microsoft.com/office/drawing/2014/main" id="{2CEB2D2E-D35F-4ACF-82A5-DE660AC4671C}"/>
              </a:ext>
            </a:extLst>
          </p:cNvPr>
          <p:cNvSpPr/>
          <p:nvPr/>
        </p:nvSpPr>
        <p:spPr>
          <a:xfrm>
            <a:off x="7732278" y="4416829"/>
            <a:ext cx="231005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240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Toplam Yolcular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51" name="Düz Bağlayıcı 50">
            <a:extLst>
              <a:ext uri="{FF2B5EF4-FFF2-40B4-BE49-F238E27FC236}">
                <a16:creationId xmlns:a16="http://schemas.microsoft.com/office/drawing/2014/main" id="{5AB175A5-55ED-4127-8EB0-404083EB034D}"/>
              </a:ext>
            </a:extLst>
          </p:cNvPr>
          <p:cNvCxnSpPr/>
          <p:nvPr/>
        </p:nvCxnSpPr>
        <p:spPr>
          <a:xfrm>
            <a:off x="8017845" y="4933176"/>
            <a:ext cx="18002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Dikdörtgen 51">
            <a:extLst>
              <a:ext uri="{FF2B5EF4-FFF2-40B4-BE49-F238E27FC236}">
                <a16:creationId xmlns:a16="http://schemas.microsoft.com/office/drawing/2014/main" id="{81CFC80E-E521-44CD-9EDA-8DC660DAD50F}"/>
              </a:ext>
            </a:extLst>
          </p:cNvPr>
          <p:cNvSpPr/>
          <p:nvPr/>
        </p:nvSpPr>
        <p:spPr>
          <a:xfrm>
            <a:off x="8282652" y="4875505"/>
            <a:ext cx="60465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400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</a:t>
            </a:r>
            <a:endParaRPr kumimoji="0" lang="tr-TR" sz="40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</a:endParaRPr>
          </a:p>
        </p:txBody>
      </p:sp>
      <p:sp>
        <p:nvSpPr>
          <p:cNvPr id="53" name="Dikdörtgen 52">
            <a:extLst>
              <a:ext uri="{FF2B5EF4-FFF2-40B4-BE49-F238E27FC236}">
                <a16:creationId xmlns:a16="http://schemas.microsoft.com/office/drawing/2014/main" id="{3FBD7F70-F3CD-4ADA-BB24-4197C8FC7240}"/>
              </a:ext>
            </a:extLst>
          </p:cNvPr>
          <p:cNvSpPr/>
          <p:nvPr/>
        </p:nvSpPr>
        <p:spPr>
          <a:xfrm>
            <a:off x="8246570" y="5471058"/>
            <a:ext cx="68961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249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54" name="Düz Bağlayıcı 53">
            <a:extLst>
              <a:ext uri="{FF2B5EF4-FFF2-40B4-BE49-F238E27FC236}">
                <a16:creationId xmlns:a16="http://schemas.microsoft.com/office/drawing/2014/main" id="{D6A22F9D-66E3-4664-AA93-3E1514BCE86E}"/>
              </a:ext>
            </a:extLst>
          </p:cNvPr>
          <p:cNvCxnSpPr>
            <a:cxnSpLocks/>
          </p:cNvCxnSpPr>
          <p:nvPr/>
        </p:nvCxnSpPr>
        <p:spPr>
          <a:xfrm>
            <a:off x="8102662" y="5945861"/>
            <a:ext cx="806494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Dikdörtgen 55">
            <a:extLst>
              <a:ext uri="{FF2B5EF4-FFF2-40B4-BE49-F238E27FC236}">
                <a16:creationId xmlns:a16="http://schemas.microsoft.com/office/drawing/2014/main" id="{1E8F9B9A-2079-4973-A780-A1C930D18882}"/>
              </a:ext>
            </a:extLst>
          </p:cNvPr>
          <p:cNvSpPr/>
          <p:nvPr/>
        </p:nvSpPr>
        <p:spPr>
          <a:xfrm>
            <a:off x="7933231" y="5583391"/>
            <a:ext cx="29687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8" name="Dikdörtgen 57">
            <a:extLst>
              <a:ext uri="{FF2B5EF4-FFF2-40B4-BE49-F238E27FC236}">
                <a16:creationId xmlns:a16="http://schemas.microsoft.com/office/drawing/2014/main" id="{AFC997F1-D1CB-4BC8-BCE1-680C34FFD8EB}"/>
              </a:ext>
            </a:extLst>
          </p:cNvPr>
          <p:cNvSpPr/>
          <p:nvPr/>
        </p:nvSpPr>
        <p:spPr>
          <a:xfrm>
            <a:off x="8233407" y="5932723"/>
            <a:ext cx="68961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489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621220" y="78049"/>
            <a:ext cx="5168402" cy="523220"/>
          </a:xfrm>
          <a:prstGeom prst="rect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1" i="0" u="none" strike="noStrike" kern="1200" cap="none" spc="0" normalizeH="0" baseline="0" noProof="0" dirty="0">
                <a:ln w="6600">
                  <a:solidFill>
                    <a:srgbClr val="C0504D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C0504D"/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Toplama İşlemi Problemleri</a:t>
            </a:r>
          </a:p>
        </p:txBody>
      </p:sp>
      <p:sp>
        <p:nvSpPr>
          <p:cNvPr id="55" name="Dikdörtgen 54">
            <a:extLst>
              <a:ext uri="{FF2B5EF4-FFF2-40B4-BE49-F238E27FC236}">
                <a16:creationId xmlns:a16="http://schemas.microsoft.com/office/drawing/2014/main" id="{3FBD7F70-F3CD-4ADA-BB24-4197C8FC7240}"/>
              </a:ext>
            </a:extLst>
          </p:cNvPr>
          <p:cNvSpPr/>
          <p:nvPr/>
        </p:nvSpPr>
        <p:spPr>
          <a:xfrm>
            <a:off x="9449205" y="5398997"/>
            <a:ext cx="68961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489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</a:endParaRPr>
          </a:p>
        </p:txBody>
      </p:sp>
      <p:cxnSp>
        <p:nvCxnSpPr>
          <p:cNvPr id="59" name="Düz Bağlayıcı 58">
            <a:extLst>
              <a:ext uri="{FF2B5EF4-FFF2-40B4-BE49-F238E27FC236}">
                <a16:creationId xmlns:a16="http://schemas.microsoft.com/office/drawing/2014/main" id="{D6A22F9D-66E3-4664-AA93-3E1514BCE86E}"/>
              </a:ext>
            </a:extLst>
          </p:cNvPr>
          <p:cNvCxnSpPr>
            <a:cxnSpLocks/>
          </p:cNvCxnSpPr>
          <p:nvPr/>
        </p:nvCxnSpPr>
        <p:spPr>
          <a:xfrm>
            <a:off x="9305297" y="5873800"/>
            <a:ext cx="806494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Dikdörtgen 59">
            <a:extLst>
              <a:ext uri="{FF2B5EF4-FFF2-40B4-BE49-F238E27FC236}">
                <a16:creationId xmlns:a16="http://schemas.microsoft.com/office/drawing/2014/main" id="{1E8F9B9A-2079-4973-A780-A1C930D18882}"/>
              </a:ext>
            </a:extLst>
          </p:cNvPr>
          <p:cNvSpPr/>
          <p:nvPr/>
        </p:nvSpPr>
        <p:spPr>
          <a:xfrm>
            <a:off x="9079761" y="5511330"/>
            <a:ext cx="40908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+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1" name="Dikdörtgen 60">
            <a:extLst>
              <a:ext uri="{FF2B5EF4-FFF2-40B4-BE49-F238E27FC236}">
                <a16:creationId xmlns:a16="http://schemas.microsoft.com/office/drawing/2014/main" id="{AFC997F1-D1CB-4BC8-BCE1-680C34FFD8EB}"/>
              </a:ext>
            </a:extLst>
          </p:cNvPr>
          <p:cNvSpPr/>
          <p:nvPr/>
        </p:nvSpPr>
        <p:spPr>
          <a:xfrm>
            <a:off x="9436042" y="5860662"/>
            <a:ext cx="68961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738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2" name="Dikdörtgen 61">
            <a:extLst>
              <a:ext uri="{FF2B5EF4-FFF2-40B4-BE49-F238E27FC236}">
                <a16:creationId xmlns:a16="http://schemas.microsoft.com/office/drawing/2014/main" id="{81CFC80E-E521-44CD-9EDA-8DC660DAD50F}"/>
              </a:ext>
            </a:extLst>
          </p:cNvPr>
          <p:cNvSpPr/>
          <p:nvPr/>
        </p:nvSpPr>
        <p:spPr>
          <a:xfrm>
            <a:off x="9432742" y="5039311"/>
            <a:ext cx="68961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240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249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9026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4.44444E-6 L -8.33333E-7 0.13612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8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4.44444E-6 L -8.33333E-7 0.13612 " pathEditMode="relative" rAng="0" ptsTypes="AA">
                                      <p:cBhvr>
                                        <p:cTn id="19" dur="2000" spd="-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8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5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6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75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85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95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500"/>
                            </p:stCondLst>
                            <p:childTnLst>
                              <p:par>
                                <p:cTn id="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150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200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30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4000"/>
                            </p:stCondLst>
                            <p:childTnLst>
                              <p:par>
                                <p:cTn id="8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5000"/>
                            </p:stCondLst>
                            <p:childTnLst>
                              <p:par>
                                <p:cTn id="8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6000"/>
                            </p:stCondLst>
                            <p:childTnLst>
                              <p:par>
                                <p:cTn id="9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6500"/>
                            </p:stCondLst>
                            <p:childTnLst>
                              <p:par>
                                <p:cTn id="9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43" grpId="0"/>
      <p:bldP spid="46" grpId="0"/>
      <p:bldP spid="47" grpId="0"/>
      <p:bldP spid="49" grpId="0"/>
      <p:bldP spid="50" grpId="0"/>
      <p:bldP spid="52" grpId="0"/>
      <p:bldP spid="53" grpId="0"/>
      <p:bldP spid="56" grpId="0"/>
      <p:bldP spid="58" grpId="0"/>
      <p:bldP spid="55" grpId="0"/>
      <p:bldP spid="60" grpId="0"/>
      <p:bldP spid="61" grpId="0"/>
      <p:bldP spid="6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993937"/>
            </a:gs>
            <a:gs pos="50000">
              <a:srgbClr val="722A28"/>
            </a:gs>
            <a:gs pos="100000">
              <a:srgbClr val="280F0E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 2">
            <a:extLst>
              <a:ext uri="{FF2B5EF4-FFF2-40B4-BE49-F238E27FC236}">
                <a16:creationId xmlns:a16="http://schemas.microsoft.com/office/drawing/2014/main" id="{D0E38C2A-DE1C-446E-A309-4D7867DCBA95}"/>
              </a:ext>
            </a:extLst>
          </p:cNvPr>
          <p:cNvGrpSpPr/>
          <p:nvPr/>
        </p:nvGrpSpPr>
        <p:grpSpPr>
          <a:xfrm>
            <a:off x="622688" y="764704"/>
            <a:ext cx="3312368" cy="485015"/>
            <a:chOff x="184085" y="432048"/>
            <a:chExt cx="2425079" cy="485015"/>
          </a:xfrm>
        </p:grpSpPr>
        <p:sp>
          <p:nvSpPr>
            <p:cNvPr id="4" name="Dikdörtgen: Yuvarlatılmış Çapraz Köşeler 3">
              <a:extLst>
                <a:ext uri="{FF2B5EF4-FFF2-40B4-BE49-F238E27FC236}">
                  <a16:creationId xmlns:a16="http://schemas.microsoft.com/office/drawing/2014/main" id="{0FD1EB71-CB96-46DC-AB9C-826D60E8BA47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5" name="Dikdörtgen: Yuvarlatılmış Çapraz Köşeler 4">
              <a:extLst>
                <a:ext uri="{FF2B5EF4-FFF2-40B4-BE49-F238E27FC236}">
                  <a16:creationId xmlns:a16="http://schemas.microsoft.com/office/drawing/2014/main" id="{995164D3-4A68-4E3C-8750-4E9942C54D80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marR="0" lvl="0" indent="0" algn="ctr" defTabSz="11557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Soru 5</a:t>
              </a:r>
            </a:p>
          </p:txBody>
        </p:sp>
      </p:grpSp>
      <p:sp>
        <p:nvSpPr>
          <p:cNvPr id="7" name="Düz Bağlayıcı 6">
            <a:extLst>
              <a:ext uri="{FF2B5EF4-FFF2-40B4-BE49-F238E27FC236}">
                <a16:creationId xmlns:a16="http://schemas.microsoft.com/office/drawing/2014/main" id="{09EE2740-ABBF-495F-857A-77568FE1AC19}"/>
              </a:ext>
            </a:extLst>
          </p:cNvPr>
          <p:cNvSpPr/>
          <p:nvPr/>
        </p:nvSpPr>
        <p:spPr>
          <a:xfrm flipH="1">
            <a:off x="622688" y="1249719"/>
            <a:ext cx="0" cy="4968552"/>
          </a:xfrm>
          <a:prstGeom prst="line">
            <a:avLst/>
          </a:prstGeom>
          <a:ln w="38100">
            <a:gradFill>
              <a:gsLst>
                <a:gs pos="0">
                  <a:srgbClr val="280F0E"/>
                </a:gs>
                <a:gs pos="100000">
                  <a:srgbClr val="000000">
                    <a:alpha val="0"/>
                  </a:srgbClr>
                </a:gs>
              </a:gsLst>
              <a:lin ang="5400000" scaled="0"/>
            </a:gradFill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Dikdörtgen 7">
            <a:extLst>
              <a:ext uri="{FF2B5EF4-FFF2-40B4-BE49-F238E27FC236}">
                <a16:creationId xmlns:a16="http://schemas.microsoft.com/office/drawing/2014/main" id="{E8BB74D0-B9FF-48AF-B42E-08F02A93169B}"/>
              </a:ext>
            </a:extLst>
          </p:cNvPr>
          <p:cNvSpPr/>
          <p:nvPr/>
        </p:nvSpPr>
        <p:spPr>
          <a:xfrm>
            <a:off x="732408" y="1484784"/>
            <a:ext cx="9721073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Bir çiftlikteki tavuk sayısı 124, ördek sayısı tavuk sayısından 48 fazladır. Bu çiftlikteki toplam hayvan sayısı kaçtır ?</a:t>
            </a:r>
          </a:p>
        </p:txBody>
      </p:sp>
      <p:grpSp>
        <p:nvGrpSpPr>
          <p:cNvPr id="21" name="Cevap Sütunu">
            <a:extLst>
              <a:ext uri="{FF2B5EF4-FFF2-40B4-BE49-F238E27FC236}">
                <a16:creationId xmlns:a16="http://schemas.microsoft.com/office/drawing/2014/main" id="{8B35D63C-848B-4265-BD3E-7CA3192FFD1F}"/>
              </a:ext>
            </a:extLst>
          </p:cNvPr>
          <p:cNvGrpSpPr/>
          <p:nvPr/>
        </p:nvGrpSpPr>
        <p:grpSpPr>
          <a:xfrm>
            <a:off x="11099088" y="1634300"/>
            <a:ext cx="659864" cy="1362962"/>
            <a:chOff x="10908744" y="4077072"/>
            <a:chExt cx="659864" cy="1362962"/>
          </a:xfrm>
        </p:grpSpPr>
        <p:grpSp>
          <p:nvGrpSpPr>
            <p:cNvPr id="12" name="Grup 11">
              <a:extLst>
                <a:ext uri="{FF2B5EF4-FFF2-40B4-BE49-F238E27FC236}">
                  <a16:creationId xmlns:a16="http://schemas.microsoft.com/office/drawing/2014/main" id="{064E7A48-D453-47C4-B776-47C856776279}"/>
                </a:ext>
              </a:extLst>
            </p:cNvPr>
            <p:cNvGrpSpPr/>
            <p:nvPr/>
          </p:nvGrpSpPr>
          <p:grpSpPr>
            <a:xfrm rot="5400000">
              <a:off x="10557510" y="4428936"/>
              <a:ext cx="1362962" cy="659234"/>
              <a:chOff x="2923503" y="1474630"/>
              <a:chExt cx="2910631" cy="1262131"/>
            </a:xfrm>
            <a:solidFill>
              <a:schemeClr val="accent2">
                <a:lumMod val="60000"/>
                <a:lumOff val="40000"/>
              </a:schemeClr>
            </a:solidFill>
          </p:grpSpPr>
          <p:sp>
            <p:nvSpPr>
              <p:cNvPr id="13" name="Yuvarlatılmış Dikdörtgen 5">
                <a:extLst>
                  <a:ext uri="{FF2B5EF4-FFF2-40B4-BE49-F238E27FC236}">
                    <a16:creationId xmlns:a16="http://schemas.microsoft.com/office/drawing/2014/main" id="{BFD2810E-4476-4E5C-BCAB-85BCC820EAA2}"/>
                  </a:ext>
                </a:extLst>
              </p:cNvPr>
              <p:cNvSpPr/>
              <p:nvPr/>
            </p:nvSpPr>
            <p:spPr>
              <a:xfrm>
                <a:off x="2923503" y="1474630"/>
                <a:ext cx="2897746" cy="1262126"/>
              </a:xfrm>
              <a:prstGeom prst="roundRect">
                <a:avLst/>
              </a:prstGeom>
              <a:grpFill/>
              <a:ln>
                <a:solidFill>
                  <a:schemeClr val="accent2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5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4" name="Yuvarlatılmış Dikdörtgen 6">
                <a:extLst>
                  <a:ext uri="{FF2B5EF4-FFF2-40B4-BE49-F238E27FC236}">
                    <a16:creationId xmlns:a16="http://schemas.microsoft.com/office/drawing/2014/main" id="{50B7EF03-759F-4059-90DE-0A7898D5D118}"/>
                  </a:ext>
                </a:extLst>
              </p:cNvPr>
              <p:cNvSpPr/>
              <p:nvPr/>
            </p:nvSpPr>
            <p:spPr>
              <a:xfrm>
                <a:off x="5230122" y="1474632"/>
                <a:ext cx="604012" cy="1262129"/>
              </a:xfrm>
              <a:prstGeom prst="roundRect">
                <a:avLst/>
              </a:prstGeom>
              <a:grpFill/>
              <a:ln>
                <a:solidFill>
                  <a:schemeClr val="accent2"/>
                </a:solidFill>
              </a:ln>
            </p:spPr>
            <p:style>
              <a:lnRef idx="3">
                <a:schemeClr val="lt1"/>
              </a:lnRef>
              <a:fillRef idx="1">
                <a:schemeClr val="accent2"/>
              </a:fillRef>
              <a:effectRef idx="1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1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sp>
          <p:nvSpPr>
            <p:cNvPr id="20" name="Dikdörtgen 19">
              <a:extLst>
                <a:ext uri="{FF2B5EF4-FFF2-40B4-BE49-F238E27FC236}">
                  <a16:creationId xmlns:a16="http://schemas.microsoft.com/office/drawing/2014/main" id="{E3398624-1C9E-4D31-A20C-B1C8AC2BB6CB}"/>
                </a:ext>
              </a:extLst>
            </p:cNvPr>
            <p:cNvSpPr/>
            <p:nvPr/>
          </p:nvSpPr>
          <p:spPr>
            <a:xfrm>
              <a:off x="10908744" y="4155468"/>
              <a:ext cx="622286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5400" b="1" i="0" u="none" strike="noStrike" kern="1200" cap="none" spc="0" normalizeH="0" baseline="0" noProof="0" dirty="0">
                  <a:ln w="6600">
                    <a:solidFill>
                      <a:srgbClr val="C0504D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dist="38100" dir="2700000" algn="tl" rotWithShape="0">
                      <a:srgbClr val="C0504D"/>
                    </a:outerShdw>
                  </a:effectLst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b</a:t>
              </a:r>
            </a:p>
          </p:txBody>
        </p:sp>
      </p:grpSp>
      <p:sp>
        <p:nvSpPr>
          <p:cNvPr id="15" name="Akış Çizelgesi: Depolanmış Veri 14">
            <a:extLst>
              <a:ext uri="{FF2B5EF4-FFF2-40B4-BE49-F238E27FC236}">
                <a16:creationId xmlns:a16="http://schemas.microsoft.com/office/drawing/2014/main" id="{728E6420-D353-4DCC-954B-BE9C5EF645F1}"/>
              </a:ext>
            </a:extLst>
          </p:cNvPr>
          <p:cNvSpPr/>
          <p:nvPr/>
        </p:nvSpPr>
        <p:spPr>
          <a:xfrm rot="5400000">
            <a:off x="10626267" y="1636114"/>
            <a:ext cx="1605507" cy="761511"/>
          </a:xfrm>
          <a:prstGeom prst="flowChartOnlineStorage">
            <a:avLst/>
          </a:prstGeom>
          <a:solidFill>
            <a:srgbClr val="431917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9" name="Cevap">
            <a:extLst>
              <a:ext uri="{FF2B5EF4-FFF2-40B4-BE49-F238E27FC236}">
                <a16:creationId xmlns:a16="http://schemas.microsoft.com/office/drawing/2014/main" id="{CE76CEAE-08A6-4F7B-9891-B213929D0061}"/>
              </a:ext>
            </a:extLst>
          </p:cNvPr>
          <p:cNvGrpSpPr/>
          <p:nvPr/>
        </p:nvGrpSpPr>
        <p:grpSpPr>
          <a:xfrm>
            <a:off x="10879566" y="705425"/>
            <a:ext cx="1060699" cy="485015"/>
            <a:chOff x="184085" y="432048"/>
            <a:chExt cx="2425079" cy="485015"/>
          </a:xfrm>
        </p:grpSpPr>
        <p:sp>
          <p:nvSpPr>
            <p:cNvPr id="10" name="Dikdörtgen: Yuvarlatılmış Çapraz Köşeler 9">
              <a:extLst>
                <a:ext uri="{FF2B5EF4-FFF2-40B4-BE49-F238E27FC236}">
                  <a16:creationId xmlns:a16="http://schemas.microsoft.com/office/drawing/2014/main" id="{9F8E8E6F-D010-460D-9DF7-0D4B2654C60B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1" name="Dikdörtgen: Yuvarlatılmış Çapraz Köşeler 4">
              <a:extLst>
                <a:ext uri="{FF2B5EF4-FFF2-40B4-BE49-F238E27FC236}">
                  <a16:creationId xmlns:a16="http://schemas.microsoft.com/office/drawing/2014/main" id="{4333BD68-3458-470C-BC8A-8F4D2382A948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marR="0" lvl="0" indent="0" algn="ctr" defTabSz="11557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Cevap</a:t>
              </a:r>
            </a:p>
          </p:txBody>
        </p:sp>
      </p:grpSp>
      <p:grpSp>
        <p:nvGrpSpPr>
          <p:cNvPr id="22" name="Çözümü Göster">
            <a:extLst>
              <a:ext uri="{FF2B5EF4-FFF2-40B4-BE49-F238E27FC236}">
                <a16:creationId xmlns:a16="http://schemas.microsoft.com/office/drawing/2014/main" id="{D60156B9-98B3-4F89-B3F0-574882328800}"/>
              </a:ext>
            </a:extLst>
          </p:cNvPr>
          <p:cNvGrpSpPr/>
          <p:nvPr/>
        </p:nvGrpSpPr>
        <p:grpSpPr>
          <a:xfrm>
            <a:off x="10741684" y="4152124"/>
            <a:ext cx="1348252" cy="642952"/>
            <a:chOff x="184085" y="432048"/>
            <a:chExt cx="2425079" cy="485015"/>
          </a:xfrm>
        </p:grpSpPr>
        <p:sp>
          <p:nvSpPr>
            <p:cNvPr id="23" name="Dikdörtgen: Yuvarlatılmış Çapraz Köşeler 22">
              <a:extLst>
                <a:ext uri="{FF2B5EF4-FFF2-40B4-BE49-F238E27FC236}">
                  <a16:creationId xmlns:a16="http://schemas.microsoft.com/office/drawing/2014/main" id="{E8F502EF-A90E-4901-B510-E72A4D843164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24" name="Dikdörtgen: Yuvarlatılmış Çapraz Köşeler 4">
              <a:extLst>
                <a:ext uri="{FF2B5EF4-FFF2-40B4-BE49-F238E27FC236}">
                  <a16:creationId xmlns:a16="http://schemas.microsoft.com/office/drawing/2014/main" id="{0C739F12-19EB-4F68-BA83-E69982D0ED1E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marR="0" lvl="0" indent="0" algn="ctr" defTabSz="11557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Çözümü Göster</a:t>
              </a:r>
            </a:p>
          </p:txBody>
        </p:sp>
      </p:grpSp>
      <p:sp>
        <p:nvSpPr>
          <p:cNvPr id="25" name="Oval 24">
            <a:extLst>
              <a:ext uri="{FF2B5EF4-FFF2-40B4-BE49-F238E27FC236}">
                <a16:creationId xmlns:a16="http://schemas.microsoft.com/office/drawing/2014/main" id="{6C25FC68-294E-4396-920D-95B976B4C3AF}"/>
              </a:ext>
            </a:extLst>
          </p:cNvPr>
          <p:cNvSpPr/>
          <p:nvPr/>
        </p:nvSpPr>
        <p:spPr>
          <a:xfrm>
            <a:off x="1749652" y="2812965"/>
            <a:ext cx="659840" cy="659840"/>
          </a:xfrm>
          <a:prstGeom prst="ellipse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</a:t>
            </a:r>
          </a:p>
        </p:txBody>
      </p:sp>
      <p:sp>
        <p:nvSpPr>
          <p:cNvPr id="26" name="Dikdörtgen 25">
            <a:extLst>
              <a:ext uri="{FF2B5EF4-FFF2-40B4-BE49-F238E27FC236}">
                <a16:creationId xmlns:a16="http://schemas.microsoft.com/office/drawing/2014/main" id="{4E476D65-404A-4182-B72F-CCE316974DCF}"/>
              </a:ext>
            </a:extLst>
          </p:cNvPr>
          <p:cNvSpPr/>
          <p:nvPr/>
        </p:nvSpPr>
        <p:spPr>
          <a:xfrm>
            <a:off x="2460633" y="2881275"/>
            <a:ext cx="771366" cy="52322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396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2E4DCE87-DC35-4953-B14A-7E7B0E59AC1C}"/>
              </a:ext>
            </a:extLst>
          </p:cNvPr>
          <p:cNvSpPr/>
          <p:nvPr/>
        </p:nvSpPr>
        <p:spPr>
          <a:xfrm>
            <a:off x="4261761" y="2812965"/>
            <a:ext cx="659840" cy="659840"/>
          </a:xfrm>
          <a:prstGeom prst="ellipse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</a:t>
            </a:r>
          </a:p>
        </p:txBody>
      </p:sp>
      <p:sp>
        <p:nvSpPr>
          <p:cNvPr id="28" name="Dikdörtgen 27">
            <a:extLst>
              <a:ext uri="{FF2B5EF4-FFF2-40B4-BE49-F238E27FC236}">
                <a16:creationId xmlns:a16="http://schemas.microsoft.com/office/drawing/2014/main" id="{63F35821-F204-41BA-866D-C33C651062A0}"/>
              </a:ext>
            </a:extLst>
          </p:cNvPr>
          <p:cNvSpPr/>
          <p:nvPr/>
        </p:nvSpPr>
        <p:spPr>
          <a:xfrm>
            <a:off x="4972742" y="2881275"/>
            <a:ext cx="771366" cy="52322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296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F6C63A3-4CE2-442B-A86C-BC5638068C62}"/>
              </a:ext>
            </a:extLst>
          </p:cNvPr>
          <p:cNvSpPr/>
          <p:nvPr/>
        </p:nvSpPr>
        <p:spPr>
          <a:xfrm>
            <a:off x="6762456" y="2812965"/>
            <a:ext cx="659840" cy="659840"/>
          </a:xfrm>
          <a:prstGeom prst="ellipse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</a:t>
            </a:r>
          </a:p>
        </p:txBody>
      </p:sp>
      <p:sp>
        <p:nvSpPr>
          <p:cNvPr id="30" name="Dikdörtgen 29">
            <a:extLst>
              <a:ext uri="{FF2B5EF4-FFF2-40B4-BE49-F238E27FC236}">
                <a16:creationId xmlns:a16="http://schemas.microsoft.com/office/drawing/2014/main" id="{3FE63BF4-7F10-4869-AF01-F5C783E4FBD9}"/>
              </a:ext>
            </a:extLst>
          </p:cNvPr>
          <p:cNvSpPr/>
          <p:nvPr/>
        </p:nvSpPr>
        <p:spPr>
          <a:xfrm>
            <a:off x="7473438" y="2881275"/>
            <a:ext cx="771366" cy="52322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196</a:t>
            </a:r>
          </a:p>
        </p:txBody>
      </p:sp>
      <p:sp>
        <p:nvSpPr>
          <p:cNvPr id="33" name="Düz Bağlayıcı 32">
            <a:extLst>
              <a:ext uri="{FF2B5EF4-FFF2-40B4-BE49-F238E27FC236}">
                <a16:creationId xmlns:a16="http://schemas.microsoft.com/office/drawing/2014/main" id="{5246203E-088A-4670-8CD8-1B15BAAFBCB8}"/>
              </a:ext>
            </a:extLst>
          </p:cNvPr>
          <p:cNvSpPr/>
          <p:nvPr/>
        </p:nvSpPr>
        <p:spPr>
          <a:xfrm flipH="1">
            <a:off x="10685109" y="980940"/>
            <a:ext cx="0" cy="5688420"/>
          </a:xfrm>
          <a:prstGeom prst="line">
            <a:avLst/>
          </a:prstGeom>
          <a:ln w="38100">
            <a:gradFill>
              <a:gsLst>
                <a:gs pos="0">
                  <a:srgbClr val="280F0E"/>
                </a:gs>
                <a:gs pos="100000">
                  <a:srgbClr val="000000">
                    <a:alpha val="0"/>
                  </a:srgbClr>
                </a:gs>
              </a:gsLst>
              <a:lin ang="5400000" scaled="0"/>
            </a:gradFill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34" name="Çözüm">
            <a:extLst>
              <a:ext uri="{FF2B5EF4-FFF2-40B4-BE49-F238E27FC236}">
                <a16:creationId xmlns:a16="http://schemas.microsoft.com/office/drawing/2014/main" id="{8A8E08AA-7D38-41F6-84D8-4E61D6369E6B}"/>
              </a:ext>
            </a:extLst>
          </p:cNvPr>
          <p:cNvGrpSpPr/>
          <p:nvPr/>
        </p:nvGrpSpPr>
        <p:grpSpPr>
          <a:xfrm>
            <a:off x="655027" y="3825150"/>
            <a:ext cx="3312368" cy="485015"/>
            <a:chOff x="184085" y="432048"/>
            <a:chExt cx="2425079" cy="485015"/>
          </a:xfrm>
        </p:grpSpPr>
        <p:sp>
          <p:nvSpPr>
            <p:cNvPr id="35" name="Dikdörtgen: Yuvarlatılmış Çapraz Köşeler 34">
              <a:extLst>
                <a:ext uri="{FF2B5EF4-FFF2-40B4-BE49-F238E27FC236}">
                  <a16:creationId xmlns:a16="http://schemas.microsoft.com/office/drawing/2014/main" id="{8F5608B8-AA91-4FF0-9C29-540F9D28DC93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36" name="Dikdörtgen: Yuvarlatılmış Çapraz Köşeler 4">
              <a:extLst>
                <a:ext uri="{FF2B5EF4-FFF2-40B4-BE49-F238E27FC236}">
                  <a16:creationId xmlns:a16="http://schemas.microsoft.com/office/drawing/2014/main" id="{4F85800C-4E55-4ACC-8B8E-9A62EA2806F8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marR="0" lvl="0" indent="0" algn="ctr" defTabSz="11557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Çözüm</a:t>
              </a:r>
            </a:p>
          </p:txBody>
        </p:sp>
      </p:grpSp>
      <p:grpSp>
        <p:nvGrpSpPr>
          <p:cNvPr id="37" name="Diğer Soru">
            <a:extLst>
              <a:ext uri="{FF2B5EF4-FFF2-40B4-BE49-F238E27FC236}">
                <a16:creationId xmlns:a16="http://schemas.microsoft.com/office/drawing/2014/main" id="{D2331BD4-BD89-44E5-8B91-7A45967F6910}"/>
              </a:ext>
            </a:extLst>
          </p:cNvPr>
          <p:cNvGrpSpPr/>
          <p:nvPr/>
        </p:nvGrpSpPr>
        <p:grpSpPr>
          <a:xfrm>
            <a:off x="10741685" y="4934042"/>
            <a:ext cx="1348252" cy="485015"/>
            <a:chOff x="184085" y="432048"/>
            <a:chExt cx="2425079" cy="485015"/>
          </a:xfrm>
        </p:grpSpPr>
        <p:sp>
          <p:nvSpPr>
            <p:cNvPr id="38" name="Dikdörtgen: Yuvarlatılmış Çapraz Köşeler 37">
              <a:extLst>
                <a:ext uri="{FF2B5EF4-FFF2-40B4-BE49-F238E27FC236}">
                  <a16:creationId xmlns:a16="http://schemas.microsoft.com/office/drawing/2014/main" id="{CB1FD48D-8CEE-4F8C-9540-C18698640A54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39" name="Dikdörtgen: Yuvarlatılmış Çapraz Köşeler 4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CE733A0E-CB20-412B-B1AB-4BA23EDB9A68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marR="0" lvl="0" indent="0" algn="ctr" defTabSz="11557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Diğer Soru</a:t>
              </a:r>
            </a:p>
          </p:txBody>
        </p:sp>
      </p:grpSp>
      <p:grpSp>
        <p:nvGrpSpPr>
          <p:cNvPr id="40" name="Çıkış">
            <a:extLst>
              <a:ext uri="{FF2B5EF4-FFF2-40B4-BE49-F238E27FC236}">
                <a16:creationId xmlns:a16="http://schemas.microsoft.com/office/drawing/2014/main" id="{F89BACF5-58CA-4341-98F5-159693C508CC}"/>
              </a:ext>
            </a:extLst>
          </p:cNvPr>
          <p:cNvGrpSpPr/>
          <p:nvPr/>
        </p:nvGrpSpPr>
        <p:grpSpPr>
          <a:xfrm>
            <a:off x="10741684" y="5559193"/>
            <a:ext cx="1348249" cy="485015"/>
            <a:chOff x="184085" y="432048"/>
            <a:chExt cx="2425079" cy="485015"/>
          </a:xfrm>
        </p:grpSpPr>
        <p:sp>
          <p:nvSpPr>
            <p:cNvPr id="41" name="Dikdörtgen: Yuvarlatılmış Çapraz Köşeler 40">
              <a:extLst>
                <a:ext uri="{FF2B5EF4-FFF2-40B4-BE49-F238E27FC236}">
                  <a16:creationId xmlns:a16="http://schemas.microsoft.com/office/drawing/2014/main" id="{049C51F2-B5DE-4157-823B-E441D729A240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42" name="Dikdörtgen: Yuvarlatılmış Çapraz Köşeler 4">
              <a:hlinkClick r:id="" action="ppaction://hlinkshowjump?jump=lastslide"/>
              <a:extLst>
                <a:ext uri="{FF2B5EF4-FFF2-40B4-BE49-F238E27FC236}">
                  <a16:creationId xmlns:a16="http://schemas.microsoft.com/office/drawing/2014/main" id="{44E6B737-33E6-4027-A30E-D82D895A53CC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marR="0" lvl="0" indent="0" algn="ctr" defTabSz="11557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Çıkış</a:t>
              </a:r>
            </a:p>
          </p:txBody>
        </p:sp>
      </p:grpSp>
      <p:sp>
        <p:nvSpPr>
          <p:cNvPr id="43" name="Dikdörtgen 42">
            <a:extLst>
              <a:ext uri="{FF2B5EF4-FFF2-40B4-BE49-F238E27FC236}">
                <a16:creationId xmlns:a16="http://schemas.microsoft.com/office/drawing/2014/main" id="{141F1DFE-C351-43D7-ABBF-F96878AEA3B8}"/>
              </a:ext>
            </a:extLst>
          </p:cNvPr>
          <p:cNvSpPr/>
          <p:nvPr/>
        </p:nvSpPr>
        <p:spPr>
          <a:xfrm>
            <a:off x="1457672" y="4473600"/>
            <a:ext cx="182947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Tavuk Sayısı</a:t>
            </a:r>
          </a:p>
        </p:txBody>
      </p:sp>
      <p:cxnSp>
        <p:nvCxnSpPr>
          <p:cNvPr id="45" name="Düz Bağlayıcı 44">
            <a:extLst>
              <a:ext uri="{FF2B5EF4-FFF2-40B4-BE49-F238E27FC236}">
                <a16:creationId xmlns:a16="http://schemas.microsoft.com/office/drawing/2014/main" id="{73B846EB-C79A-4ABF-8C05-A2FD37124B95}"/>
              </a:ext>
            </a:extLst>
          </p:cNvPr>
          <p:cNvCxnSpPr/>
          <p:nvPr/>
        </p:nvCxnSpPr>
        <p:spPr>
          <a:xfrm>
            <a:off x="1487488" y="4988550"/>
            <a:ext cx="18002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Dikdörtgen 45">
            <a:extLst>
              <a:ext uri="{FF2B5EF4-FFF2-40B4-BE49-F238E27FC236}">
                <a16:creationId xmlns:a16="http://schemas.microsoft.com/office/drawing/2014/main" id="{FDC97657-FBFD-4240-ADA9-E01BA8E746B3}"/>
              </a:ext>
            </a:extLst>
          </p:cNvPr>
          <p:cNvSpPr/>
          <p:nvPr/>
        </p:nvSpPr>
        <p:spPr>
          <a:xfrm>
            <a:off x="2042597" y="5121204"/>
            <a:ext cx="68961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124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7" name="Dikdörtgen 46">
            <a:extLst>
              <a:ext uri="{FF2B5EF4-FFF2-40B4-BE49-F238E27FC236}">
                <a16:creationId xmlns:a16="http://schemas.microsoft.com/office/drawing/2014/main" id="{1B0972ED-EB4C-4CDA-A311-9872C8265E61}"/>
              </a:ext>
            </a:extLst>
          </p:cNvPr>
          <p:cNvSpPr/>
          <p:nvPr/>
        </p:nvSpPr>
        <p:spPr>
          <a:xfrm>
            <a:off x="4055444" y="4473600"/>
            <a:ext cx="185781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Ördek Sayısı</a:t>
            </a:r>
          </a:p>
        </p:txBody>
      </p:sp>
      <p:cxnSp>
        <p:nvCxnSpPr>
          <p:cNvPr id="48" name="Düz Bağlayıcı 47">
            <a:extLst>
              <a:ext uri="{FF2B5EF4-FFF2-40B4-BE49-F238E27FC236}">
                <a16:creationId xmlns:a16="http://schemas.microsoft.com/office/drawing/2014/main" id="{D7261D4D-6827-416A-A247-5AC5931A522D}"/>
              </a:ext>
            </a:extLst>
          </p:cNvPr>
          <p:cNvCxnSpPr/>
          <p:nvPr/>
        </p:nvCxnSpPr>
        <p:spPr>
          <a:xfrm>
            <a:off x="4031110" y="4988550"/>
            <a:ext cx="18002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Dikdörtgen 48">
            <a:extLst>
              <a:ext uri="{FF2B5EF4-FFF2-40B4-BE49-F238E27FC236}">
                <a16:creationId xmlns:a16="http://schemas.microsoft.com/office/drawing/2014/main" id="{232D7A26-E296-4822-83FE-7172C8DCFCCD}"/>
              </a:ext>
            </a:extLst>
          </p:cNvPr>
          <p:cNvSpPr/>
          <p:nvPr/>
        </p:nvSpPr>
        <p:spPr>
          <a:xfrm>
            <a:off x="4586218" y="5121204"/>
            <a:ext cx="68961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124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0" name="Dikdörtgen 49">
            <a:extLst>
              <a:ext uri="{FF2B5EF4-FFF2-40B4-BE49-F238E27FC236}">
                <a16:creationId xmlns:a16="http://schemas.microsoft.com/office/drawing/2014/main" id="{2CEB2D2E-D35F-4ACF-82A5-DE660AC4671C}"/>
              </a:ext>
            </a:extLst>
          </p:cNvPr>
          <p:cNvSpPr/>
          <p:nvPr/>
        </p:nvSpPr>
        <p:spPr>
          <a:xfrm>
            <a:off x="6122430" y="4484365"/>
            <a:ext cx="311995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Toplam Hayvan Sayısı</a:t>
            </a:r>
          </a:p>
        </p:txBody>
      </p:sp>
      <p:cxnSp>
        <p:nvCxnSpPr>
          <p:cNvPr id="51" name="Düz Bağlayıcı 50">
            <a:extLst>
              <a:ext uri="{FF2B5EF4-FFF2-40B4-BE49-F238E27FC236}">
                <a16:creationId xmlns:a16="http://schemas.microsoft.com/office/drawing/2014/main" id="{5AB175A5-55ED-4127-8EB0-404083EB034D}"/>
              </a:ext>
            </a:extLst>
          </p:cNvPr>
          <p:cNvCxnSpPr/>
          <p:nvPr/>
        </p:nvCxnSpPr>
        <p:spPr>
          <a:xfrm>
            <a:off x="6764072" y="4988550"/>
            <a:ext cx="18002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Dikdörtgen 51">
            <a:extLst>
              <a:ext uri="{FF2B5EF4-FFF2-40B4-BE49-F238E27FC236}">
                <a16:creationId xmlns:a16="http://schemas.microsoft.com/office/drawing/2014/main" id="{81CFC80E-E521-44CD-9EDA-8DC660DAD50F}"/>
              </a:ext>
            </a:extLst>
          </p:cNvPr>
          <p:cNvSpPr/>
          <p:nvPr/>
        </p:nvSpPr>
        <p:spPr>
          <a:xfrm>
            <a:off x="7319181" y="5121204"/>
            <a:ext cx="68961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124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3" name="Dikdörtgen 52">
            <a:extLst>
              <a:ext uri="{FF2B5EF4-FFF2-40B4-BE49-F238E27FC236}">
                <a16:creationId xmlns:a16="http://schemas.microsoft.com/office/drawing/2014/main" id="{3FBD7F70-F3CD-4ADA-BB24-4197C8FC7240}"/>
              </a:ext>
            </a:extLst>
          </p:cNvPr>
          <p:cNvSpPr/>
          <p:nvPr/>
        </p:nvSpPr>
        <p:spPr>
          <a:xfrm>
            <a:off x="7325763" y="5484689"/>
            <a:ext cx="68961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172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54" name="Düz Bağlayıcı 53">
            <a:extLst>
              <a:ext uri="{FF2B5EF4-FFF2-40B4-BE49-F238E27FC236}">
                <a16:creationId xmlns:a16="http://schemas.microsoft.com/office/drawing/2014/main" id="{D6A22F9D-66E3-4664-AA93-3E1514BCE86E}"/>
              </a:ext>
            </a:extLst>
          </p:cNvPr>
          <p:cNvCxnSpPr>
            <a:cxnSpLocks/>
          </p:cNvCxnSpPr>
          <p:nvPr/>
        </p:nvCxnSpPr>
        <p:spPr>
          <a:xfrm>
            <a:off x="7181855" y="5959492"/>
            <a:ext cx="806494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Dikdörtgen 55">
            <a:extLst>
              <a:ext uri="{FF2B5EF4-FFF2-40B4-BE49-F238E27FC236}">
                <a16:creationId xmlns:a16="http://schemas.microsoft.com/office/drawing/2014/main" id="{1E8F9B9A-2079-4973-A780-A1C930D18882}"/>
              </a:ext>
            </a:extLst>
          </p:cNvPr>
          <p:cNvSpPr/>
          <p:nvPr/>
        </p:nvSpPr>
        <p:spPr>
          <a:xfrm>
            <a:off x="6956319" y="5597022"/>
            <a:ext cx="40908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+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8" name="Dikdörtgen 57">
            <a:extLst>
              <a:ext uri="{FF2B5EF4-FFF2-40B4-BE49-F238E27FC236}">
                <a16:creationId xmlns:a16="http://schemas.microsoft.com/office/drawing/2014/main" id="{AFC997F1-D1CB-4BC8-BCE1-680C34FFD8EB}"/>
              </a:ext>
            </a:extLst>
          </p:cNvPr>
          <p:cNvSpPr/>
          <p:nvPr/>
        </p:nvSpPr>
        <p:spPr>
          <a:xfrm>
            <a:off x="7343536" y="5960410"/>
            <a:ext cx="175246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296 hayvan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65" name="Düz Bağlayıcı 64">
            <a:extLst>
              <a:ext uri="{FF2B5EF4-FFF2-40B4-BE49-F238E27FC236}">
                <a16:creationId xmlns:a16="http://schemas.microsoft.com/office/drawing/2014/main" id="{568FC765-FA5B-46E7-9551-70800C4C7FEB}"/>
              </a:ext>
            </a:extLst>
          </p:cNvPr>
          <p:cNvCxnSpPr>
            <a:cxnSpLocks/>
          </p:cNvCxnSpPr>
          <p:nvPr/>
        </p:nvCxnSpPr>
        <p:spPr>
          <a:xfrm>
            <a:off x="4488460" y="5937547"/>
            <a:ext cx="806494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Dikdörtgen 65">
            <a:extLst>
              <a:ext uri="{FF2B5EF4-FFF2-40B4-BE49-F238E27FC236}">
                <a16:creationId xmlns:a16="http://schemas.microsoft.com/office/drawing/2014/main" id="{6CF72D6D-9C0C-48BA-BDAD-A6C256C4BA8C}"/>
              </a:ext>
            </a:extLst>
          </p:cNvPr>
          <p:cNvSpPr/>
          <p:nvPr/>
        </p:nvSpPr>
        <p:spPr>
          <a:xfrm>
            <a:off x="4363219" y="5523524"/>
            <a:ext cx="40908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+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621220" y="78049"/>
            <a:ext cx="5168402" cy="523220"/>
          </a:xfrm>
          <a:prstGeom prst="rect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1" i="0" u="none" strike="noStrike" kern="1200" cap="none" spc="0" normalizeH="0" baseline="0" noProof="0" dirty="0">
                <a:ln w="6600">
                  <a:solidFill>
                    <a:srgbClr val="C0504D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C0504D"/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Toplama İşlemi Problemleri</a:t>
            </a:r>
          </a:p>
        </p:txBody>
      </p:sp>
      <p:sp>
        <p:nvSpPr>
          <p:cNvPr id="57" name="Dikdörtgen 56">
            <a:extLst>
              <a:ext uri="{FF2B5EF4-FFF2-40B4-BE49-F238E27FC236}">
                <a16:creationId xmlns:a16="http://schemas.microsoft.com/office/drawing/2014/main" id="{232D7A26-E296-4822-83FE-7172C8DCFCCD}"/>
              </a:ext>
            </a:extLst>
          </p:cNvPr>
          <p:cNvSpPr/>
          <p:nvPr/>
        </p:nvSpPr>
        <p:spPr>
          <a:xfrm>
            <a:off x="4754876" y="5474395"/>
            <a:ext cx="52129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48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7" name="Dikdörtgen 66">
            <a:extLst>
              <a:ext uri="{FF2B5EF4-FFF2-40B4-BE49-F238E27FC236}">
                <a16:creationId xmlns:a16="http://schemas.microsoft.com/office/drawing/2014/main" id="{232D7A26-E296-4822-83FE-7172C8DCFCCD}"/>
              </a:ext>
            </a:extLst>
          </p:cNvPr>
          <p:cNvSpPr/>
          <p:nvPr/>
        </p:nvSpPr>
        <p:spPr>
          <a:xfrm>
            <a:off x="4616754" y="5967854"/>
            <a:ext cx="68961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172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3567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5.55112E-17 L 2.08333E-7 0.13611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8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5.55112E-17 L 2.08333E-7 0.13611 " pathEditMode="relative" rAng="0" ptsTypes="AA">
                                      <p:cBhvr>
                                        <p:cTn id="19" dur="2000" spd="-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8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5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6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75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85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90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1000"/>
                            </p:stCondLst>
                            <p:childTnLst>
                              <p:par>
                                <p:cTn id="7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200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30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4000"/>
                            </p:stCondLst>
                            <p:childTnLst>
                              <p:par>
                                <p:cTn id="8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5000"/>
                            </p:stCondLst>
                            <p:childTnLst>
                              <p:par>
                                <p:cTn id="8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5500"/>
                            </p:stCondLst>
                            <p:childTnLst>
                              <p:par>
                                <p:cTn id="9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43" grpId="0"/>
      <p:bldP spid="46" grpId="0"/>
      <p:bldP spid="47" grpId="0"/>
      <p:bldP spid="49" grpId="0"/>
      <p:bldP spid="50" grpId="0"/>
      <p:bldP spid="52" grpId="0"/>
      <p:bldP spid="53" grpId="0"/>
      <p:bldP spid="56" grpId="0"/>
      <p:bldP spid="58" grpId="0"/>
      <p:bldP spid="66" grpId="0"/>
      <p:bldP spid="57" grpId="0"/>
      <p:bldP spid="6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993937"/>
            </a:gs>
            <a:gs pos="50000">
              <a:srgbClr val="722A28"/>
            </a:gs>
            <a:gs pos="100000">
              <a:srgbClr val="280F0E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 2">
            <a:extLst>
              <a:ext uri="{FF2B5EF4-FFF2-40B4-BE49-F238E27FC236}">
                <a16:creationId xmlns:a16="http://schemas.microsoft.com/office/drawing/2014/main" id="{D0E38C2A-DE1C-446E-A309-4D7867DCBA95}"/>
              </a:ext>
            </a:extLst>
          </p:cNvPr>
          <p:cNvGrpSpPr/>
          <p:nvPr/>
        </p:nvGrpSpPr>
        <p:grpSpPr>
          <a:xfrm>
            <a:off x="622688" y="764704"/>
            <a:ext cx="3312368" cy="485015"/>
            <a:chOff x="184085" y="432048"/>
            <a:chExt cx="2425079" cy="485015"/>
          </a:xfrm>
        </p:grpSpPr>
        <p:sp>
          <p:nvSpPr>
            <p:cNvPr id="4" name="Dikdörtgen: Yuvarlatılmış Çapraz Köşeler 3">
              <a:extLst>
                <a:ext uri="{FF2B5EF4-FFF2-40B4-BE49-F238E27FC236}">
                  <a16:creationId xmlns:a16="http://schemas.microsoft.com/office/drawing/2014/main" id="{0FD1EB71-CB96-46DC-AB9C-826D60E8BA47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5" name="Dikdörtgen: Yuvarlatılmış Çapraz Köşeler 4">
              <a:extLst>
                <a:ext uri="{FF2B5EF4-FFF2-40B4-BE49-F238E27FC236}">
                  <a16:creationId xmlns:a16="http://schemas.microsoft.com/office/drawing/2014/main" id="{995164D3-4A68-4E3C-8750-4E9942C54D80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marR="0" lvl="0" indent="0" algn="ctr" defTabSz="11557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Soru 6</a:t>
              </a:r>
            </a:p>
          </p:txBody>
        </p:sp>
      </p:grpSp>
      <p:sp>
        <p:nvSpPr>
          <p:cNvPr id="7" name="Düz Bağlayıcı 6">
            <a:extLst>
              <a:ext uri="{FF2B5EF4-FFF2-40B4-BE49-F238E27FC236}">
                <a16:creationId xmlns:a16="http://schemas.microsoft.com/office/drawing/2014/main" id="{09EE2740-ABBF-495F-857A-77568FE1AC19}"/>
              </a:ext>
            </a:extLst>
          </p:cNvPr>
          <p:cNvSpPr/>
          <p:nvPr/>
        </p:nvSpPr>
        <p:spPr>
          <a:xfrm flipH="1">
            <a:off x="622688" y="1249719"/>
            <a:ext cx="0" cy="4968552"/>
          </a:xfrm>
          <a:prstGeom prst="line">
            <a:avLst/>
          </a:prstGeom>
          <a:ln w="38100">
            <a:gradFill>
              <a:gsLst>
                <a:gs pos="0">
                  <a:srgbClr val="280F0E"/>
                </a:gs>
                <a:gs pos="100000">
                  <a:srgbClr val="000000">
                    <a:alpha val="0"/>
                  </a:srgbClr>
                </a:gs>
              </a:gsLst>
              <a:lin ang="5400000" scaled="0"/>
            </a:gradFill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Dikdörtgen 7">
            <a:extLst>
              <a:ext uri="{FF2B5EF4-FFF2-40B4-BE49-F238E27FC236}">
                <a16:creationId xmlns:a16="http://schemas.microsoft.com/office/drawing/2014/main" id="{E8BB74D0-B9FF-48AF-B42E-08F02A93169B}"/>
              </a:ext>
            </a:extLst>
          </p:cNvPr>
          <p:cNvSpPr/>
          <p:nvPr/>
        </p:nvSpPr>
        <p:spPr>
          <a:xfrm>
            <a:off x="732408" y="1484784"/>
            <a:ext cx="9721073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/>
            <a:r>
              <a:rPr lang="tr-TR" sz="240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Ayşe’nin parası Emine’nin parasından 248 lira fazladır. Emine’nin parası 368 lira ise ikisinin toplam parası kaç liradır ?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21" name="Cevap Sütunu">
            <a:extLst>
              <a:ext uri="{FF2B5EF4-FFF2-40B4-BE49-F238E27FC236}">
                <a16:creationId xmlns:a16="http://schemas.microsoft.com/office/drawing/2014/main" id="{8B35D63C-848B-4265-BD3E-7CA3192FFD1F}"/>
              </a:ext>
            </a:extLst>
          </p:cNvPr>
          <p:cNvGrpSpPr/>
          <p:nvPr/>
        </p:nvGrpSpPr>
        <p:grpSpPr>
          <a:xfrm>
            <a:off x="11099403" y="1640347"/>
            <a:ext cx="659234" cy="1362962"/>
            <a:chOff x="10909374" y="4077072"/>
            <a:chExt cx="659234" cy="1362962"/>
          </a:xfrm>
        </p:grpSpPr>
        <p:grpSp>
          <p:nvGrpSpPr>
            <p:cNvPr id="12" name="Grup 11">
              <a:extLst>
                <a:ext uri="{FF2B5EF4-FFF2-40B4-BE49-F238E27FC236}">
                  <a16:creationId xmlns:a16="http://schemas.microsoft.com/office/drawing/2014/main" id="{064E7A48-D453-47C4-B776-47C856776279}"/>
                </a:ext>
              </a:extLst>
            </p:cNvPr>
            <p:cNvGrpSpPr/>
            <p:nvPr/>
          </p:nvGrpSpPr>
          <p:grpSpPr>
            <a:xfrm rot="5400000">
              <a:off x="10557510" y="4428936"/>
              <a:ext cx="1362962" cy="659234"/>
              <a:chOff x="2923503" y="1474630"/>
              <a:chExt cx="2910631" cy="1262132"/>
            </a:xfrm>
            <a:solidFill>
              <a:schemeClr val="accent2">
                <a:lumMod val="60000"/>
                <a:lumOff val="40000"/>
              </a:schemeClr>
            </a:solidFill>
          </p:grpSpPr>
          <p:sp>
            <p:nvSpPr>
              <p:cNvPr id="13" name="Yuvarlatılmış Dikdörtgen 5">
                <a:extLst>
                  <a:ext uri="{FF2B5EF4-FFF2-40B4-BE49-F238E27FC236}">
                    <a16:creationId xmlns:a16="http://schemas.microsoft.com/office/drawing/2014/main" id="{BFD2810E-4476-4E5C-BCAB-85BCC820EAA2}"/>
                  </a:ext>
                </a:extLst>
              </p:cNvPr>
              <p:cNvSpPr/>
              <p:nvPr/>
            </p:nvSpPr>
            <p:spPr>
              <a:xfrm>
                <a:off x="2923503" y="1474630"/>
                <a:ext cx="2897746" cy="1262126"/>
              </a:xfrm>
              <a:prstGeom prst="roundRect">
                <a:avLst/>
              </a:prstGeom>
              <a:grpFill/>
              <a:ln>
                <a:solidFill>
                  <a:schemeClr val="accent2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5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4" name="Yuvarlatılmış Dikdörtgen 6">
                <a:extLst>
                  <a:ext uri="{FF2B5EF4-FFF2-40B4-BE49-F238E27FC236}">
                    <a16:creationId xmlns:a16="http://schemas.microsoft.com/office/drawing/2014/main" id="{50B7EF03-759F-4059-90DE-0A7898D5D118}"/>
                  </a:ext>
                </a:extLst>
              </p:cNvPr>
              <p:cNvSpPr/>
              <p:nvPr/>
            </p:nvSpPr>
            <p:spPr>
              <a:xfrm>
                <a:off x="5230122" y="1474632"/>
                <a:ext cx="604012" cy="1262130"/>
              </a:xfrm>
              <a:prstGeom prst="roundRect">
                <a:avLst/>
              </a:prstGeom>
              <a:grpFill/>
              <a:ln>
                <a:solidFill>
                  <a:schemeClr val="accent2"/>
                </a:solidFill>
              </a:ln>
            </p:spPr>
            <p:style>
              <a:lnRef idx="3">
                <a:schemeClr val="lt1"/>
              </a:lnRef>
              <a:fillRef idx="1">
                <a:schemeClr val="accent2"/>
              </a:fillRef>
              <a:effectRef idx="1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1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sp>
          <p:nvSpPr>
            <p:cNvPr id="20" name="Dikdörtgen 19">
              <a:extLst>
                <a:ext uri="{FF2B5EF4-FFF2-40B4-BE49-F238E27FC236}">
                  <a16:creationId xmlns:a16="http://schemas.microsoft.com/office/drawing/2014/main" id="{E3398624-1C9E-4D31-A20C-B1C8AC2BB6CB}"/>
                </a:ext>
              </a:extLst>
            </p:cNvPr>
            <p:cNvSpPr/>
            <p:nvPr/>
          </p:nvSpPr>
          <p:spPr>
            <a:xfrm>
              <a:off x="10944811" y="4155468"/>
              <a:ext cx="550151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5400" b="1" i="0" u="none" strike="noStrike" kern="1200" cap="none" spc="0" normalizeH="0" baseline="0" noProof="0" dirty="0">
                  <a:ln w="6600">
                    <a:solidFill>
                      <a:srgbClr val="C0504D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dist="38100" dir="2700000" algn="tl" rotWithShape="0">
                      <a:srgbClr val="C0504D"/>
                    </a:outerShdw>
                  </a:effectLst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</a:t>
              </a:r>
            </a:p>
          </p:txBody>
        </p:sp>
      </p:grpSp>
      <p:sp>
        <p:nvSpPr>
          <p:cNvPr id="15" name="Akış Çizelgesi: Depolanmış Veri 14">
            <a:extLst>
              <a:ext uri="{FF2B5EF4-FFF2-40B4-BE49-F238E27FC236}">
                <a16:creationId xmlns:a16="http://schemas.microsoft.com/office/drawing/2014/main" id="{728E6420-D353-4DCC-954B-BE9C5EF645F1}"/>
              </a:ext>
            </a:extLst>
          </p:cNvPr>
          <p:cNvSpPr/>
          <p:nvPr/>
        </p:nvSpPr>
        <p:spPr>
          <a:xfrm rot="5400000">
            <a:off x="10626267" y="1636114"/>
            <a:ext cx="1605507" cy="761511"/>
          </a:xfrm>
          <a:prstGeom prst="flowChartOnlineStorage">
            <a:avLst/>
          </a:prstGeom>
          <a:solidFill>
            <a:srgbClr val="431917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9" name="Cevap">
            <a:extLst>
              <a:ext uri="{FF2B5EF4-FFF2-40B4-BE49-F238E27FC236}">
                <a16:creationId xmlns:a16="http://schemas.microsoft.com/office/drawing/2014/main" id="{CE76CEAE-08A6-4F7B-9891-B213929D0061}"/>
              </a:ext>
            </a:extLst>
          </p:cNvPr>
          <p:cNvGrpSpPr/>
          <p:nvPr/>
        </p:nvGrpSpPr>
        <p:grpSpPr>
          <a:xfrm>
            <a:off x="10879566" y="705425"/>
            <a:ext cx="1060699" cy="485015"/>
            <a:chOff x="184085" y="432048"/>
            <a:chExt cx="2425079" cy="485015"/>
          </a:xfrm>
        </p:grpSpPr>
        <p:sp>
          <p:nvSpPr>
            <p:cNvPr id="10" name="Dikdörtgen: Yuvarlatılmış Çapraz Köşeler 9">
              <a:extLst>
                <a:ext uri="{FF2B5EF4-FFF2-40B4-BE49-F238E27FC236}">
                  <a16:creationId xmlns:a16="http://schemas.microsoft.com/office/drawing/2014/main" id="{9F8E8E6F-D010-460D-9DF7-0D4B2654C60B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1" name="Dikdörtgen: Yuvarlatılmış Çapraz Köşeler 4">
              <a:extLst>
                <a:ext uri="{FF2B5EF4-FFF2-40B4-BE49-F238E27FC236}">
                  <a16:creationId xmlns:a16="http://schemas.microsoft.com/office/drawing/2014/main" id="{4333BD68-3458-470C-BC8A-8F4D2382A948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marR="0" lvl="0" indent="0" algn="ctr" defTabSz="11557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Cevap</a:t>
              </a:r>
            </a:p>
          </p:txBody>
        </p:sp>
      </p:grpSp>
      <p:grpSp>
        <p:nvGrpSpPr>
          <p:cNvPr id="22" name="Çözümü Göster">
            <a:extLst>
              <a:ext uri="{FF2B5EF4-FFF2-40B4-BE49-F238E27FC236}">
                <a16:creationId xmlns:a16="http://schemas.microsoft.com/office/drawing/2014/main" id="{D60156B9-98B3-4F89-B3F0-574882328800}"/>
              </a:ext>
            </a:extLst>
          </p:cNvPr>
          <p:cNvGrpSpPr/>
          <p:nvPr/>
        </p:nvGrpSpPr>
        <p:grpSpPr>
          <a:xfrm>
            <a:off x="10741684" y="4152124"/>
            <a:ext cx="1348252" cy="642952"/>
            <a:chOff x="184085" y="432048"/>
            <a:chExt cx="2425079" cy="485015"/>
          </a:xfrm>
        </p:grpSpPr>
        <p:sp>
          <p:nvSpPr>
            <p:cNvPr id="23" name="Dikdörtgen: Yuvarlatılmış Çapraz Köşeler 22">
              <a:extLst>
                <a:ext uri="{FF2B5EF4-FFF2-40B4-BE49-F238E27FC236}">
                  <a16:creationId xmlns:a16="http://schemas.microsoft.com/office/drawing/2014/main" id="{E8F502EF-A90E-4901-B510-E72A4D843164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24" name="Dikdörtgen: Yuvarlatılmış Çapraz Köşeler 4">
              <a:extLst>
                <a:ext uri="{FF2B5EF4-FFF2-40B4-BE49-F238E27FC236}">
                  <a16:creationId xmlns:a16="http://schemas.microsoft.com/office/drawing/2014/main" id="{0C739F12-19EB-4F68-BA83-E69982D0ED1E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marR="0" lvl="0" indent="0" algn="ctr" defTabSz="11557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Çözümü Göster</a:t>
              </a:r>
            </a:p>
          </p:txBody>
        </p:sp>
      </p:grpSp>
      <p:sp>
        <p:nvSpPr>
          <p:cNvPr id="25" name="Oval 24">
            <a:extLst>
              <a:ext uri="{FF2B5EF4-FFF2-40B4-BE49-F238E27FC236}">
                <a16:creationId xmlns:a16="http://schemas.microsoft.com/office/drawing/2014/main" id="{6C25FC68-294E-4396-920D-95B976B4C3AF}"/>
              </a:ext>
            </a:extLst>
          </p:cNvPr>
          <p:cNvSpPr/>
          <p:nvPr/>
        </p:nvSpPr>
        <p:spPr>
          <a:xfrm>
            <a:off x="1749652" y="2812965"/>
            <a:ext cx="659840" cy="659840"/>
          </a:xfrm>
          <a:prstGeom prst="ellipse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</a:t>
            </a:r>
          </a:p>
        </p:txBody>
      </p:sp>
      <p:sp>
        <p:nvSpPr>
          <p:cNvPr id="26" name="Dikdörtgen 25">
            <a:extLst>
              <a:ext uri="{FF2B5EF4-FFF2-40B4-BE49-F238E27FC236}">
                <a16:creationId xmlns:a16="http://schemas.microsoft.com/office/drawing/2014/main" id="{4E476D65-404A-4182-B72F-CCE316974DCF}"/>
              </a:ext>
            </a:extLst>
          </p:cNvPr>
          <p:cNvSpPr/>
          <p:nvPr/>
        </p:nvSpPr>
        <p:spPr>
          <a:xfrm>
            <a:off x="2456666" y="2902987"/>
            <a:ext cx="966932" cy="52322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1084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2E4DCE87-DC35-4953-B14A-7E7B0E59AC1C}"/>
              </a:ext>
            </a:extLst>
          </p:cNvPr>
          <p:cNvSpPr/>
          <p:nvPr/>
        </p:nvSpPr>
        <p:spPr>
          <a:xfrm>
            <a:off x="4261761" y="2812965"/>
            <a:ext cx="659840" cy="659840"/>
          </a:xfrm>
          <a:prstGeom prst="ellipse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</a:t>
            </a:r>
          </a:p>
        </p:txBody>
      </p:sp>
      <p:sp>
        <p:nvSpPr>
          <p:cNvPr id="28" name="Dikdörtgen 27">
            <a:extLst>
              <a:ext uri="{FF2B5EF4-FFF2-40B4-BE49-F238E27FC236}">
                <a16:creationId xmlns:a16="http://schemas.microsoft.com/office/drawing/2014/main" id="{63F35821-F204-41BA-866D-C33C651062A0}"/>
              </a:ext>
            </a:extLst>
          </p:cNvPr>
          <p:cNvSpPr/>
          <p:nvPr/>
        </p:nvSpPr>
        <p:spPr>
          <a:xfrm>
            <a:off x="4972743" y="2881275"/>
            <a:ext cx="771366" cy="52322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974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F6C63A3-4CE2-442B-A86C-BC5638068C62}"/>
              </a:ext>
            </a:extLst>
          </p:cNvPr>
          <p:cNvSpPr/>
          <p:nvPr/>
        </p:nvSpPr>
        <p:spPr>
          <a:xfrm>
            <a:off x="6762456" y="2812965"/>
            <a:ext cx="659840" cy="659840"/>
          </a:xfrm>
          <a:prstGeom prst="ellipse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</a:t>
            </a:r>
          </a:p>
        </p:txBody>
      </p:sp>
      <p:sp>
        <p:nvSpPr>
          <p:cNvPr id="30" name="Dikdörtgen 29">
            <a:extLst>
              <a:ext uri="{FF2B5EF4-FFF2-40B4-BE49-F238E27FC236}">
                <a16:creationId xmlns:a16="http://schemas.microsoft.com/office/drawing/2014/main" id="{3FE63BF4-7F10-4869-AF01-F5C783E4FBD9}"/>
              </a:ext>
            </a:extLst>
          </p:cNvPr>
          <p:cNvSpPr/>
          <p:nvPr/>
        </p:nvSpPr>
        <p:spPr>
          <a:xfrm>
            <a:off x="7473439" y="2881275"/>
            <a:ext cx="771366" cy="52322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984</a:t>
            </a:r>
          </a:p>
        </p:txBody>
      </p:sp>
      <p:sp>
        <p:nvSpPr>
          <p:cNvPr id="33" name="Düz Bağlayıcı 32">
            <a:extLst>
              <a:ext uri="{FF2B5EF4-FFF2-40B4-BE49-F238E27FC236}">
                <a16:creationId xmlns:a16="http://schemas.microsoft.com/office/drawing/2014/main" id="{5246203E-088A-4670-8CD8-1B15BAAFBCB8}"/>
              </a:ext>
            </a:extLst>
          </p:cNvPr>
          <p:cNvSpPr/>
          <p:nvPr/>
        </p:nvSpPr>
        <p:spPr>
          <a:xfrm flipH="1">
            <a:off x="10685109" y="980940"/>
            <a:ext cx="0" cy="5688420"/>
          </a:xfrm>
          <a:prstGeom prst="line">
            <a:avLst/>
          </a:prstGeom>
          <a:ln w="38100">
            <a:gradFill>
              <a:gsLst>
                <a:gs pos="0">
                  <a:srgbClr val="280F0E"/>
                </a:gs>
                <a:gs pos="100000">
                  <a:srgbClr val="000000">
                    <a:alpha val="0"/>
                  </a:srgbClr>
                </a:gs>
              </a:gsLst>
              <a:lin ang="5400000" scaled="0"/>
            </a:gradFill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34" name="Çözüm">
            <a:extLst>
              <a:ext uri="{FF2B5EF4-FFF2-40B4-BE49-F238E27FC236}">
                <a16:creationId xmlns:a16="http://schemas.microsoft.com/office/drawing/2014/main" id="{8A8E08AA-7D38-41F6-84D8-4E61D6369E6B}"/>
              </a:ext>
            </a:extLst>
          </p:cNvPr>
          <p:cNvGrpSpPr/>
          <p:nvPr/>
        </p:nvGrpSpPr>
        <p:grpSpPr>
          <a:xfrm>
            <a:off x="655027" y="3825150"/>
            <a:ext cx="3312368" cy="485015"/>
            <a:chOff x="184085" y="432048"/>
            <a:chExt cx="2425079" cy="485015"/>
          </a:xfrm>
        </p:grpSpPr>
        <p:sp>
          <p:nvSpPr>
            <p:cNvPr id="35" name="Dikdörtgen: Yuvarlatılmış Çapraz Köşeler 34">
              <a:extLst>
                <a:ext uri="{FF2B5EF4-FFF2-40B4-BE49-F238E27FC236}">
                  <a16:creationId xmlns:a16="http://schemas.microsoft.com/office/drawing/2014/main" id="{8F5608B8-AA91-4FF0-9C29-540F9D28DC93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36" name="Dikdörtgen: Yuvarlatılmış Çapraz Köşeler 4">
              <a:extLst>
                <a:ext uri="{FF2B5EF4-FFF2-40B4-BE49-F238E27FC236}">
                  <a16:creationId xmlns:a16="http://schemas.microsoft.com/office/drawing/2014/main" id="{4F85800C-4E55-4ACC-8B8E-9A62EA2806F8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marR="0" lvl="0" indent="0" algn="ctr" defTabSz="11557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Çözüm</a:t>
              </a:r>
            </a:p>
          </p:txBody>
        </p:sp>
      </p:grpSp>
      <p:grpSp>
        <p:nvGrpSpPr>
          <p:cNvPr id="37" name="Diğer Soru">
            <a:extLst>
              <a:ext uri="{FF2B5EF4-FFF2-40B4-BE49-F238E27FC236}">
                <a16:creationId xmlns:a16="http://schemas.microsoft.com/office/drawing/2014/main" id="{D2331BD4-BD89-44E5-8B91-7A45967F6910}"/>
              </a:ext>
            </a:extLst>
          </p:cNvPr>
          <p:cNvGrpSpPr/>
          <p:nvPr/>
        </p:nvGrpSpPr>
        <p:grpSpPr>
          <a:xfrm>
            <a:off x="10741685" y="4934042"/>
            <a:ext cx="1348252" cy="485015"/>
            <a:chOff x="184085" y="432048"/>
            <a:chExt cx="2425079" cy="485015"/>
          </a:xfrm>
        </p:grpSpPr>
        <p:sp>
          <p:nvSpPr>
            <p:cNvPr id="38" name="Dikdörtgen: Yuvarlatılmış Çapraz Köşeler 37">
              <a:extLst>
                <a:ext uri="{FF2B5EF4-FFF2-40B4-BE49-F238E27FC236}">
                  <a16:creationId xmlns:a16="http://schemas.microsoft.com/office/drawing/2014/main" id="{CB1FD48D-8CEE-4F8C-9540-C18698640A54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39" name="Dikdörtgen: Yuvarlatılmış Çapraz Köşeler 4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CE733A0E-CB20-412B-B1AB-4BA23EDB9A68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marR="0" lvl="0" indent="0" algn="ctr" defTabSz="11557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Diğer Soru</a:t>
              </a:r>
            </a:p>
          </p:txBody>
        </p:sp>
      </p:grpSp>
      <p:grpSp>
        <p:nvGrpSpPr>
          <p:cNvPr id="40" name="Çıkış">
            <a:extLst>
              <a:ext uri="{FF2B5EF4-FFF2-40B4-BE49-F238E27FC236}">
                <a16:creationId xmlns:a16="http://schemas.microsoft.com/office/drawing/2014/main" id="{F89BACF5-58CA-4341-98F5-159693C508CC}"/>
              </a:ext>
            </a:extLst>
          </p:cNvPr>
          <p:cNvGrpSpPr/>
          <p:nvPr/>
        </p:nvGrpSpPr>
        <p:grpSpPr>
          <a:xfrm>
            <a:off x="10741684" y="5559193"/>
            <a:ext cx="1348249" cy="485015"/>
            <a:chOff x="184085" y="432048"/>
            <a:chExt cx="2425079" cy="485015"/>
          </a:xfrm>
        </p:grpSpPr>
        <p:sp>
          <p:nvSpPr>
            <p:cNvPr id="41" name="Dikdörtgen: Yuvarlatılmış Çapraz Köşeler 40">
              <a:extLst>
                <a:ext uri="{FF2B5EF4-FFF2-40B4-BE49-F238E27FC236}">
                  <a16:creationId xmlns:a16="http://schemas.microsoft.com/office/drawing/2014/main" id="{049C51F2-B5DE-4157-823B-E441D729A240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42" name="Dikdörtgen: Yuvarlatılmış Çapraz Köşeler 4">
              <a:hlinkClick r:id="" action="ppaction://hlinkshowjump?jump=lastslide"/>
              <a:extLst>
                <a:ext uri="{FF2B5EF4-FFF2-40B4-BE49-F238E27FC236}">
                  <a16:creationId xmlns:a16="http://schemas.microsoft.com/office/drawing/2014/main" id="{44E6B737-33E6-4027-A30E-D82D895A53CC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marR="0" lvl="0" indent="0" algn="ctr" defTabSz="11557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Çıkış</a:t>
              </a:r>
            </a:p>
          </p:txBody>
        </p:sp>
      </p:grpSp>
      <p:sp>
        <p:nvSpPr>
          <p:cNvPr id="43" name="Dikdörtgen 42">
            <a:extLst>
              <a:ext uri="{FF2B5EF4-FFF2-40B4-BE49-F238E27FC236}">
                <a16:creationId xmlns:a16="http://schemas.microsoft.com/office/drawing/2014/main" id="{141F1DFE-C351-43D7-ABBF-F96878AEA3B8}"/>
              </a:ext>
            </a:extLst>
          </p:cNvPr>
          <p:cNvSpPr/>
          <p:nvPr/>
        </p:nvSpPr>
        <p:spPr>
          <a:xfrm>
            <a:off x="1171026" y="4473600"/>
            <a:ext cx="240277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Emine’nin parası</a:t>
            </a:r>
          </a:p>
        </p:txBody>
      </p:sp>
      <p:cxnSp>
        <p:nvCxnSpPr>
          <p:cNvPr id="45" name="Düz Bağlayıcı 44">
            <a:extLst>
              <a:ext uri="{FF2B5EF4-FFF2-40B4-BE49-F238E27FC236}">
                <a16:creationId xmlns:a16="http://schemas.microsoft.com/office/drawing/2014/main" id="{73B846EB-C79A-4ABF-8C05-A2FD37124B95}"/>
              </a:ext>
            </a:extLst>
          </p:cNvPr>
          <p:cNvCxnSpPr/>
          <p:nvPr/>
        </p:nvCxnSpPr>
        <p:spPr>
          <a:xfrm>
            <a:off x="1487488" y="4988550"/>
            <a:ext cx="18002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Dikdörtgen 45">
            <a:extLst>
              <a:ext uri="{FF2B5EF4-FFF2-40B4-BE49-F238E27FC236}">
                <a16:creationId xmlns:a16="http://schemas.microsoft.com/office/drawing/2014/main" id="{FDC97657-FBFD-4240-ADA9-E01BA8E746B3}"/>
              </a:ext>
            </a:extLst>
          </p:cNvPr>
          <p:cNvSpPr/>
          <p:nvPr/>
        </p:nvSpPr>
        <p:spPr>
          <a:xfrm>
            <a:off x="1790188" y="5121204"/>
            <a:ext cx="119443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368 lira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7" name="Dikdörtgen 46">
            <a:extLst>
              <a:ext uri="{FF2B5EF4-FFF2-40B4-BE49-F238E27FC236}">
                <a16:creationId xmlns:a16="http://schemas.microsoft.com/office/drawing/2014/main" id="{1B0972ED-EB4C-4CDA-A311-9872C8265E61}"/>
              </a:ext>
            </a:extLst>
          </p:cNvPr>
          <p:cNvSpPr/>
          <p:nvPr/>
        </p:nvSpPr>
        <p:spPr>
          <a:xfrm>
            <a:off x="3883575" y="4473600"/>
            <a:ext cx="220156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Ayşe’nin parası</a:t>
            </a:r>
          </a:p>
        </p:txBody>
      </p:sp>
      <p:cxnSp>
        <p:nvCxnSpPr>
          <p:cNvPr id="48" name="Düz Bağlayıcı 47">
            <a:extLst>
              <a:ext uri="{FF2B5EF4-FFF2-40B4-BE49-F238E27FC236}">
                <a16:creationId xmlns:a16="http://schemas.microsoft.com/office/drawing/2014/main" id="{D7261D4D-6827-416A-A247-5AC5931A522D}"/>
              </a:ext>
            </a:extLst>
          </p:cNvPr>
          <p:cNvCxnSpPr/>
          <p:nvPr/>
        </p:nvCxnSpPr>
        <p:spPr>
          <a:xfrm>
            <a:off x="4031110" y="4988550"/>
            <a:ext cx="18002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Dikdörtgen 48">
            <a:extLst>
              <a:ext uri="{FF2B5EF4-FFF2-40B4-BE49-F238E27FC236}">
                <a16:creationId xmlns:a16="http://schemas.microsoft.com/office/drawing/2014/main" id="{232D7A26-E296-4822-83FE-7172C8DCFCCD}"/>
              </a:ext>
            </a:extLst>
          </p:cNvPr>
          <p:cNvSpPr/>
          <p:nvPr/>
        </p:nvSpPr>
        <p:spPr>
          <a:xfrm>
            <a:off x="4586218" y="5121204"/>
            <a:ext cx="68961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368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0" name="Dikdörtgen 49">
            <a:extLst>
              <a:ext uri="{FF2B5EF4-FFF2-40B4-BE49-F238E27FC236}">
                <a16:creationId xmlns:a16="http://schemas.microsoft.com/office/drawing/2014/main" id="{2CEB2D2E-D35F-4ACF-82A5-DE660AC4671C}"/>
              </a:ext>
            </a:extLst>
          </p:cNvPr>
          <p:cNvSpPr/>
          <p:nvPr/>
        </p:nvSpPr>
        <p:spPr>
          <a:xfrm>
            <a:off x="6758342" y="4484365"/>
            <a:ext cx="184813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Toplam Para</a:t>
            </a:r>
          </a:p>
        </p:txBody>
      </p:sp>
      <p:cxnSp>
        <p:nvCxnSpPr>
          <p:cNvPr id="51" name="Düz Bağlayıcı 50">
            <a:extLst>
              <a:ext uri="{FF2B5EF4-FFF2-40B4-BE49-F238E27FC236}">
                <a16:creationId xmlns:a16="http://schemas.microsoft.com/office/drawing/2014/main" id="{5AB175A5-55ED-4127-8EB0-404083EB034D}"/>
              </a:ext>
            </a:extLst>
          </p:cNvPr>
          <p:cNvCxnSpPr/>
          <p:nvPr/>
        </p:nvCxnSpPr>
        <p:spPr>
          <a:xfrm>
            <a:off x="6764072" y="4988550"/>
            <a:ext cx="18002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Dikdörtgen 51">
            <a:extLst>
              <a:ext uri="{FF2B5EF4-FFF2-40B4-BE49-F238E27FC236}">
                <a16:creationId xmlns:a16="http://schemas.microsoft.com/office/drawing/2014/main" id="{81CFC80E-E521-44CD-9EDA-8DC660DAD50F}"/>
              </a:ext>
            </a:extLst>
          </p:cNvPr>
          <p:cNvSpPr/>
          <p:nvPr/>
        </p:nvSpPr>
        <p:spPr>
          <a:xfrm>
            <a:off x="7319181" y="5121204"/>
            <a:ext cx="68961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368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3" name="Dikdörtgen 52">
            <a:extLst>
              <a:ext uri="{FF2B5EF4-FFF2-40B4-BE49-F238E27FC236}">
                <a16:creationId xmlns:a16="http://schemas.microsoft.com/office/drawing/2014/main" id="{3FBD7F70-F3CD-4ADA-BB24-4197C8FC7240}"/>
              </a:ext>
            </a:extLst>
          </p:cNvPr>
          <p:cNvSpPr/>
          <p:nvPr/>
        </p:nvSpPr>
        <p:spPr>
          <a:xfrm>
            <a:off x="7325763" y="5484689"/>
            <a:ext cx="68961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616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54" name="Düz Bağlayıcı 53">
            <a:extLst>
              <a:ext uri="{FF2B5EF4-FFF2-40B4-BE49-F238E27FC236}">
                <a16:creationId xmlns:a16="http://schemas.microsoft.com/office/drawing/2014/main" id="{D6A22F9D-66E3-4664-AA93-3E1514BCE86E}"/>
              </a:ext>
            </a:extLst>
          </p:cNvPr>
          <p:cNvCxnSpPr>
            <a:cxnSpLocks/>
          </p:cNvCxnSpPr>
          <p:nvPr/>
        </p:nvCxnSpPr>
        <p:spPr>
          <a:xfrm>
            <a:off x="7181855" y="5959492"/>
            <a:ext cx="806494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Dikdörtgen 55">
            <a:extLst>
              <a:ext uri="{FF2B5EF4-FFF2-40B4-BE49-F238E27FC236}">
                <a16:creationId xmlns:a16="http://schemas.microsoft.com/office/drawing/2014/main" id="{1E8F9B9A-2079-4973-A780-A1C930D18882}"/>
              </a:ext>
            </a:extLst>
          </p:cNvPr>
          <p:cNvSpPr/>
          <p:nvPr/>
        </p:nvSpPr>
        <p:spPr>
          <a:xfrm>
            <a:off x="6956319" y="5597022"/>
            <a:ext cx="40908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+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8" name="Dikdörtgen 57">
            <a:extLst>
              <a:ext uri="{FF2B5EF4-FFF2-40B4-BE49-F238E27FC236}">
                <a16:creationId xmlns:a16="http://schemas.microsoft.com/office/drawing/2014/main" id="{AFC997F1-D1CB-4BC8-BCE1-680C34FFD8EB}"/>
              </a:ext>
            </a:extLst>
          </p:cNvPr>
          <p:cNvSpPr/>
          <p:nvPr/>
        </p:nvSpPr>
        <p:spPr>
          <a:xfrm>
            <a:off x="7331757" y="5974398"/>
            <a:ext cx="119443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984 lira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65" name="Düz Bağlayıcı 64">
            <a:extLst>
              <a:ext uri="{FF2B5EF4-FFF2-40B4-BE49-F238E27FC236}">
                <a16:creationId xmlns:a16="http://schemas.microsoft.com/office/drawing/2014/main" id="{568FC765-FA5B-46E7-9551-70800C4C7FEB}"/>
              </a:ext>
            </a:extLst>
          </p:cNvPr>
          <p:cNvCxnSpPr>
            <a:cxnSpLocks/>
          </p:cNvCxnSpPr>
          <p:nvPr/>
        </p:nvCxnSpPr>
        <p:spPr>
          <a:xfrm>
            <a:off x="4488460" y="5937547"/>
            <a:ext cx="806494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Dikdörtgen 65">
            <a:extLst>
              <a:ext uri="{FF2B5EF4-FFF2-40B4-BE49-F238E27FC236}">
                <a16:creationId xmlns:a16="http://schemas.microsoft.com/office/drawing/2014/main" id="{6CF72D6D-9C0C-48BA-BDAD-A6C256C4BA8C}"/>
              </a:ext>
            </a:extLst>
          </p:cNvPr>
          <p:cNvSpPr/>
          <p:nvPr/>
        </p:nvSpPr>
        <p:spPr>
          <a:xfrm>
            <a:off x="4363219" y="5523524"/>
            <a:ext cx="40908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+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621220" y="78049"/>
            <a:ext cx="5168402" cy="523220"/>
          </a:xfrm>
          <a:prstGeom prst="rect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1" i="0" u="none" strike="noStrike" kern="1200" cap="none" spc="0" normalizeH="0" baseline="0" noProof="0" dirty="0">
                <a:ln w="6600">
                  <a:solidFill>
                    <a:srgbClr val="C0504D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C0504D"/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Toplama İşlemi Problemleri</a:t>
            </a:r>
          </a:p>
        </p:txBody>
      </p:sp>
      <p:sp>
        <p:nvSpPr>
          <p:cNvPr id="57" name="Dikdörtgen 56">
            <a:extLst>
              <a:ext uri="{FF2B5EF4-FFF2-40B4-BE49-F238E27FC236}">
                <a16:creationId xmlns:a16="http://schemas.microsoft.com/office/drawing/2014/main" id="{232D7A26-E296-4822-83FE-7172C8DCFCCD}"/>
              </a:ext>
            </a:extLst>
          </p:cNvPr>
          <p:cNvSpPr/>
          <p:nvPr/>
        </p:nvSpPr>
        <p:spPr>
          <a:xfrm>
            <a:off x="4576795" y="5474395"/>
            <a:ext cx="68961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248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7" name="Dikdörtgen 66">
            <a:extLst>
              <a:ext uri="{FF2B5EF4-FFF2-40B4-BE49-F238E27FC236}">
                <a16:creationId xmlns:a16="http://schemas.microsoft.com/office/drawing/2014/main" id="{232D7A26-E296-4822-83FE-7172C8DCFCCD}"/>
              </a:ext>
            </a:extLst>
          </p:cNvPr>
          <p:cNvSpPr/>
          <p:nvPr/>
        </p:nvSpPr>
        <p:spPr>
          <a:xfrm>
            <a:off x="4586218" y="5946354"/>
            <a:ext cx="119443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616 lira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7167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4.07407E-6 L 2.08333E-7 0.13611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8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4.07407E-6 L 2.08333E-7 0.13611 " pathEditMode="relative" rAng="0" ptsTypes="AA">
                                      <p:cBhvr>
                                        <p:cTn id="19" dur="2000" spd="-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8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5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6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75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85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90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1000"/>
                            </p:stCondLst>
                            <p:childTnLst>
                              <p:par>
                                <p:cTn id="7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200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30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4000"/>
                            </p:stCondLst>
                            <p:childTnLst>
                              <p:par>
                                <p:cTn id="8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5000"/>
                            </p:stCondLst>
                            <p:childTnLst>
                              <p:par>
                                <p:cTn id="8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5500"/>
                            </p:stCondLst>
                            <p:childTnLst>
                              <p:par>
                                <p:cTn id="9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43" grpId="0"/>
      <p:bldP spid="46" grpId="0"/>
      <p:bldP spid="47" grpId="0"/>
      <p:bldP spid="49" grpId="0"/>
      <p:bldP spid="50" grpId="0"/>
      <p:bldP spid="52" grpId="0"/>
      <p:bldP spid="53" grpId="0"/>
      <p:bldP spid="56" grpId="0"/>
      <p:bldP spid="58" grpId="0"/>
      <p:bldP spid="66" grpId="0"/>
      <p:bldP spid="57" grpId="0"/>
      <p:bldP spid="6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993937"/>
            </a:gs>
            <a:gs pos="50000">
              <a:srgbClr val="722A28"/>
            </a:gs>
            <a:gs pos="100000">
              <a:srgbClr val="280F0E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 2">
            <a:extLst>
              <a:ext uri="{FF2B5EF4-FFF2-40B4-BE49-F238E27FC236}">
                <a16:creationId xmlns:a16="http://schemas.microsoft.com/office/drawing/2014/main" id="{D0E38C2A-DE1C-446E-A309-4D7867DCBA95}"/>
              </a:ext>
            </a:extLst>
          </p:cNvPr>
          <p:cNvGrpSpPr/>
          <p:nvPr/>
        </p:nvGrpSpPr>
        <p:grpSpPr>
          <a:xfrm>
            <a:off x="622688" y="764704"/>
            <a:ext cx="3312368" cy="485015"/>
            <a:chOff x="184085" y="432048"/>
            <a:chExt cx="2425079" cy="485015"/>
          </a:xfrm>
        </p:grpSpPr>
        <p:sp>
          <p:nvSpPr>
            <p:cNvPr id="4" name="Dikdörtgen: Yuvarlatılmış Çapraz Köşeler 3">
              <a:extLst>
                <a:ext uri="{FF2B5EF4-FFF2-40B4-BE49-F238E27FC236}">
                  <a16:creationId xmlns:a16="http://schemas.microsoft.com/office/drawing/2014/main" id="{0FD1EB71-CB96-46DC-AB9C-826D60E8BA47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5" name="Dikdörtgen: Yuvarlatılmış Çapraz Köşeler 4">
              <a:extLst>
                <a:ext uri="{FF2B5EF4-FFF2-40B4-BE49-F238E27FC236}">
                  <a16:creationId xmlns:a16="http://schemas.microsoft.com/office/drawing/2014/main" id="{995164D3-4A68-4E3C-8750-4E9942C54D80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marR="0" lvl="0" indent="0" algn="ctr" defTabSz="11557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Soru 7</a:t>
              </a:r>
            </a:p>
          </p:txBody>
        </p:sp>
      </p:grpSp>
      <p:sp>
        <p:nvSpPr>
          <p:cNvPr id="7" name="Düz Bağlayıcı 6">
            <a:extLst>
              <a:ext uri="{FF2B5EF4-FFF2-40B4-BE49-F238E27FC236}">
                <a16:creationId xmlns:a16="http://schemas.microsoft.com/office/drawing/2014/main" id="{09EE2740-ABBF-495F-857A-77568FE1AC19}"/>
              </a:ext>
            </a:extLst>
          </p:cNvPr>
          <p:cNvSpPr/>
          <p:nvPr/>
        </p:nvSpPr>
        <p:spPr>
          <a:xfrm flipH="1">
            <a:off x="622688" y="1249719"/>
            <a:ext cx="0" cy="4968552"/>
          </a:xfrm>
          <a:prstGeom prst="line">
            <a:avLst/>
          </a:prstGeom>
          <a:ln w="38100">
            <a:gradFill>
              <a:gsLst>
                <a:gs pos="0">
                  <a:srgbClr val="280F0E"/>
                </a:gs>
                <a:gs pos="100000">
                  <a:srgbClr val="000000">
                    <a:alpha val="0"/>
                  </a:srgbClr>
                </a:gs>
              </a:gsLst>
              <a:lin ang="5400000" scaled="0"/>
            </a:gradFill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Dikdörtgen 7">
            <a:extLst>
              <a:ext uri="{FF2B5EF4-FFF2-40B4-BE49-F238E27FC236}">
                <a16:creationId xmlns:a16="http://schemas.microsoft.com/office/drawing/2014/main" id="{E8BB74D0-B9FF-48AF-B42E-08F02A93169B}"/>
              </a:ext>
            </a:extLst>
          </p:cNvPr>
          <p:cNvSpPr/>
          <p:nvPr/>
        </p:nvSpPr>
        <p:spPr>
          <a:xfrm>
            <a:off x="732408" y="1484784"/>
            <a:ext cx="9721073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Bir mahallede 69 çocuk, çocuklardan 148 fazla erkek</a:t>
            </a:r>
            <a:r>
              <a:rPr kumimoji="0" lang="tr-TR" sz="2400" b="0" i="0" u="none" strike="noStrike" kern="1200" cap="none" spc="0" normalizeH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 ve 141 fazla da bayan vardır. Bu mahallede toplam kaç kişi yaşamaktadır ?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21" name="Cevap Sütunu">
            <a:extLst>
              <a:ext uri="{FF2B5EF4-FFF2-40B4-BE49-F238E27FC236}">
                <a16:creationId xmlns:a16="http://schemas.microsoft.com/office/drawing/2014/main" id="{8B35D63C-848B-4265-BD3E-7CA3192FFD1F}"/>
              </a:ext>
            </a:extLst>
          </p:cNvPr>
          <p:cNvGrpSpPr/>
          <p:nvPr/>
        </p:nvGrpSpPr>
        <p:grpSpPr>
          <a:xfrm>
            <a:off x="11096036" y="1634300"/>
            <a:ext cx="659234" cy="1362962"/>
            <a:chOff x="10909374" y="4077072"/>
            <a:chExt cx="659234" cy="1362962"/>
          </a:xfrm>
        </p:grpSpPr>
        <p:grpSp>
          <p:nvGrpSpPr>
            <p:cNvPr id="12" name="Grup 11">
              <a:extLst>
                <a:ext uri="{FF2B5EF4-FFF2-40B4-BE49-F238E27FC236}">
                  <a16:creationId xmlns:a16="http://schemas.microsoft.com/office/drawing/2014/main" id="{064E7A48-D453-47C4-B776-47C856776279}"/>
                </a:ext>
              </a:extLst>
            </p:cNvPr>
            <p:cNvGrpSpPr/>
            <p:nvPr/>
          </p:nvGrpSpPr>
          <p:grpSpPr>
            <a:xfrm rot="5400000">
              <a:off x="10557510" y="4428936"/>
              <a:ext cx="1362962" cy="659234"/>
              <a:chOff x="2923503" y="1474630"/>
              <a:chExt cx="2910631" cy="1262132"/>
            </a:xfrm>
            <a:solidFill>
              <a:schemeClr val="accent2">
                <a:lumMod val="60000"/>
                <a:lumOff val="40000"/>
              </a:schemeClr>
            </a:solidFill>
          </p:grpSpPr>
          <p:sp>
            <p:nvSpPr>
              <p:cNvPr id="13" name="Yuvarlatılmış Dikdörtgen 5">
                <a:extLst>
                  <a:ext uri="{FF2B5EF4-FFF2-40B4-BE49-F238E27FC236}">
                    <a16:creationId xmlns:a16="http://schemas.microsoft.com/office/drawing/2014/main" id="{BFD2810E-4476-4E5C-BCAB-85BCC820EAA2}"/>
                  </a:ext>
                </a:extLst>
              </p:cNvPr>
              <p:cNvSpPr/>
              <p:nvPr/>
            </p:nvSpPr>
            <p:spPr>
              <a:xfrm>
                <a:off x="2923503" y="1474630"/>
                <a:ext cx="2897746" cy="1262126"/>
              </a:xfrm>
              <a:prstGeom prst="roundRect">
                <a:avLst/>
              </a:prstGeom>
              <a:grpFill/>
              <a:ln>
                <a:solidFill>
                  <a:schemeClr val="accent2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5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4" name="Yuvarlatılmış Dikdörtgen 6">
                <a:extLst>
                  <a:ext uri="{FF2B5EF4-FFF2-40B4-BE49-F238E27FC236}">
                    <a16:creationId xmlns:a16="http://schemas.microsoft.com/office/drawing/2014/main" id="{50B7EF03-759F-4059-90DE-0A7898D5D118}"/>
                  </a:ext>
                </a:extLst>
              </p:cNvPr>
              <p:cNvSpPr/>
              <p:nvPr/>
            </p:nvSpPr>
            <p:spPr>
              <a:xfrm>
                <a:off x="5230122" y="1474632"/>
                <a:ext cx="604012" cy="1262130"/>
              </a:xfrm>
              <a:prstGeom prst="roundRect">
                <a:avLst/>
              </a:prstGeom>
              <a:grpFill/>
              <a:ln>
                <a:solidFill>
                  <a:schemeClr val="accent2"/>
                </a:solidFill>
              </a:ln>
            </p:spPr>
            <p:style>
              <a:lnRef idx="3">
                <a:schemeClr val="lt1"/>
              </a:lnRef>
              <a:fillRef idx="1">
                <a:schemeClr val="accent2"/>
              </a:fillRef>
              <a:effectRef idx="1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1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sp>
          <p:nvSpPr>
            <p:cNvPr id="20" name="Dikdörtgen 19">
              <a:extLst>
                <a:ext uri="{FF2B5EF4-FFF2-40B4-BE49-F238E27FC236}">
                  <a16:creationId xmlns:a16="http://schemas.microsoft.com/office/drawing/2014/main" id="{E3398624-1C9E-4D31-A20C-B1C8AC2BB6CB}"/>
                </a:ext>
              </a:extLst>
            </p:cNvPr>
            <p:cNvSpPr/>
            <p:nvPr/>
          </p:nvSpPr>
          <p:spPr>
            <a:xfrm>
              <a:off x="10919965" y="4155468"/>
              <a:ext cx="599844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5400" b="1" i="0" u="none" strike="noStrike" kern="1200" cap="none" spc="0" normalizeH="0" baseline="0" noProof="0" dirty="0">
                  <a:ln w="6600">
                    <a:solidFill>
                      <a:srgbClr val="C0504D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dist="38100" dir="2700000" algn="tl" rotWithShape="0">
                      <a:srgbClr val="C0504D"/>
                    </a:outerShdw>
                  </a:effectLst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</a:t>
              </a:r>
            </a:p>
          </p:txBody>
        </p:sp>
      </p:grpSp>
      <p:sp>
        <p:nvSpPr>
          <p:cNvPr id="15" name="Akış Çizelgesi: Depolanmış Veri 14">
            <a:extLst>
              <a:ext uri="{FF2B5EF4-FFF2-40B4-BE49-F238E27FC236}">
                <a16:creationId xmlns:a16="http://schemas.microsoft.com/office/drawing/2014/main" id="{728E6420-D353-4DCC-954B-BE9C5EF645F1}"/>
              </a:ext>
            </a:extLst>
          </p:cNvPr>
          <p:cNvSpPr/>
          <p:nvPr/>
        </p:nvSpPr>
        <p:spPr>
          <a:xfrm rot="5400000">
            <a:off x="10626267" y="1636114"/>
            <a:ext cx="1605507" cy="761511"/>
          </a:xfrm>
          <a:prstGeom prst="flowChartOnlineStorage">
            <a:avLst/>
          </a:prstGeom>
          <a:solidFill>
            <a:srgbClr val="431917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9" name="Cevap">
            <a:extLst>
              <a:ext uri="{FF2B5EF4-FFF2-40B4-BE49-F238E27FC236}">
                <a16:creationId xmlns:a16="http://schemas.microsoft.com/office/drawing/2014/main" id="{CE76CEAE-08A6-4F7B-9891-B213929D0061}"/>
              </a:ext>
            </a:extLst>
          </p:cNvPr>
          <p:cNvGrpSpPr/>
          <p:nvPr/>
        </p:nvGrpSpPr>
        <p:grpSpPr>
          <a:xfrm>
            <a:off x="10879566" y="705425"/>
            <a:ext cx="1060699" cy="485015"/>
            <a:chOff x="184085" y="432048"/>
            <a:chExt cx="2425079" cy="485015"/>
          </a:xfrm>
        </p:grpSpPr>
        <p:sp>
          <p:nvSpPr>
            <p:cNvPr id="10" name="Dikdörtgen: Yuvarlatılmış Çapraz Köşeler 9">
              <a:extLst>
                <a:ext uri="{FF2B5EF4-FFF2-40B4-BE49-F238E27FC236}">
                  <a16:creationId xmlns:a16="http://schemas.microsoft.com/office/drawing/2014/main" id="{9F8E8E6F-D010-460D-9DF7-0D4B2654C60B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1" name="Dikdörtgen: Yuvarlatılmış Çapraz Köşeler 4">
              <a:extLst>
                <a:ext uri="{FF2B5EF4-FFF2-40B4-BE49-F238E27FC236}">
                  <a16:creationId xmlns:a16="http://schemas.microsoft.com/office/drawing/2014/main" id="{4333BD68-3458-470C-BC8A-8F4D2382A948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marR="0" lvl="0" indent="0" algn="ctr" defTabSz="11557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Cevap</a:t>
              </a:r>
            </a:p>
          </p:txBody>
        </p:sp>
      </p:grpSp>
      <p:grpSp>
        <p:nvGrpSpPr>
          <p:cNvPr id="22" name="Çözümü Göster">
            <a:extLst>
              <a:ext uri="{FF2B5EF4-FFF2-40B4-BE49-F238E27FC236}">
                <a16:creationId xmlns:a16="http://schemas.microsoft.com/office/drawing/2014/main" id="{D60156B9-98B3-4F89-B3F0-574882328800}"/>
              </a:ext>
            </a:extLst>
          </p:cNvPr>
          <p:cNvGrpSpPr/>
          <p:nvPr/>
        </p:nvGrpSpPr>
        <p:grpSpPr>
          <a:xfrm>
            <a:off x="10741684" y="4152124"/>
            <a:ext cx="1348252" cy="642952"/>
            <a:chOff x="184085" y="432048"/>
            <a:chExt cx="2425079" cy="485015"/>
          </a:xfrm>
        </p:grpSpPr>
        <p:sp>
          <p:nvSpPr>
            <p:cNvPr id="23" name="Dikdörtgen: Yuvarlatılmış Çapraz Köşeler 22">
              <a:extLst>
                <a:ext uri="{FF2B5EF4-FFF2-40B4-BE49-F238E27FC236}">
                  <a16:creationId xmlns:a16="http://schemas.microsoft.com/office/drawing/2014/main" id="{E8F502EF-A90E-4901-B510-E72A4D843164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24" name="Dikdörtgen: Yuvarlatılmış Çapraz Köşeler 4">
              <a:extLst>
                <a:ext uri="{FF2B5EF4-FFF2-40B4-BE49-F238E27FC236}">
                  <a16:creationId xmlns:a16="http://schemas.microsoft.com/office/drawing/2014/main" id="{0C739F12-19EB-4F68-BA83-E69982D0ED1E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marR="0" lvl="0" indent="0" algn="ctr" defTabSz="11557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Çözümü Göster</a:t>
              </a:r>
            </a:p>
          </p:txBody>
        </p:sp>
      </p:grpSp>
      <p:sp>
        <p:nvSpPr>
          <p:cNvPr id="25" name="Oval 24">
            <a:extLst>
              <a:ext uri="{FF2B5EF4-FFF2-40B4-BE49-F238E27FC236}">
                <a16:creationId xmlns:a16="http://schemas.microsoft.com/office/drawing/2014/main" id="{6C25FC68-294E-4396-920D-95B976B4C3AF}"/>
              </a:ext>
            </a:extLst>
          </p:cNvPr>
          <p:cNvSpPr/>
          <p:nvPr/>
        </p:nvSpPr>
        <p:spPr>
          <a:xfrm>
            <a:off x="1749652" y="2812965"/>
            <a:ext cx="659840" cy="659840"/>
          </a:xfrm>
          <a:prstGeom prst="ellipse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</a:t>
            </a:r>
          </a:p>
        </p:txBody>
      </p:sp>
      <p:sp>
        <p:nvSpPr>
          <p:cNvPr id="26" name="Dikdörtgen 25">
            <a:extLst>
              <a:ext uri="{FF2B5EF4-FFF2-40B4-BE49-F238E27FC236}">
                <a16:creationId xmlns:a16="http://schemas.microsoft.com/office/drawing/2014/main" id="{4E476D65-404A-4182-B72F-CCE316974DCF}"/>
              </a:ext>
            </a:extLst>
          </p:cNvPr>
          <p:cNvSpPr/>
          <p:nvPr/>
        </p:nvSpPr>
        <p:spPr>
          <a:xfrm>
            <a:off x="2472048" y="2881275"/>
            <a:ext cx="771366" cy="52322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496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2E4DCE87-DC35-4953-B14A-7E7B0E59AC1C}"/>
              </a:ext>
            </a:extLst>
          </p:cNvPr>
          <p:cNvSpPr/>
          <p:nvPr/>
        </p:nvSpPr>
        <p:spPr>
          <a:xfrm>
            <a:off x="4261761" y="2812965"/>
            <a:ext cx="659840" cy="659840"/>
          </a:xfrm>
          <a:prstGeom prst="ellipse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</a:t>
            </a:r>
          </a:p>
        </p:txBody>
      </p:sp>
      <p:sp>
        <p:nvSpPr>
          <p:cNvPr id="28" name="Dikdörtgen 27">
            <a:extLst>
              <a:ext uri="{FF2B5EF4-FFF2-40B4-BE49-F238E27FC236}">
                <a16:creationId xmlns:a16="http://schemas.microsoft.com/office/drawing/2014/main" id="{63F35821-F204-41BA-866D-C33C651062A0}"/>
              </a:ext>
            </a:extLst>
          </p:cNvPr>
          <p:cNvSpPr/>
          <p:nvPr/>
        </p:nvSpPr>
        <p:spPr>
          <a:xfrm>
            <a:off x="4972744" y="2881275"/>
            <a:ext cx="771366" cy="52322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358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F6C63A3-4CE2-442B-A86C-BC5638068C62}"/>
              </a:ext>
            </a:extLst>
          </p:cNvPr>
          <p:cNvSpPr/>
          <p:nvPr/>
        </p:nvSpPr>
        <p:spPr>
          <a:xfrm>
            <a:off x="6762456" y="2812965"/>
            <a:ext cx="659840" cy="659840"/>
          </a:xfrm>
          <a:prstGeom prst="ellipse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</a:t>
            </a:r>
          </a:p>
        </p:txBody>
      </p:sp>
      <p:sp>
        <p:nvSpPr>
          <p:cNvPr id="30" name="Dikdörtgen 29">
            <a:extLst>
              <a:ext uri="{FF2B5EF4-FFF2-40B4-BE49-F238E27FC236}">
                <a16:creationId xmlns:a16="http://schemas.microsoft.com/office/drawing/2014/main" id="{3FE63BF4-7F10-4869-AF01-F5C783E4FBD9}"/>
              </a:ext>
            </a:extLst>
          </p:cNvPr>
          <p:cNvSpPr/>
          <p:nvPr/>
        </p:nvSpPr>
        <p:spPr>
          <a:xfrm>
            <a:off x="7473440" y="2881275"/>
            <a:ext cx="771366" cy="52322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506</a:t>
            </a:r>
          </a:p>
        </p:txBody>
      </p:sp>
      <p:sp>
        <p:nvSpPr>
          <p:cNvPr id="33" name="Düz Bağlayıcı 32">
            <a:extLst>
              <a:ext uri="{FF2B5EF4-FFF2-40B4-BE49-F238E27FC236}">
                <a16:creationId xmlns:a16="http://schemas.microsoft.com/office/drawing/2014/main" id="{5246203E-088A-4670-8CD8-1B15BAAFBCB8}"/>
              </a:ext>
            </a:extLst>
          </p:cNvPr>
          <p:cNvSpPr/>
          <p:nvPr/>
        </p:nvSpPr>
        <p:spPr>
          <a:xfrm flipH="1">
            <a:off x="10685109" y="980940"/>
            <a:ext cx="0" cy="5688420"/>
          </a:xfrm>
          <a:prstGeom prst="line">
            <a:avLst/>
          </a:prstGeom>
          <a:ln w="38100">
            <a:gradFill>
              <a:gsLst>
                <a:gs pos="0">
                  <a:srgbClr val="280F0E"/>
                </a:gs>
                <a:gs pos="100000">
                  <a:srgbClr val="000000">
                    <a:alpha val="0"/>
                  </a:srgbClr>
                </a:gs>
              </a:gsLst>
              <a:lin ang="5400000" scaled="0"/>
            </a:gradFill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34" name="Çözüm">
            <a:extLst>
              <a:ext uri="{FF2B5EF4-FFF2-40B4-BE49-F238E27FC236}">
                <a16:creationId xmlns:a16="http://schemas.microsoft.com/office/drawing/2014/main" id="{8A8E08AA-7D38-41F6-84D8-4E61D6369E6B}"/>
              </a:ext>
            </a:extLst>
          </p:cNvPr>
          <p:cNvGrpSpPr/>
          <p:nvPr/>
        </p:nvGrpSpPr>
        <p:grpSpPr>
          <a:xfrm>
            <a:off x="655027" y="3825150"/>
            <a:ext cx="3312368" cy="485015"/>
            <a:chOff x="184085" y="432048"/>
            <a:chExt cx="2425079" cy="485015"/>
          </a:xfrm>
        </p:grpSpPr>
        <p:sp>
          <p:nvSpPr>
            <p:cNvPr id="35" name="Dikdörtgen: Yuvarlatılmış Çapraz Köşeler 34">
              <a:extLst>
                <a:ext uri="{FF2B5EF4-FFF2-40B4-BE49-F238E27FC236}">
                  <a16:creationId xmlns:a16="http://schemas.microsoft.com/office/drawing/2014/main" id="{8F5608B8-AA91-4FF0-9C29-540F9D28DC93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36" name="Dikdörtgen: Yuvarlatılmış Çapraz Köşeler 4">
              <a:extLst>
                <a:ext uri="{FF2B5EF4-FFF2-40B4-BE49-F238E27FC236}">
                  <a16:creationId xmlns:a16="http://schemas.microsoft.com/office/drawing/2014/main" id="{4F85800C-4E55-4ACC-8B8E-9A62EA2806F8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marR="0" lvl="0" indent="0" algn="ctr" defTabSz="11557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Çözüm</a:t>
              </a:r>
            </a:p>
          </p:txBody>
        </p:sp>
      </p:grpSp>
      <p:grpSp>
        <p:nvGrpSpPr>
          <p:cNvPr id="37" name="Diğer Soru">
            <a:extLst>
              <a:ext uri="{FF2B5EF4-FFF2-40B4-BE49-F238E27FC236}">
                <a16:creationId xmlns:a16="http://schemas.microsoft.com/office/drawing/2014/main" id="{D2331BD4-BD89-44E5-8B91-7A45967F6910}"/>
              </a:ext>
            </a:extLst>
          </p:cNvPr>
          <p:cNvGrpSpPr/>
          <p:nvPr/>
        </p:nvGrpSpPr>
        <p:grpSpPr>
          <a:xfrm>
            <a:off x="10741685" y="4934042"/>
            <a:ext cx="1348252" cy="485015"/>
            <a:chOff x="184085" y="432048"/>
            <a:chExt cx="2425079" cy="485015"/>
          </a:xfrm>
        </p:grpSpPr>
        <p:sp>
          <p:nvSpPr>
            <p:cNvPr id="38" name="Dikdörtgen: Yuvarlatılmış Çapraz Köşeler 37">
              <a:extLst>
                <a:ext uri="{FF2B5EF4-FFF2-40B4-BE49-F238E27FC236}">
                  <a16:creationId xmlns:a16="http://schemas.microsoft.com/office/drawing/2014/main" id="{CB1FD48D-8CEE-4F8C-9540-C18698640A54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39" name="Dikdörtgen: Yuvarlatılmış Çapraz Köşeler 4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CE733A0E-CB20-412B-B1AB-4BA23EDB9A68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marR="0" lvl="0" indent="0" algn="ctr" defTabSz="11557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Diğer Soru</a:t>
              </a:r>
            </a:p>
          </p:txBody>
        </p:sp>
      </p:grpSp>
      <p:grpSp>
        <p:nvGrpSpPr>
          <p:cNvPr id="40" name="Çıkış">
            <a:extLst>
              <a:ext uri="{FF2B5EF4-FFF2-40B4-BE49-F238E27FC236}">
                <a16:creationId xmlns:a16="http://schemas.microsoft.com/office/drawing/2014/main" id="{F89BACF5-58CA-4341-98F5-159693C508CC}"/>
              </a:ext>
            </a:extLst>
          </p:cNvPr>
          <p:cNvGrpSpPr/>
          <p:nvPr/>
        </p:nvGrpSpPr>
        <p:grpSpPr>
          <a:xfrm>
            <a:off x="10741684" y="5559193"/>
            <a:ext cx="1348249" cy="485015"/>
            <a:chOff x="184085" y="432048"/>
            <a:chExt cx="2425079" cy="485015"/>
          </a:xfrm>
        </p:grpSpPr>
        <p:sp>
          <p:nvSpPr>
            <p:cNvPr id="41" name="Dikdörtgen: Yuvarlatılmış Çapraz Köşeler 40">
              <a:extLst>
                <a:ext uri="{FF2B5EF4-FFF2-40B4-BE49-F238E27FC236}">
                  <a16:creationId xmlns:a16="http://schemas.microsoft.com/office/drawing/2014/main" id="{049C51F2-B5DE-4157-823B-E441D729A240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42" name="Dikdörtgen: Yuvarlatılmış Çapraz Köşeler 4">
              <a:hlinkClick r:id="" action="ppaction://hlinkshowjump?jump=lastslide"/>
              <a:extLst>
                <a:ext uri="{FF2B5EF4-FFF2-40B4-BE49-F238E27FC236}">
                  <a16:creationId xmlns:a16="http://schemas.microsoft.com/office/drawing/2014/main" id="{44E6B737-33E6-4027-A30E-D82D895A53CC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marR="0" lvl="0" indent="0" algn="ctr" defTabSz="11557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Çıkış</a:t>
              </a:r>
            </a:p>
          </p:txBody>
        </p:sp>
      </p:grpSp>
      <p:sp>
        <p:nvSpPr>
          <p:cNvPr id="43" name="Dikdörtgen 42">
            <a:extLst>
              <a:ext uri="{FF2B5EF4-FFF2-40B4-BE49-F238E27FC236}">
                <a16:creationId xmlns:a16="http://schemas.microsoft.com/office/drawing/2014/main" id="{141F1DFE-C351-43D7-ABBF-F96878AEA3B8}"/>
              </a:ext>
            </a:extLst>
          </p:cNvPr>
          <p:cNvSpPr/>
          <p:nvPr/>
        </p:nvSpPr>
        <p:spPr>
          <a:xfrm>
            <a:off x="1457195" y="4473600"/>
            <a:ext cx="183043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Çocuk sayısı</a:t>
            </a:r>
          </a:p>
        </p:txBody>
      </p:sp>
      <p:cxnSp>
        <p:nvCxnSpPr>
          <p:cNvPr id="45" name="Düz Bağlayıcı 44">
            <a:extLst>
              <a:ext uri="{FF2B5EF4-FFF2-40B4-BE49-F238E27FC236}">
                <a16:creationId xmlns:a16="http://schemas.microsoft.com/office/drawing/2014/main" id="{73B846EB-C79A-4ABF-8C05-A2FD37124B95}"/>
              </a:ext>
            </a:extLst>
          </p:cNvPr>
          <p:cNvCxnSpPr/>
          <p:nvPr/>
        </p:nvCxnSpPr>
        <p:spPr>
          <a:xfrm>
            <a:off x="1487488" y="4988550"/>
            <a:ext cx="18002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Dikdörtgen 45">
            <a:extLst>
              <a:ext uri="{FF2B5EF4-FFF2-40B4-BE49-F238E27FC236}">
                <a16:creationId xmlns:a16="http://schemas.microsoft.com/office/drawing/2014/main" id="{FDC97657-FBFD-4240-ADA9-E01BA8E746B3}"/>
              </a:ext>
            </a:extLst>
          </p:cNvPr>
          <p:cNvSpPr/>
          <p:nvPr/>
        </p:nvSpPr>
        <p:spPr>
          <a:xfrm>
            <a:off x="2126754" y="5121204"/>
            <a:ext cx="52129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69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7" name="Dikdörtgen 46">
            <a:extLst>
              <a:ext uri="{FF2B5EF4-FFF2-40B4-BE49-F238E27FC236}">
                <a16:creationId xmlns:a16="http://schemas.microsoft.com/office/drawing/2014/main" id="{1B0972ED-EB4C-4CDA-A311-9872C8265E61}"/>
              </a:ext>
            </a:extLst>
          </p:cNvPr>
          <p:cNvSpPr/>
          <p:nvPr/>
        </p:nvSpPr>
        <p:spPr>
          <a:xfrm>
            <a:off x="4103348" y="4473600"/>
            <a:ext cx="17620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Erkek sayısı</a:t>
            </a:r>
          </a:p>
        </p:txBody>
      </p:sp>
      <p:cxnSp>
        <p:nvCxnSpPr>
          <p:cNvPr id="48" name="Düz Bağlayıcı 47">
            <a:extLst>
              <a:ext uri="{FF2B5EF4-FFF2-40B4-BE49-F238E27FC236}">
                <a16:creationId xmlns:a16="http://schemas.microsoft.com/office/drawing/2014/main" id="{D7261D4D-6827-416A-A247-5AC5931A522D}"/>
              </a:ext>
            </a:extLst>
          </p:cNvPr>
          <p:cNvCxnSpPr/>
          <p:nvPr/>
        </p:nvCxnSpPr>
        <p:spPr>
          <a:xfrm>
            <a:off x="4031110" y="4988550"/>
            <a:ext cx="18002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Dikdörtgen 48">
            <a:extLst>
              <a:ext uri="{FF2B5EF4-FFF2-40B4-BE49-F238E27FC236}">
                <a16:creationId xmlns:a16="http://schemas.microsoft.com/office/drawing/2014/main" id="{232D7A26-E296-4822-83FE-7172C8DCFCCD}"/>
              </a:ext>
            </a:extLst>
          </p:cNvPr>
          <p:cNvSpPr/>
          <p:nvPr/>
        </p:nvSpPr>
        <p:spPr>
          <a:xfrm>
            <a:off x="4751691" y="5092448"/>
            <a:ext cx="52129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69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0" name="Dikdörtgen 49">
            <a:extLst>
              <a:ext uri="{FF2B5EF4-FFF2-40B4-BE49-F238E27FC236}">
                <a16:creationId xmlns:a16="http://schemas.microsoft.com/office/drawing/2014/main" id="{2CEB2D2E-D35F-4ACF-82A5-DE660AC4671C}"/>
              </a:ext>
            </a:extLst>
          </p:cNvPr>
          <p:cNvSpPr/>
          <p:nvPr/>
        </p:nvSpPr>
        <p:spPr>
          <a:xfrm>
            <a:off x="6322201" y="4463533"/>
            <a:ext cx="186884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Bayan Sayısı</a:t>
            </a:r>
          </a:p>
        </p:txBody>
      </p:sp>
      <p:cxnSp>
        <p:nvCxnSpPr>
          <p:cNvPr id="51" name="Düz Bağlayıcı 50">
            <a:extLst>
              <a:ext uri="{FF2B5EF4-FFF2-40B4-BE49-F238E27FC236}">
                <a16:creationId xmlns:a16="http://schemas.microsoft.com/office/drawing/2014/main" id="{5AB175A5-55ED-4127-8EB0-404083EB034D}"/>
              </a:ext>
            </a:extLst>
          </p:cNvPr>
          <p:cNvCxnSpPr/>
          <p:nvPr/>
        </p:nvCxnSpPr>
        <p:spPr>
          <a:xfrm>
            <a:off x="6338283" y="4967718"/>
            <a:ext cx="18002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Dikdörtgen 51">
            <a:extLst>
              <a:ext uri="{FF2B5EF4-FFF2-40B4-BE49-F238E27FC236}">
                <a16:creationId xmlns:a16="http://schemas.microsoft.com/office/drawing/2014/main" id="{81CFC80E-E521-44CD-9EDA-8DC660DAD50F}"/>
              </a:ext>
            </a:extLst>
          </p:cNvPr>
          <p:cNvSpPr/>
          <p:nvPr/>
        </p:nvSpPr>
        <p:spPr>
          <a:xfrm>
            <a:off x="7067504" y="5100372"/>
            <a:ext cx="52129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69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3" name="Dikdörtgen 52">
            <a:extLst>
              <a:ext uri="{FF2B5EF4-FFF2-40B4-BE49-F238E27FC236}">
                <a16:creationId xmlns:a16="http://schemas.microsoft.com/office/drawing/2014/main" id="{3FBD7F70-F3CD-4ADA-BB24-4197C8FC7240}"/>
              </a:ext>
            </a:extLst>
          </p:cNvPr>
          <p:cNvSpPr/>
          <p:nvPr/>
        </p:nvSpPr>
        <p:spPr>
          <a:xfrm>
            <a:off x="6899974" y="5463857"/>
            <a:ext cx="68961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141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54" name="Düz Bağlayıcı 53">
            <a:extLst>
              <a:ext uri="{FF2B5EF4-FFF2-40B4-BE49-F238E27FC236}">
                <a16:creationId xmlns:a16="http://schemas.microsoft.com/office/drawing/2014/main" id="{D6A22F9D-66E3-4664-AA93-3E1514BCE86E}"/>
              </a:ext>
            </a:extLst>
          </p:cNvPr>
          <p:cNvCxnSpPr>
            <a:cxnSpLocks/>
          </p:cNvCxnSpPr>
          <p:nvPr/>
        </p:nvCxnSpPr>
        <p:spPr>
          <a:xfrm>
            <a:off x="6756066" y="5938660"/>
            <a:ext cx="806494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Dikdörtgen 55">
            <a:extLst>
              <a:ext uri="{FF2B5EF4-FFF2-40B4-BE49-F238E27FC236}">
                <a16:creationId xmlns:a16="http://schemas.microsoft.com/office/drawing/2014/main" id="{1E8F9B9A-2079-4973-A780-A1C930D18882}"/>
              </a:ext>
            </a:extLst>
          </p:cNvPr>
          <p:cNvSpPr/>
          <p:nvPr/>
        </p:nvSpPr>
        <p:spPr>
          <a:xfrm>
            <a:off x="6530530" y="5576190"/>
            <a:ext cx="40908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+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8" name="Dikdörtgen 57">
            <a:extLst>
              <a:ext uri="{FF2B5EF4-FFF2-40B4-BE49-F238E27FC236}">
                <a16:creationId xmlns:a16="http://schemas.microsoft.com/office/drawing/2014/main" id="{AFC997F1-D1CB-4BC8-BCE1-680C34FFD8EB}"/>
              </a:ext>
            </a:extLst>
          </p:cNvPr>
          <p:cNvSpPr/>
          <p:nvPr/>
        </p:nvSpPr>
        <p:spPr>
          <a:xfrm>
            <a:off x="6913137" y="5910211"/>
            <a:ext cx="68961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210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65" name="Düz Bağlayıcı 64">
            <a:extLst>
              <a:ext uri="{FF2B5EF4-FFF2-40B4-BE49-F238E27FC236}">
                <a16:creationId xmlns:a16="http://schemas.microsoft.com/office/drawing/2014/main" id="{568FC765-FA5B-46E7-9551-70800C4C7FEB}"/>
              </a:ext>
            </a:extLst>
          </p:cNvPr>
          <p:cNvCxnSpPr>
            <a:cxnSpLocks/>
          </p:cNvCxnSpPr>
          <p:nvPr/>
        </p:nvCxnSpPr>
        <p:spPr>
          <a:xfrm>
            <a:off x="4488460" y="5937547"/>
            <a:ext cx="806494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Dikdörtgen 65">
            <a:extLst>
              <a:ext uri="{FF2B5EF4-FFF2-40B4-BE49-F238E27FC236}">
                <a16:creationId xmlns:a16="http://schemas.microsoft.com/office/drawing/2014/main" id="{6CF72D6D-9C0C-48BA-BDAD-A6C256C4BA8C}"/>
              </a:ext>
            </a:extLst>
          </p:cNvPr>
          <p:cNvSpPr/>
          <p:nvPr/>
        </p:nvSpPr>
        <p:spPr>
          <a:xfrm>
            <a:off x="4363219" y="5523524"/>
            <a:ext cx="40908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+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621220" y="78049"/>
            <a:ext cx="5168402" cy="523220"/>
          </a:xfrm>
          <a:prstGeom prst="rect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1" i="0" u="none" strike="noStrike" kern="1200" cap="none" spc="0" normalizeH="0" baseline="0" noProof="0" dirty="0">
                <a:ln w="6600">
                  <a:solidFill>
                    <a:srgbClr val="C0504D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C0504D"/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Toplama İşlemi Problemleri</a:t>
            </a:r>
          </a:p>
        </p:txBody>
      </p:sp>
      <p:sp>
        <p:nvSpPr>
          <p:cNvPr id="57" name="Dikdörtgen 56">
            <a:extLst>
              <a:ext uri="{FF2B5EF4-FFF2-40B4-BE49-F238E27FC236}">
                <a16:creationId xmlns:a16="http://schemas.microsoft.com/office/drawing/2014/main" id="{232D7A26-E296-4822-83FE-7172C8DCFCCD}"/>
              </a:ext>
            </a:extLst>
          </p:cNvPr>
          <p:cNvSpPr/>
          <p:nvPr/>
        </p:nvSpPr>
        <p:spPr>
          <a:xfrm>
            <a:off x="4576795" y="5474395"/>
            <a:ext cx="68961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148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7" name="Dikdörtgen 66">
            <a:extLst>
              <a:ext uri="{FF2B5EF4-FFF2-40B4-BE49-F238E27FC236}">
                <a16:creationId xmlns:a16="http://schemas.microsoft.com/office/drawing/2014/main" id="{232D7A26-E296-4822-83FE-7172C8DCFCCD}"/>
              </a:ext>
            </a:extLst>
          </p:cNvPr>
          <p:cNvSpPr/>
          <p:nvPr/>
        </p:nvSpPr>
        <p:spPr>
          <a:xfrm>
            <a:off x="4591681" y="5946354"/>
            <a:ext cx="68961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217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5" name="Dikdörtgen 54">
            <a:extLst>
              <a:ext uri="{FF2B5EF4-FFF2-40B4-BE49-F238E27FC236}">
                <a16:creationId xmlns:a16="http://schemas.microsoft.com/office/drawing/2014/main" id="{2CEB2D2E-D35F-4ACF-82A5-DE660AC4671C}"/>
              </a:ext>
            </a:extLst>
          </p:cNvPr>
          <p:cNvSpPr/>
          <p:nvPr/>
        </p:nvSpPr>
        <p:spPr>
          <a:xfrm>
            <a:off x="8822024" y="4409728"/>
            <a:ext cx="115993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Toplam</a:t>
            </a:r>
          </a:p>
        </p:txBody>
      </p:sp>
      <p:cxnSp>
        <p:nvCxnSpPr>
          <p:cNvPr id="59" name="Düz Bağlayıcı 58">
            <a:extLst>
              <a:ext uri="{FF2B5EF4-FFF2-40B4-BE49-F238E27FC236}">
                <a16:creationId xmlns:a16="http://schemas.microsoft.com/office/drawing/2014/main" id="{5AB175A5-55ED-4127-8EB0-404083EB034D}"/>
              </a:ext>
            </a:extLst>
          </p:cNvPr>
          <p:cNvCxnSpPr/>
          <p:nvPr/>
        </p:nvCxnSpPr>
        <p:spPr>
          <a:xfrm>
            <a:off x="8483650" y="4913913"/>
            <a:ext cx="18002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Dikdörtgen 59">
            <a:extLst>
              <a:ext uri="{FF2B5EF4-FFF2-40B4-BE49-F238E27FC236}">
                <a16:creationId xmlns:a16="http://schemas.microsoft.com/office/drawing/2014/main" id="{81CFC80E-E521-44CD-9EDA-8DC660DAD50F}"/>
              </a:ext>
            </a:extLst>
          </p:cNvPr>
          <p:cNvSpPr/>
          <p:nvPr/>
        </p:nvSpPr>
        <p:spPr>
          <a:xfrm>
            <a:off x="9212871" y="5046567"/>
            <a:ext cx="52129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69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1" name="Dikdörtgen 60">
            <a:extLst>
              <a:ext uri="{FF2B5EF4-FFF2-40B4-BE49-F238E27FC236}">
                <a16:creationId xmlns:a16="http://schemas.microsoft.com/office/drawing/2014/main" id="{3FBD7F70-F3CD-4ADA-BB24-4197C8FC7240}"/>
              </a:ext>
            </a:extLst>
          </p:cNvPr>
          <p:cNvSpPr/>
          <p:nvPr/>
        </p:nvSpPr>
        <p:spPr>
          <a:xfrm>
            <a:off x="9045341" y="5410052"/>
            <a:ext cx="68961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217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62" name="Düz Bağlayıcı 61">
            <a:extLst>
              <a:ext uri="{FF2B5EF4-FFF2-40B4-BE49-F238E27FC236}">
                <a16:creationId xmlns:a16="http://schemas.microsoft.com/office/drawing/2014/main" id="{D6A22F9D-66E3-4664-AA93-3E1514BCE86E}"/>
              </a:ext>
            </a:extLst>
          </p:cNvPr>
          <p:cNvCxnSpPr>
            <a:cxnSpLocks/>
          </p:cNvCxnSpPr>
          <p:nvPr/>
        </p:nvCxnSpPr>
        <p:spPr>
          <a:xfrm>
            <a:off x="8927912" y="6124832"/>
            <a:ext cx="806494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Dikdörtgen 62">
            <a:extLst>
              <a:ext uri="{FF2B5EF4-FFF2-40B4-BE49-F238E27FC236}">
                <a16:creationId xmlns:a16="http://schemas.microsoft.com/office/drawing/2014/main" id="{1E8F9B9A-2079-4973-A780-A1C930D18882}"/>
              </a:ext>
            </a:extLst>
          </p:cNvPr>
          <p:cNvSpPr/>
          <p:nvPr/>
        </p:nvSpPr>
        <p:spPr>
          <a:xfrm>
            <a:off x="8768967" y="5682558"/>
            <a:ext cx="40908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+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4" name="Dikdörtgen 63">
            <a:extLst>
              <a:ext uri="{FF2B5EF4-FFF2-40B4-BE49-F238E27FC236}">
                <a16:creationId xmlns:a16="http://schemas.microsoft.com/office/drawing/2014/main" id="{AFC997F1-D1CB-4BC8-BCE1-680C34FFD8EB}"/>
              </a:ext>
            </a:extLst>
          </p:cNvPr>
          <p:cNvSpPr/>
          <p:nvPr/>
        </p:nvSpPr>
        <p:spPr>
          <a:xfrm>
            <a:off x="9052211" y="6124832"/>
            <a:ext cx="121860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496 kişi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8" name="Dikdörtgen 67">
            <a:extLst>
              <a:ext uri="{FF2B5EF4-FFF2-40B4-BE49-F238E27FC236}">
                <a16:creationId xmlns:a16="http://schemas.microsoft.com/office/drawing/2014/main" id="{3FBD7F70-F3CD-4ADA-BB24-4197C8FC7240}"/>
              </a:ext>
            </a:extLst>
          </p:cNvPr>
          <p:cNvSpPr/>
          <p:nvPr/>
        </p:nvSpPr>
        <p:spPr>
          <a:xfrm>
            <a:off x="9058504" y="5732898"/>
            <a:ext cx="68961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210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40520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5.55112E-17 L 6.25E-7 0.13611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8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5.55112E-17 L 6.25E-7 0.13611 " pathEditMode="relative" rAng="0" ptsTypes="AA">
                                      <p:cBhvr>
                                        <p:cTn id="19" dur="2000" spd="-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8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5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6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75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85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90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1000"/>
                            </p:stCondLst>
                            <p:childTnLst>
                              <p:par>
                                <p:cTn id="7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200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30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4000"/>
                            </p:stCondLst>
                            <p:childTnLst>
                              <p:par>
                                <p:cTn id="8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5000"/>
                            </p:stCondLst>
                            <p:childTnLst>
                              <p:par>
                                <p:cTn id="8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5500"/>
                            </p:stCondLst>
                            <p:childTnLst>
                              <p:par>
                                <p:cTn id="9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6500"/>
                            </p:stCondLst>
                            <p:childTnLst>
                              <p:par>
                                <p:cTn id="9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7500"/>
                            </p:stCondLst>
                            <p:childTnLst>
                              <p:par>
                                <p:cTn id="9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8500"/>
                            </p:stCondLst>
                            <p:childTnLst>
                              <p:par>
                                <p:cTn id="10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9500"/>
                            </p:stCondLst>
                            <p:childTnLst>
                              <p:par>
                                <p:cTn id="10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0500"/>
                            </p:stCondLst>
                            <p:childTnLst>
                              <p:par>
                                <p:cTn id="1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21500"/>
                            </p:stCondLst>
                            <p:childTnLst>
                              <p:par>
                                <p:cTn id="1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22500"/>
                            </p:stCondLst>
                            <p:childTnLst>
                              <p:par>
                                <p:cTn id="1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23000"/>
                            </p:stCondLst>
                            <p:childTnLst>
                              <p:par>
                                <p:cTn id="1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43" grpId="0"/>
      <p:bldP spid="46" grpId="0"/>
      <p:bldP spid="47" grpId="0"/>
      <p:bldP spid="49" grpId="0"/>
      <p:bldP spid="50" grpId="0"/>
      <p:bldP spid="52" grpId="0"/>
      <p:bldP spid="53" grpId="0"/>
      <p:bldP spid="56" grpId="0"/>
      <p:bldP spid="58" grpId="0"/>
      <p:bldP spid="66" grpId="0"/>
      <p:bldP spid="57" grpId="0"/>
      <p:bldP spid="67" grpId="0"/>
      <p:bldP spid="55" grpId="0"/>
      <p:bldP spid="60" grpId="0"/>
      <p:bldP spid="61" grpId="0"/>
      <p:bldP spid="63" grpId="0"/>
      <p:bldP spid="64" grpId="0"/>
      <p:bldP spid="6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993937"/>
            </a:gs>
            <a:gs pos="50000">
              <a:srgbClr val="722A28"/>
            </a:gs>
            <a:gs pos="100000">
              <a:srgbClr val="280F0E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 2">
            <a:extLst>
              <a:ext uri="{FF2B5EF4-FFF2-40B4-BE49-F238E27FC236}">
                <a16:creationId xmlns:a16="http://schemas.microsoft.com/office/drawing/2014/main" id="{D0E38C2A-DE1C-446E-A309-4D7867DCBA95}"/>
              </a:ext>
            </a:extLst>
          </p:cNvPr>
          <p:cNvGrpSpPr/>
          <p:nvPr/>
        </p:nvGrpSpPr>
        <p:grpSpPr>
          <a:xfrm>
            <a:off x="622688" y="764704"/>
            <a:ext cx="3312368" cy="485015"/>
            <a:chOff x="184085" y="432048"/>
            <a:chExt cx="2425079" cy="485015"/>
          </a:xfrm>
        </p:grpSpPr>
        <p:sp>
          <p:nvSpPr>
            <p:cNvPr id="4" name="Dikdörtgen: Yuvarlatılmış Çapraz Köşeler 3">
              <a:extLst>
                <a:ext uri="{FF2B5EF4-FFF2-40B4-BE49-F238E27FC236}">
                  <a16:creationId xmlns:a16="http://schemas.microsoft.com/office/drawing/2014/main" id="{0FD1EB71-CB96-46DC-AB9C-826D60E8BA47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5" name="Dikdörtgen: Yuvarlatılmış Çapraz Köşeler 4">
              <a:extLst>
                <a:ext uri="{FF2B5EF4-FFF2-40B4-BE49-F238E27FC236}">
                  <a16:creationId xmlns:a16="http://schemas.microsoft.com/office/drawing/2014/main" id="{995164D3-4A68-4E3C-8750-4E9942C54D80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marR="0" lvl="0" indent="0" algn="ctr" defTabSz="11557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Soru 8</a:t>
              </a:r>
            </a:p>
          </p:txBody>
        </p:sp>
      </p:grpSp>
      <p:sp>
        <p:nvSpPr>
          <p:cNvPr id="7" name="Düz Bağlayıcı 6">
            <a:extLst>
              <a:ext uri="{FF2B5EF4-FFF2-40B4-BE49-F238E27FC236}">
                <a16:creationId xmlns:a16="http://schemas.microsoft.com/office/drawing/2014/main" id="{09EE2740-ABBF-495F-857A-77568FE1AC19}"/>
              </a:ext>
            </a:extLst>
          </p:cNvPr>
          <p:cNvSpPr/>
          <p:nvPr/>
        </p:nvSpPr>
        <p:spPr>
          <a:xfrm flipH="1">
            <a:off x="622688" y="1249719"/>
            <a:ext cx="0" cy="4968552"/>
          </a:xfrm>
          <a:prstGeom prst="line">
            <a:avLst/>
          </a:prstGeom>
          <a:ln w="38100">
            <a:gradFill>
              <a:gsLst>
                <a:gs pos="0">
                  <a:srgbClr val="280F0E"/>
                </a:gs>
                <a:gs pos="100000">
                  <a:srgbClr val="000000">
                    <a:alpha val="0"/>
                  </a:srgbClr>
                </a:gs>
              </a:gsLst>
              <a:lin ang="5400000" scaled="0"/>
            </a:gradFill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Dikdörtgen 7">
            <a:extLst>
              <a:ext uri="{FF2B5EF4-FFF2-40B4-BE49-F238E27FC236}">
                <a16:creationId xmlns:a16="http://schemas.microsoft.com/office/drawing/2014/main" id="{E8BB74D0-B9FF-48AF-B42E-08F02A93169B}"/>
              </a:ext>
            </a:extLst>
          </p:cNvPr>
          <p:cNvSpPr/>
          <p:nvPr/>
        </p:nvSpPr>
        <p:spPr>
          <a:xfrm>
            <a:off x="732408" y="1484784"/>
            <a:ext cx="9721073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Annem alışverişte 94 liraya gömlek, 139 liraya etek aldı. </a:t>
            </a:r>
            <a:r>
              <a:rPr lang="tr-TR" sz="240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Calibri"/>
              </a:rPr>
              <a:t>Geriye 479 lirası kaldı. Annemin harcamadan evvel kaç lirası vardı ?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21" name="Cevap Sütunu">
            <a:extLst>
              <a:ext uri="{FF2B5EF4-FFF2-40B4-BE49-F238E27FC236}">
                <a16:creationId xmlns:a16="http://schemas.microsoft.com/office/drawing/2014/main" id="{8B35D63C-848B-4265-BD3E-7CA3192FFD1F}"/>
              </a:ext>
            </a:extLst>
          </p:cNvPr>
          <p:cNvGrpSpPr/>
          <p:nvPr/>
        </p:nvGrpSpPr>
        <p:grpSpPr>
          <a:xfrm>
            <a:off x="11085074" y="1634300"/>
            <a:ext cx="661467" cy="1362962"/>
            <a:chOff x="10907141" y="4077072"/>
            <a:chExt cx="661467" cy="1362962"/>
          </a:xfrm>
        </p:grpSpPr>
        <p:grpSp>
          <p:nvGrpSpPr>
            <p:cNvPr id="12" name="Grup 11">
              <a:extLst>
                <a:ext uri="{FF2B5EF4-FFF2-40B4-BE49-F238E27FC236}">
                  <a16:creationId xmlns:a16="http://schemas.microsoft.com/office/drawing/2014/main" id="{064E7A48-D453-47C4-B776-47C856776279}"/>
                </a:ext>
              </a:extLst>
            </p:cNvPr>
            <p:cNvGrpSpPr/>
            <p:nvPr/>
          </p:nvGrpSpPr>
          <p:grpSpPr>
            <a:xfrm rot="5400000">
              <a:off x="10557510" y="4428936"/>
              <a:ext cx="1362962" cy="659234"/>
              <a:chOff x="2923503" y="1474630"/>
              <a:chExt cx="2910631" cy="1262132"/>
            </a:xfrm>
            <a:solidFill>
              <a:schemeClr val="accent2">
                <a:lumMod val="60000"/>
                <a:lumOff val="40000"/>
              </a:schemeClr>
            </a:solidFill>
          </p:grpSpPr>
          <p:sp>
            <p:nvSpPr>
              <p:cNvPr id="13" name="Yuvarlatılmış Dikdörtgen 5">
                <a:extLst>
                  <a:ext uri="{FF2B5EF4-FFF2-40B4-BE49-F238E27FC236}">
                    <a16:creationId xmlns:a16="http://schemas.microsoft.com/office/drawing/2014/main" id="{BFD2810E-4476-4E5C-BCAB-85BCC820EAA2}"/>
                  </a:ext>
                </a:extLst>
              </p:cNvPr>
              <p:cNvSpPr/>
              <p:nvPr/>
            </p:nvSpPr>
            <p:spPr>
              <a:xfrm>
                <a:off x="2923503" y="1474630"/>
                <a:ext cx="2897746" cy="1262126"/>
              </a:xfrm>
              <a:prstGeom prst="roundRect">
                <a:avLst/>
              </a:prstGeom>
              <a:grpFill/>
              <a:ln>
                <a:solidFill>
                  <a:schemeClr val="accent2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5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4" name="Yuvarlatılmış Dikdörtgen 6">
                <a:extLst>
                  <a:ext uri="{FF2B5EF4-FFF2-40B4-BE49-F238E27FC236}">
                    <a16:creationId xmlns:a16="http://schemas.microsoft.com/office/drawing/2014/main" id="{50B7EF03-759F-4059-90DE-0A7898D5D118}"/>
                  </a:ext>
                </a:extLst>
              </p:cNvPr>
              <p:cNvSpPr/>
              <p:nvPr/>
            </p:nvSpPr>
            <p:spPr>
              <a:xfrm>
                <a:off x="5230122" y="1474632"/>
                <a:ext cx="604012" cy="1262130"/>
              </a:xfrm>
              <a:prstGeom prst="roundRect">
                <a:avLst/>
              </a:prstGeom>
              <a:grpFill/>
              <a:ln>
                <a:solidFill>
                  <a:schemeClr val="accent2"/>
                </a:solidFill>
              </a:ln>
            </p:spPr>
            <p:style>
              <a:lnRef idx="3">
                <a:schemeClr val="lt1"/>
              </a:lnRef>
              <a:fillRef idx="1">
                <a:schemeClr val="accent2"/>
              </a:fillRef>
              <a:effectRef idx="1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1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sp>
          <p:nvSpPr>
            <p:cNvPr id="20" name="Dikdörtgen 19">
              <a:extLst>
                <a:ext uri="{FF2B5EF4-FFF2-40B4-BE49-F238E27FC236}">
                  <a16:creationId xmlns:a16="http://schemas.microsoft.com/office/drawing/2014/main" id="{E3398624-1C9E-4D31-A20C-B1C8AC2BB6CB}"/>
                </a:ext>
              </a:extLst>
            </p:cNvPr>
            <p:cNvSpPr/>
            <p:nvPr/>
          </p:nvSpPr>
          <p:spPr>
            <a:xfrm>
              <a:off x="10907141" y="4155468"/>
              <a:ext cx="625492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5400" b="1" i="0" u="none" strike="noStrike" kern="1200" cap="none" spc="0" normalizeH="0" baseline="0" noProof="0" dirty="0">
                  <a:ln w="6600">
                    <a:solidFill>
                      <a:srgbClr val="C0504D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dist="38100" dir="2700000" algn="tl" rotWithShape="0">
                      <a:srgbClr val="C0504D"/>
                    </a:outerShdw>
                  </a:effectLst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b</a:t>
              </a:r>
            </a:p>
          </p:txBody>
        </p:sp>
      </p:grpSp>
      <p:sp>
        <p:nvSpPr>
          <p:cNvPr id="15" name="Akış Çizelgesi: Depolanmış Veri 14">
            <a:extLst>
              <a:ext uri="{FF2B5EF4-FFF2-40B4-BE49-F238E27FC236}">
                <a16:creationId xmlns:a16="http://schemas.microsoft.com/office/drawing/2014/main" id="{728E6420-D353-4DCC-954B-BE9C5EF645F1}"/>
              </a:ext>
            </a:extLst>
          </p:cNvPr>
          <p:cNvSpPr/>
          <p:nvPr/>
        </p:nvSpPr>
        <p:spPr>
          <a:xfrm rot="5400000">
            <a:off x="10626267" y="1636114"/>
            <a:ext cx="1605507" cy="761511"/>
          </a:xfrm>
          <a:prstGeom prst="flowChartOnlineStorage">
            <a:avLst/>
          </a:prstGeom>
          <a:solidFill>
            <a:srgbClr val="431917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9" name="Cevap">
            <a:extLst>
              <a:ext uri="{FF2B5EF4-FFF2-40B4-BE49-F238E27FC236}">
                <a16:creationId xmlns:a16="http://schemas.microsoft.com/office/drawing/2014/main" id="{CE76CEAE-08A6-4F7B-9891-B213929D0061}"/>
              </a:ext>
            </a:extLst>
          </p:cNvPr>
          <p:cNvGrpSpPr/>
          <p:nvPr/>
        </p:nvGrpSpPr>
        <p:grpSpPr>
          <a:xfrm>
            <a:off x="10879566" y="705425"/>
            <a:ext cx="1060699" cy="485015"/>
            <a:chOff x="184085" y="432048"/>
            <a:chExt cx="2425079" cy="485015"/>
          </a:xfrm>
        </p:grpSpPr>
        <p:sp>
          <p:nvSpPr>
            <p:cNvPr id="10" name="Dikdörtgen: Yuvarlatılmış Çapraz Köşeler 9">
              <a:extLst>
                <a:ext uri="{FF2B5EF4-FFF2-40B4-BE49-F238E27FC236}">
                  <a16:creationId xmlns:a16="http://schemas.microsoft.com/office/drawing/2014/main" id="{9F8E8E6F-D010-460D-9DF7-0D4B2654C60B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1" name="Dikdörtgen: Yuvarlatılmış Çapraz Köşeler 4">
              <a:extLst>
                <a:ext uri="{FF2B5EF4-FFF2-40B4-BE49-F238E27FC236}">
                  <a16:creationId xmlns:a16="http://schemas.microsoft.com/office/drawing/2014/main" id="{4333BD68-3458-470C-BC8A-8F4D2382A948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marR="0" lvl="0" indent="0" algn="ctr" defTabSz="11557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Cevap</a:t>
              </a:r>
            </a:p>
          </p:txBody>
        </p:sp>
      </p:grpSp>
      <p:grpSp>
        <p:nvGrpSpPr>
          <p:cNvPr id="22" name="Çözümü Göster">
            <a:extLst>
              <a:ext uri="{FF2B5EF4-FFF2-40B4-BE49-F238E27FC236}">
                <a16:creationId xmlns:a16="http://schemas.microsoft.com/office/drawing/2014/main" id="{D60156B9-98B3-4F89-B3F0-574882328800}"/>
              </a:ext>
            </a:extLst>
          </p:cNvPr>
          <p:cNvGrpSpPr/>
          <p:nvPr/>
        </p:nvGrpSpPr>
        <p:grpSpPr>
          <a:xfrm>
            <a:off x="10741684" y="4152124"/>
            <a:ext cx="1348252" cy="642952"/>
            <a:chOff x="184085" y="432048"/>
            <a:chExt cx="2425079" cy="485015"/>
          </a:xfrm>
        </p:grpSpPr>
        <p:sp>
          <p:nvSpPr>
            <p:cNvPr id="23" name="Dikdörtgen: Yuvarlatılmış Çapraz Köşeler 22">
              <a:extLst>
                <a:ext uri="{FF2B5EF4-FFF2-40B4-BE49-F238E27FC236}">
                  <a16:creationId xmlns:a16="http://schemas.microsoft.com/office/drawing/2014/main" id="{E8F502EF-A90E-4901-B510-E72A4D843164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24" name="Dikdörtgen: Yuvarlatılmış Çapraz Köşeler 4">
              <a:extLst>
                <a:ext uri="{FF2B5EF4-FFF2-40B4-BE49-F238E27FC236}">
                  <a16:creationId xmlns:a16="http://schemas.microsoft.com/office/drawing/2014/main" id="{0C739F12-19EB-4F68-BA83-E69982D0ED1E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marR="0" lvl="0" indent="0" algn="ctr" defTabSz="11557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Çözümü Göster</a:t>
              </a:r>
            </a:p>
          </p:txBody>
        </p:sp>
      </p:grpSp>
      <p:sp>
        <p:nvSpPr>
          <p:cNvPr id="25" name="Oval 24">
            <a:extLst>
              <a:ext uri="{FF2B5EF4-FFF2-40B4-BE49-F238E27FC236}">
                <a16:creationId xmlns:a16="http://schemas.microsoft.com/office/drawing/2014/main" id="{6C25FC68-294E-4396-920D-95B976B4C3AF}"/>
              </a:ext>
            </a:extLst>
          </p:cNvPr>
          <p:cNvSpPr/>
          <p:nvPr/>
        </p:nvSpPr>
        <p:spPr>
          <a:xfrm>
            <a:off x="1749652" y="2812965"/>
            <a:ext cx="659840" cy="659840"/>
          </a:xfrm>
          <a:prstGeom prst="ellipse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</a:t>
            </a:r>
          </a:p>
        </p:txBody>
      </p:sp>
      <p:sp>
        <p:nvSpPr>
          <p:cNvPr id="26" name="Dikdörtgen 25">
            <a:extLst>
              <a:ext uri="{FF2B5EF4-FFF2-40B4-BE49-F238E27FC236}">
                <a16:creationId xmlns:a16="http://schemas.microsoft.com/office/drawing/2014/main" id="{4E476D65-404A-4182-B72F-CCE316974DCF}"/>
              </a:ext>
            </a:extLst>
          </p:cNvPr>
          <p:cNvSpPr/>
          <p:nvPr/>
        </p:nvSpPr>
        <p:spPr>
          <a:xfrm>
            <a:off x="2554450" y="2902987"/>
            <a:ext cx="771366" cy="52322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612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2E4DCE87-DC35-4953-B14A-7E7B0E59AC1C}"/>
              </a:ext>
            </a:extLst>
          </p:cNvPr>
          <p:cNvSpPr/>
          <p:nvPr/>
        </p:nvSpPr>
        <p:spPr>
          <a:xfrm>
            <a:off x="4261761" y="2812965"/>
            <a:ext cx="659840" cy="659840"/>
          </a:xfrm>
          <a:prstGeom prst="ellipse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</a:t>
            </a:r>
          </a:p>
        </p:txBody>
      </p:sp>
      <p:sp>
        <p:nvSpPr>
          <p:cNvPr id="28" name="Dikdörtgen 27">
            <a:extLst>
              <a:ext uri="{FF2B5EF4-FFF2-40B4-BE49-F238E27FC236}">
                <a16:creationId xmlns:a16="http://schemas.microsoft.com/office/drawing/2014/main" id="{63F35821-F204-41BA-866D-C33C651062A0}"/>
              </a:ext>
            </a:extLst>
          </p:cNvPr>
          <p:cNvSpPr/>
          <p:nvPr/>
        </p:nvSpPr>
        <p:spPr>
          <a:xfrm>
            <a:off x="4972744" y="2881275"/>
            <a:ext cx="771366" cy="52322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712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F6C63A3-4CE2-442B-A86C-BC5638068C62}"/>
              </a:ext>
            </a:extLst>
          </p:cNvPr>
          <p:cNvSpPr/>
          <p:nvPr/>
        </p:nvSpPr>
        <p:spPr>
          <a:xfrm>
            <a:off x="6762456" y="2812965"/>
            <a:ext cx="659840" cy="659840"/>
          </a:xfrm>
          <a:prstGeom prst="ellipse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</a:t>
            </a:r>
          </a:p>
        </p:txBody>
      </p:sp>
      <p:sp>
        <p:nvSpPr>
          <p:cNvPr id="30" name="Dikdörtgen 29">
            <a:extLst>
              <a:ext uri="{FF2B5EF4-FFF2-40B4-BE49-F238E27FC236}">
                <a16:creationId xmlns:a16="http://schemas.microsoft.com/office/drawing/2014/main" id="{3FE63BF4-7F10-4869-AF01-F5C783E4FBD9}"/>
              </a:ext>
            </a:extLst>
          </p:cNvPr>
          <p:cNvSpPr/>
          <p:nvPr/>
        </p:nvSpPr>
        <p:spPr>
          <a:xfrm>
            <a:off x="7473440" y="2881275"/>
            <a:ext cx="771366" cy="52322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702</a:t>
            </a:r>
          </a:p>
        </p:txBody>
      </p:sp>
      <p:sp>
        <p:nvSpPr>
          <p:cNvPr id="33" name="Düz Bağlayıcı 32">
            <a:extLst>
              <a:ext uri="{FF2B5EF4-FFF2-40B4-BE49-F238E27FC236}">
                <a16:creationId xmlns:a16="http://schemas.microsoft.com/office/drawing/2014/main" id="{5246203E-088A-4670-8CD8-1B15BAAFBCB8}"/>
              </a:ext>
            </a:extLst>
          </p:cNvPr>
          <p:cNvSpPr/>
          <p:nvPr/>
        </p:nvSpPr>
        <p:spPr>
          <a:xfrm flipH="1">
            <a:off x="10685109" y="980940"/>
            <a:ext cx="0" cy="5688420"/>
          </a:xfrm>
          <a:prstGeom prst="line">
            <a:avLst/>
          </a:prstGeom>
          <a:ln w="38100">
            <a:gradFill>
              <a:gsLst>
                <a:gs pos="0">
                  <a:srgbClr val="280F0E"/>
                </a:gs>
                <a:gs pos="100000">
                  <a:srgbClr val="000000">
                    <a:alpha val="0"/>
                  </a:srgbClr>
                </a:gs>
              </a:gsLst>
              <a:lin ang="5400000" scaled="0"/>
            </a:gradFill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34" name="Çözüm">
            <a:extLst>
              <a:ext uri="{FF2B5EF4-FFF2-40B4-BE49-F238E27FC236}">
                <a16:creationId xmlns:a16="http://schemas.microsoft.com/office/drawing/2014/main" id="{8A8E08AA-7D38-41F6-84D8-4E61D6369E6B}"/>
              </a:ext>
            </a:extLst>
          </p:cNvPr>
          <p:cNvGrpSpPr/>
          <p:nvPr/>
        </p:nvGrpSpPr>
        <p:grpSpPr>
          <a:xfrm>
            <a:off x="655027" y="3825150"/>
            <a:ext cx="3312368" cy="485015"/>
            <a:chOff x="184085" y="432048"/>
            <a:chExt cx="2425079" cy="485015"/>
          </a:xfrm>
        </p:grpSpPr>
        <p:sp>
          <p:nvSpPr>
            <p:cNvPr id="35" name="Dikdörtgen: Yuvarlatılmış Çapraz Köşeler 34">
              <a:extLst>
                <a:ext uri="{FF2B5EF4-FFF2-40B4-BE49-F238E27FC236}">
                  <a16:creationId xmlns:a16="http://schemas.microsoft.com/office/drawing/2014/main" id="{8F5608B8-AA91-4FF0-9C29-540F9D28DC93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36" name="Dikdörtgen: Yuvarlatılmış Çapraz Köşeler 4">
              <a:extLst>
                <a:ext uri="{FF2B5EF4-FFF2-40B4-BE49-F238E27FC236}">
                  <a16:creationId xmlns:a16="http://schemas.microsoft.com/office/drawing/2014/main" id="{4F85800C-4E55-4ACC-8B8E-9A62EA2806F8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marR="0" lvl="0" indent="0" algn="ctr" defTabSz="11557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Çözüm</a:t>
              </a:r>
            </a:p>
          </p:txBody>
        </p:sp>
      </p:grpSp>
      <p:grpSp>
        <p:nvGrpSpPr>
          <p:cNvPr id="37" name="Diğer Soru">
            <a:extLst>
              <a:ext uri="{FF2B5EF4-FFF2-40B4-BE49-F238E27FC236}">
                <a16:creationId xmlns:a16="http://schemas.microsoft.com/office/drawing/2014/main" id="{D2331BD4-BD89-44E5-8B91-7A45967F6910}"/>
              </a:ext>
            </a:extLst>
          </p:cNvPr>
          <p:cNvGrpSpPr/>
          <p:nvPr/>
        </p:nvGrpSpPr>
        <p:grpSpPr>
          <a:xfrm>
            <a:off x="10741685" y="4934042"/>
            <a:ext cx="1348252" cy="485015"/>
            <a:chOff x="184085" y="432048"/>
            <a:chExt cx="2425079" cy="485015"/>
          </a:xfrm>
        </p:grpSpPr>
        <p:sp>
          <p:nvSpPr>
            <p:cNvPr id="38" name="Dikdörtgen: Yuvarlatılmış Çapraz Köşeler 37">
              <a:extLst>
                <a:ext uri="{FF2B5EF4-FFF2-40B4-BE49-F238E27FC236}">
                  <a16:creationId xmlns:a16="http://schemas.microsoft.com/office/drawing/2014/main" id="{CB1FD48D-8CEE-4F8C-9540-C18698640A54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39" name="Dikdörtgen: Yuvarlatılmış Çapraz Köşeler 4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CE733A0E-CB20-412B-B1AB-4BA23EDB9A68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marR="0" lvl="0" indent="0" algn="ctr" defTabSz="11557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Diğer Soru</a:t>
              </a:r>
            </a:p>
          </p:txBody>
        </p:sp>
      </p:grpSp>
      <p:grpSp>
        <p:nvGrpSpPr>
          <p:cNvPr id="40" name="Çıkış">
            <a:extLst>
              <a:ext uri="{FF2B5EF4-FFF2-40B4-BE49-F238E27FC236}">
                <a16:creationId xmlns:a16="http://schemas.microsoft.com/office/drawing/2014/main" id="{F89BACF5-58CA-4341-98F5-159693C508CC}"/>
              </a:ext>
            </a:extLst>
          </p:cNvPr>
          <p:cNvGrpSpPr/>
          <p:nvPr/>
        </p:nvGrpSpPr>
        <p:grpSpPr>
          <a:xfrm>
            <a:off x="10741684" y="5559193"/>
            <a:ext cx="1348249" cy="485015"/>
            <a:chOff x="184085" y="432048"/>
            <a:chExt cx="2425079" cy="485015"/>
          </a:xfrm>
        </p:grpSpPr>
        <p:sp>
          <p:nvSpPr>
            <p:cNvPr id="41" name="Dikdörtgen: Yuvarlatılmış Çapraz Köşeler 40">
              <a:extLst>
                <a:ext uri="{FF2B5EF4-FFF2-40B4-BE49-F238E27FC236}">
                  <a16:creationId xmlns:a16="http://schemas.microsoft.com/office/drawing/2014/main" id="{049C51F2-B5DE-4157-823B-E441D729A240}"/>
                </a:ext>
              </a:extLst>
            </p:cNvPr>
            <p:cNvSpPr/>
            <p:nvPr/>
          </p:nvSpPr>
          <p:spPr>
            <a:xfrm>
              <a:off x="184085" y="432048"/>
              <a:ext cx="2425079" cy="485015"/>
            </a:xfrm>
            <a:prstGeom prst="round2DiagRect">
              <a:avLst/>
            </a:prstGeom>
            <a:gradFill flip="none" rotWithShape="1">
              <a:gsLst>
                <a:gs pos="0">
                  <a:srgbClr val="4D1C1B"/>
                </a:gs>
                <a:gs pos="50000">
                  <a:srgbClr val="883230"/>
                </a:gs>
                <a:gs pos="100000">
                  <a:srgbClr val="4D1C1B"/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42" name="Dikdörtgen: Yuvarlatılmış Çapraz Köşeler 4">
              <a:hlinkClick r:id="" action="ppaction://hlinkshowjump?jump=lastslide"/>
              <a:extLst>
                <a:ext uri="{FF2B5EF4-FFF2-40B4-BE49-F238E27FC236}">
                  <a16:creationId xmlns:a16="http://schemas.microsoft.com/office/drawing/2014/main" id="{44E6B737-33E6-4027-A30E-D82D895A53CC}"/>
                </a:ext>
              </a:extLst>
            </p:cNvPr>
            <p:cNvSpPr txBox="1"/>
            <p:nvPr/>
          </p:nvSpPr>
          <p:spPr>
            <a:xfrm>
              <a:off x="207761" y="455724"/>
              <a:ext cx="2377727" cy="437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040" tIns="66040" rIns="66040" bIns="66040" numCol="1" spcCol="1270" anchor="ctr" anchorCtr="0">
              <a:noAutofit/>
            </a:bodyPr>
            <a:lstStyle/>
            <a:p>
              <a:pPr marL="0" marR="0" lvl="0" indent="0" algn="ctr" defTabSz="11557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Çıkış</a:t>
              </a:r>
            </a:p>
          </p:txBody>
        </p:sp>
      </p:grpSp>
      <p:sp>
        <p:nvSpPr>
          <p:cNvPr id="43" name="Dikdörtgen 42">
            <a:extLst>
              <a:ext uri="{FF2B5EF4-FFF2-40B4-BE49-F238E27FC236}">
                <a16:creationId xmlns:a16="http://schemas.microsoft.com/office/drawing/2014/main" id="{141F1DFE-C351-43D7-ABBF-F96878AEA3B8}"/>
              </a:ext>
            </a:extLst>
          </p:cNvPr>
          <p:cNvSpPr/>
          <p:nvPr/>
        </p:nvSpPr>
        <p:spPr>
          <a:xfrm>
            <a:off x="1398142" y="4473600"/>
            <a:ext cx="194854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Gömlek fiyatı</a:t>
            </a:r>
          </a:p>
        </p:txBody>
      </p:sp>
      <p:cxnSp>
        <p:nvCxnSpPr>
          <p:cNvPr id="45" name="Düz Bağlayıcı 44">
            <a:extLst>
              <a:ext uri="{FF2B5EF4-FFF2-40B4-BE49-F238E27FC236}">
                <a16:creationId xmlns:a16="http://schemas.microsoft.com/office/drawing/2014/main" id="{73B846EB-C79A-4ABF-8C05-A2FD37124B95}"/>
              </a:ext>
            </a:extLst>
          </p:cNvPr>
          <p:cNvCxnSpPr/>
          <p:nvPr/>
        </p:nvCxnSpPr>
        <p:spPr>
          <a:xfrm>
            <a:off x="1487488" y="4988550"/>
            <a:ext cx="18002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Dikdörtgen 45">
            <a:extLst>
              <a:ext uri="{FF2B5EF4-FFF2-40B4-BE49-F238E27FC236}">
                <a16:creationId xmlns:a16="http://schemas.microsoft.com/office/drawing/2014/main" id="{FDC97657-FBFD-4240-ADA9-E01BA8E746B3}"/>
              </a:ext>
            </a:extLst>
          </p:cNvPr>
          <p:cNvSpPr/>
          <p:nvPr/>
        </p:nvSpPr>
        <p:spPr>
          <a:xfrm>
            <a:off x="1874347" y="5121204"/>
            <a:ext cx="102611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94 lira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7" name="Dikdörtgen 46">
            <a:extLst>
              <a:ext uri="{FF2B5EF4-FFF2-40B4-BE49-F238E27FC236}">
                <a16:creationId xmlns:a16="http://schemas.microsoft.com/office/drawing/2014/main" id="{1B0972ED-EB4C-4CDA-A311-9872C8265E61}"/>
              </a:ext>
            </a:extLst>
          </p:cNvPr>
          <p:cNvSpPr/>
          <p:nvPr/>
        </p:nvSpPr>
        <p:spPr>
          <a:xfrm>
            <a:off x="4222484" y="4473600"/>
            <a:ext cx="152375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Etek</a:t>
            </a:r>
            <a:r>
              <a:rPr kumimoji="0" lang="tr-TR" sz="2400" b="0" i="0" u="none" strike="noStrike" kern="1200" cap="none" spc="0" normalizeH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fiyatı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48" name="Düz Bağlayıcı 47">
            <a:extLst>
              <a:ext uri="{FF2B5EF4-FFF2-40B4-BE49-F238E27FC236}">
                <a16:creationId xmlns:a16="http://schemas.microsoft.com/office/drawing/2014/main" id="{D7261D4D-6827-416A-A247-5AC5931A522D}"/>
              </a:ext>
            </a:extLst>
          </p:cNvPr>
          <p:cNvCxnSpPr/>
          <p:nvPr/>
        </p:nvCxnSpPr>
        <p:spPr>
          <a:xfrm>
            <a:off x="4031110" y="4988550"/>
            <a:ext cx="18002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Dikdörtgen 48">
            <a:extLst>
              <a:ext uri="{FF2B5EF4-FFF2-40B4-BE49-F238E27FC236}">
                <a16:creationId xmlns:a16="http://schemas.microsoft.com/office/drawing/2014/main" id="{232D7A26-E296-4822-83FE-7172C8DCFCCD}"/>
              </a:ext>
            </a:extLst>
          </p:cNvPr>
          <p:cNvSpPr/>
          <p:nvPr/>
        </p:nvSpPr>
        <p:spPr>
          <a:xfrm>
            <a:off x="4667534" y="5092448"/>
            <a:ext cx="68961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139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0" name="Dikdörtgen 49">
            <a:extLst>
              <a:ext uri="{FF2B5EF4-FFF2-40B4-BE49-F238E27FC236}">
                <a16:creationId xmlns:a16="http://schemas.microsoft.com/office/drawing/2014/main" id="{2CEB2D2E-D35F-4ACF-82A5-DE660AC4671C}"/>
              </a:ext>
            </a:extLst>
          </p:cNvPr>
          <p:cNvSpPr/>
          <p:nvPr/>
        </p:nvSpPr>
        <p:spPr>
          <a:xfrm>
            <a:off x="6315279" y="4463533"/>
            <a:ext cx="188269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Geriye kalan</a:t>
            </a:r>
          </a:p>
        </p:txBody>
      </p:sp>
      <p:cxnSp>
        <p:nvCxnSpPr>
          <p:cNvPr id="51" name="Düz Bağlayıcı 50">
            <a:extLst>
              <a:ext uri="{FF2B5EF4-FFF2-40B4-BE49-F238E27FC236}">
                <a16:creationId xmlns:a16="http://schemas.microsoft.com/office/drawing/2014/main" id="{5AB175A5-55ED-4127-8EB0-404083EB034D}"/>
              </a:ext>
            </a:extLst>
          </p:cNvPr>
          <p:cNvCxnSpPr/>
          <p:nvPr/>
        </p:nvCxnSpPr>
        <p:spPr>
          <a:xfrm>
            <a:off x="6338283" y="4967718"/>
            <a:ext cx="18002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Dikdörtgen 51">
            <a:extLst>
              <a:ext uri="{FF2B5EF4-FFF2-40B4-BE49-F238E27FC236}">
                <a16:creationId xmlns:a16="http://schemas.microsoft.com/office/drawing/2014/main" id="{81CFC80E-E521-44CD-9EDA-8DC660DAD50F}"/>
              </a:ext>
            </a:extLst>
          </p:cNvPr>
          <p:cNvSpPr/>
          <p:nvPr/>
        </p:nvSpPr>
        <p:spPr>
          <a:xfrm>
            <a:off x="6983347" y="5100372"/>
            <a:ext cx="68961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479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621220" y="78049"/>
            <a:ext cx="5168402" cy="523220"/>
          </a:xfrm>
          <a:prstGeom prst="rect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1" i="0" u="none" strike="noStrike" kern="1200" cap="none" spc="0" normalizeH="0" baseline="0" noProof="0" dirty="0">
                <a:ln w="6600">
                  <a:solidFill>
                    <a:srgbClr val="C0504D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C0504D"/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Toplama İşlemi Problemleri</a:t>
            </a:r>
          </a:p>
        </p:txBody>
      </p:sp>
      <p:sp>
        <p:nvSpPr>
          <p:cNvPr id="55" name="Dikdörtgen 54">
            <a:extLst>
              <a:ext uri="{FF2B5EF4-FFF2-40B4-BE49-F238E27FC236}">
                <a16:creationId xmlns:a16="http://schemas.microsoft.com/office/drawing/2014/main" id="{2CEB2D2E-D35F-4ACF-82A5-DE660AC4671C}"/>
              </a:ext>
            </a:extLst>
          </p:cNvPr>
          <p:cNvSpPr/>
          <p:nvPr/>
        </p:nvSpPr>
        <p:spPr>
          <a:xfrm>
            <a:off x="8822024" y="4409728"/>
            <a:ext cx="115993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Toplam</a:t>
            </a:r>
          </a:p>
        </p:txBody>
      </p:sp>
      <p:cxnSp>
        <p:nvCxnSpPr>
          <p:cNvPr id="59" name="Düz Bağlayıcı 58">
            <a:extLst>
              <a:ext uri="{FF2B5EF4-FFF2-40B4-BE49-F238E27FC236}">
                <a16:creationId xmlns:a16="http://schemas.microsoft.com/office/drawing/2014/main" id="{5AB175A5-55ED-4127-8EB0-404083EB034D}"/>
              </a:ext>
            </a:extLst>
          </p:cNvPr>
          <p:cNvCxnSpPr/>
          <p:nvPr/>
        </p:nvCxnSpPr>
        <p:spPr>
          <a:xfrm>
            <a:off x="8483650" y="4913913"/>
            <a:ext cx="18002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Dikdörtgen 59">
            <a:extLst>
              <a:ext uri="{FF2B5EF4-FFF2-40B4-BE49-F238E27FC236}">
                <a16:creationId xmlns:a16="http://schemas.microsoft.com/office/drawing/2014/main" id="{81CFC80E-E521-44CD-9EDA-8DC660DAD50F}"/>
              </a:ext>
            </a:extLst>
          </p:cNvPr>
          <p:cNvSpPr/>
          <p:nvPr/>
        </p:nvSpPr>
        <p:spPr>
          <a:xfrm>
            <a:off x="9212871" y="5046567"/>
            <a:ext cx="52129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94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1" name="Dikdörtgen 60">
            <a:extLst>
              <a:ext uri="{FF2B5EF4-FFF2-40B4-BE49-F238E27FC236}">
                <a16:creationId xmlns:a16="http://schemas.microsoft.com/office/drawing/2014/main" id="{3FBD7F70-F3CD-4ADA-BB24-4197C8FC7240}"/>
              </a:ext>
            </a:extLst>
          </p:cNvPr>
          <p:cNvSpPr/>
          <p:nvPr/>
        </p:nvSpPr>
        <p:spPr>
          <a:xfrm>
            <a:off x="9058504" y="5384269"/>
            <a:ext cx="68961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139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62" name="Düz Bağlayıcı 61">
            <a:extLst>
              <a:ext uri="{FF2B5EF4-FFF2-40B4-BE49-F238E27FC236}">
                <a16:creationId xmlns:a16="http://schemas.microsoft.com/office/drawing/2014/main" id="{D6A22F9D-66E3-4664-AA93-3E1514BCE86E}"/>
              </a:ext>
            </a:extLst>
          </p:cNvPr>
          <p:cNvCxnSpPr>
            <a:cxnSpLocks/>
          </p:cNvCxnSpPr>
          <p:nvPr/>
        </p:nvCxnSpPr>
        <p:spPr>
          <a:xfrm>
            <a:off x="8927912" y="6124832"/>
            <a:ext cx="806494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Dikdörtgen 62">
            <a:extLst>
              <a:ext uri="{FF2B5EF4-FFF2-40B4-BE49-F238E27FC236}">
                <a16:creationId xmlns:a16="http://schemas.microsoft.com/office/drawing/2014/main" id="{1E8F9B9A-2079-4973-A780-A1C930D18882}"/>
              </a:ext>
            </a:extLst>
          </p:cNvPr>
          <p:cNvSpPr/>
          <p:nvPr/>
        </p:nvSpPr>
        <p:spPr>
          <a:xfrm>
            <a:off x="8768967" y="5682558"/>
            <a:ext cx="40908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+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4" name="Dikdörtgen 63">
            <a:extLst>
              <a:ext uri="{FF2B5EF4-FFF2-40B4-BE49-F238E27FC236}">
                <a16:creationId xmlns:a16="http://schemas.microsoft.com/office/drawing/2014/main" id="{AFC997F1-D1CB-4BC8-BCE1-680C34FFD8EB}"/>
              </a:ext>
            </a:extLst>
          </p:cNvPr>
          <p:cNvSpPr/>
          <p:nvPr/>
        </p:nvSpPr>
        <p:spPr>
          <a:xfrm>
            <a:off x="9064297" y="6124832"/>
            <a:ext cx="119443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712 lira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8" name="Dikdörtgen 67">
            <a:extLst>
              <a:ext uri="{FF2B5EF4-FFF2-40B4-BE49-F238E27FC236}">
                <a16:creationId xmlns:a16="http://schemas.microsoft.com/office/drawing/2014/main" id="{3FBD7F70-F3CD-4ADA-BB24-4197C8FC7240}"/>
              </a:ext>
            </a:extLst>
          </p:cNvPr>
          <p:cNvSpPr/>
          <p:nvPr/>
        </p:nvSpPr>
        <p:spPr>
          <a:xfrm>
            <a:off x="9058504" y="5732898"/>
            <a:ext cx="68961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479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08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5.55112E-17 L 1.875E-6 0.13611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8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5.55112E-17 L 1.875E-6 0.13611 " pathEditMode="relative" rAng="0" ptsTypes="AA">
                                      <p:cBhvr>
                                        <p:cTn id="19" dur="2000" spd="-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8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5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6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75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85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95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500"/>
                            </p:stCondLst>
                            <p:childTnLst>
                              <p:par>
                                <p:cTn id="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15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250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35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4500"/>
                            </p:stCondLst>
                            <p:childTnLst>
                              <p:par>
                                <p:cTn id="8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5500"/>
                            </p:stCondLst>
                            <p:childTnLst>
                              <p:par>
                                <p:cTn id="8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6000"/>
                            </p:stCondLst>
                            <p:childTnLst>
                              <p:par>
                                <p:cTn id="9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43" grpId="0"/>
      <p:bldP spid="46" grpId="0"/>
      <p:bldP spid="47" grpId="0"/>
      <p:bldP spid="49" grpId="0"/>
      <p:bldP spid="50" grpId="0"/>
      <p:bldP spid="52" grpId="0"/>
      <p:bldP spid="55" grpId="0"/>
      <p:bldP spid="60" grpId="0"/>
      <p:bldP spid="61" grpId="0"/>
      <p:bldP spid="63" grpId="0"/>
      <p:bldP spid="64" grpId="0"/>
      <p:bldP spid="68" grpId="0"/>
    </p:bld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04640E6D-46F4-4B0A-9B94-6FB268B0411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Kırmızı arka plan üzerinde resimlerle SmartArt grafiği</Template>
  <TotalTime>0</TotalTime>
  <Words>762</Words>
  <Application>Microsoft Office PowerPoint</Application>
  <PresentationFormat>Geniş ekran</PresentationFormat>
  <Paragraphs>1132</Paragraphs>
  <Slides>12</Slides>
  <Notes>12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Tahoma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2017-12-11T21:41:44Z</dcterms:created>
  <dcterms:modified xsi:type="dcterms:W3CDTF">2017-12-12T15:58:02Z</dcterms:modified>
  <cp:contentStatus>Tamamlandı</cp:contentStatus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TC020116369991</vt:lpwstr>
  </property>
  <property fmtid="{D5CDD505-2E9C-101B-9397-08002B2CF9AE}" pid="3" name="_MarkAsFinal">
    <vt:bool>true</vt:bool>
  </property>
</Properties>
</file>