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72" r:id="rId3"/>
    <p:sldId id="319" r:id="rId4"/>
    <p:sldId id="30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285" r:id="rId17"/>
    <p:sldId id="274" r:id="rId18"/>
  </p:sldIdLst>
  <p:sldSz cx="12192000" cy="6858000"/>
  <p:notesSz cx="6858000" cy="9144000"/>
  <p:custDataLst>
    <p:tags r:id="rId19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9292A0"/>
    <a:srgbClr val="523100"/>
    <a:srgbClr val="6E4200"/>
    <a:srgbClr val="D59536"/>
    <a:srgbClr val="150C00"/>
    <a:srgbClr val="794903"/>
    <a:srgbClr val="160D00"/>
    <a:srgbClr val="271800"/>
    <a:srgbClr val="F2A839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4660"/>
  </p:normalViewPr>
  <p:slideViewPr>
    <p:cSldViewPr snapToGrid="0">
      <p:cViewPr>
        <p:scale>
          <a:sx n="80" d="100"/>
          <a:sy n="80" d="100"/>
        </p:scale>
        <p:origin x="298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7CD7D-0373-438D-A611-2B18760BCCA2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12/24/2017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F62D-FC13-4409-A200-9F9225F350D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3004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5CDFB-02A4-4794-A347-70471386EC81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12/24/2017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282FE-E361-4CEC-A72F-9E53845330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3458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BB411-A31F-4C74-86E0-37E823FE09E7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12/24/2017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68415-F5C2-4A62-9197-6D18D847839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0235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C160C-0521-4735-8F58-EFFF5270DCD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12/24/2017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F3B71-CE77-445F-971A-9E65000F32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573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46347-80BD-4281-9A7D-0AED6FAD8E00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12/24/2017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681F1F-4A5D-4C37-BE75-A4938DB575D2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81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7ABA8A-3FE2-4C1C-82FD-14E02E2E916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12/24/2017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456275-69BF-4A56-B691-A9AD780ADCC5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4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Relationship Id="rId5" Type="http://schemas.openxmlformats.org/officeDocument/2006/relationships/hyperlink" Target="http://www.mebders.com/" TargetMode="External"/><Relationship Id="rId4" Type="http://schemas.openxmlformats.org/officeDocument/2006/relationships/hyperlink" Target="mailto:info@mebders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879" y="99785"/>
            <a:ext cx="9210790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Metin kutusu 10"/>
          <p:cNvSpPr txBox="1"/>
          <p:nvPr/>
        </p:nvSpPr>
        <p:spPr>
          <a:xfrm>
            <a:off x="2440479" y="1065602"/>
            <a:ext cx="24208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SINIF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2440479" y="1505920"/>
            <a:ext cx="39525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MATEMATİK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2441074" y="2853711"/>
            <a:ext cx="682427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ÜÇGEN, KARE, DİKDÖRTGEN VE 		  ÇEMBER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2441411" y="1984323"/>
            <a:ext cx="7002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ÜNİTE		: </a:t>
            </a:r>
            <a:r>
              <a:rPr lang="tr-TR" sz="25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GEOMETRİK ŞEKİLLER VE   			  ZİHİNDEN İŞLEMLER</a:t>
            </a:r>
          </a:p>
        </p:txBody>
      </p:sp>
      <p:sp>
        <p:nvSpPr>
          <p:cNvPr id="15" name="Metin kutusu 14"/>
          <p:cNvSpPr txBox="1"/>
          <p:nvPr/>
        </p:nvSpPr>
        <p:spPr>
          <a:xfrm>
            <a:off x="2440479" y="4169947"/>
            <a:ext cx="7493634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KAZANIM	: </a:t>
            </a:r>
            <a:r>
              <a:rPr lang="tr-TR" sz="14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Üçgen, kare, dikdörtgen ve çemberi modellerini kullanarak çizer.</a:t>
            </a:r>
          </a:p>
          <a:p>
            <a:r>
              <a:rPr lang="tr-TR" sz="14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Cetvel ve gönye kullanarak kare, dikdörtgen ve üçgeni çizer.</a:t>
            </a:r>
          </a:p>
          <a:p>
            <a:r>
              <a:rPr lang="tr-TR" sz="14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Üçgenin, karenin, dikdörtgenin çizgi modelleri üzerinde açıları gösterir.</a:t>
            </a:r>
          </a:p>
          <a:p>
            <a:r>
              <a:rPr lang="tr-TR" sz="14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Üçgen, kare, dikdörtgen ve çemberi köşe ve açı sayısına göre sınıflandırır.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2440479" y="3701775"/>
            <a:ext cx="339708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SÜRE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DERS</a:t>
            </a:r>
          </a:p>
        </p:txBody>
      </p:sp>
      <p:sp>
        <p:nvSpPr>
          <p:cNvPr id="8" name="Yuvarlatılmış Dikdörtgen 7">
            <a:hlinkClick r:id="" action="ppaction://hlinkshowjump?jump=nextslide"/>
          </p:cNvPr>
          <p:cNvSpPr/>
          <p:nvPr/>
        </p:nvSpPr>
        <p:spPr>
          <a:xfrm>
            <a:off x="8288593" y="602913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Derse Geç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115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üp 9">
            <a:extLst>
              <a:ext uri="{FF2B5EF4-FFF2-40B4-BE49-F238E27FC236}">
                <a16:creationId xmlns:a16="http://schemas.microsoft.com/office/drawing/2014/main" id="{1547F036-EC74-4BBB-947E-412CFAE60656}"/>
              </a:ext>
            </a:extLst>
          </p:cNvPr>
          <p:cNvSpPr/>
          <p:nvPr/>
        </p:nvSpPr>
        <p:spPr>
          <a:xfrm rot="5400000">
            <a:off x="1798511" y="1368327"/>
            <a:ext cx="2099922" cy="3347304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9" y="245920"/>
            <a:ext cx="1171223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Dikdörtgen prizmanın düz yüzeyini kullanarak hangi geometrik şekli elde ederiz ?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65A30D68-10F0-46DC-9D6F-481359DB26B2}"/>
              </a:ext>
            </a:extLst>
          </p:cNvPr>
          <p:cNvSpPr/>
          <p:nvPr/>
        </p:nvSpPr>
        <p:spPr>
          <a:xfrm>
            <a:off x="6203068" y="2258966"/>
            <a:ext cx="3722328" cy="1832974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0F6FEF21-570F-40DC-B06E-02B19F94FDDB}"/>
              </a:ext>
            </a:extLst>
          </p:cNvPr>
          <p:cNvSpPr/>
          <p:nvPr/>
        </p:nvSpPr>
        <p:spPr>
          <a:xfrm>
            <a:off x="6885864" y="4357661"/>
            <a:ext cx="23567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dikdörtgen</a:t>
            </a:r>
          </a:p>
        </p:txBody>
      </p:sp>
      <p:pic>
        <p:nvPicPr>
          <p:cNvPr id="15" name="Resim 14">
            <a:extLst>
              <a:ext uri="{FF2B5EF4-FFF2-40B4-BE49-F238E27FC236}">
                <a16:creationId xmlns:a16="http://schemas.microsoft.com/office/drawing/2014/main" id="{DFE4D51C-453F-469E-8053-96E7BBB9018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583" y="1935106"/>
            <a:ext cx="1897505" cy="18975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54954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7.40741E-7 L 3.95833E-6 0.00023 C 0.00494 0.00069 0.00729 0.00116 0.01302 0.00116 C 0.01393 0.00116 0.01484 0.00093 0.01575 0.00069 C 0.01627 0.00046 0.01666 0.00023 0.01705 7.40741E-7 C 0.01731 7.40741E-7 0.0177 -0.00046 0.01796 -0.00046 C 0.01888 -0.0007 0.01979 -0.00093 0.02083 -0.00093 C 0.02291 -0.00093 0.025 -0.00093 0.02695 -0.00046 C 0.02734 -0.00046 0.0276 0.00046 0.02799 0.00069 C 0.02838 0.00093 0.02877 0.00116 0.02916 0.00116 C 0.03125 0.00162 0.03724 0.00208 0.0388 0.00231 C 0.04283 0.00208 0.04687 0.00208 0.05091 0.00185 C 0.05143 0.00162 0.05182 0.00116 0.05221 0.00116 C 0.05455 0.00093 0.05703 0.00093 0.05937 0.00069 C 0.06276 -0.00139 0.05976 0.00023 0.06783 -0.00046 C 0.07356 -0.00093 0.0707 -0.0007 0.075 -0.00162 C 0.0776 -0.00208 0.07916 -0.00232 0.08177 -0.00255 C 0.08463 -0.00255 0.08737 -0.00232 0.09023 -0.00208 C 0.0983 -0.00116 0.0832 -0.00185 0.09492 7.40741E-7 C 0.09583 0.00023 0.09687 0.00046 0.09791 0.00069 C 0.10052 0.00116 0.09935 0.00139 0.10234 0.00185 C 0.1069 0.00231 0.11406 0.00255 0.11823 0.00278 L 0.14062 0.00231 C 0.14088 0.00231 0.14127 0.00185 0.14153 0.00185 C 0.14244 0.00139 0.14336 0.00139 0.1444 0.00116 C 0.14492 0.00093 0.14557 0.00023 0.14622 7.40741E-7 C 0.1513 -0.00139 0.14739 -0.00046 0.15768 -0.00093 C 0.16067 -0.00278 0.15898 -0.00185 0.16523 -0.00093 C 0.16549 -0.00093 0.16575 -0.00046 0.16614 -0.00046 C 0.16679 -0.00023 0.17083 0.00046 0.17148 0.00069 C 0.17408 0.01458 0.17148 0.00278 0.19349 0.00185 C 0.19414 0.00162 0.19479 0.00139 0.19544 0.00116 C 0.19674 0.00069 0.19739 -0.00023 0.19882 -0.00046 C 0.20208 -0.0007 0.20546 -0.00093 0.20872 -0.00093 C 0.21002 -0.00116 0.21119 -0.00139 0.2125 -0.00162 C 0.21315 -0.00162 0.2138 -0.00208 0.21432 -0.00208 C 0.21627 -0.00232 0.21836 -0.00255 0.22031 -0.00255 C 0.22304 -0.00255 0.22591 -0.00255 0.22864 -0.00208 C 0.22903 -0.00208 0.22929 -0.00162 0.22955 -0.00162 C 0.2302 -0.00139 0.23086 -0.00116 0.23151 -0.00093 C 0.23164 -0.00046 0.23164 0.00023 0.23177 0.00069 C 0.23203 0.00116 0.23242 0.00139 0.23268 0.00185 C 0.23294 0.00208 0.23307 0.00255 0.23333 0.00278 C 0.23359 0.00324 0.23398 0.00347 0.23424 0.00393 C 0.2345 0.0044 0.23463 0.00486 0.23489 0.00509 C 0.23515 0.00532 0.23554 0.00555 0.2358 0.00555 C 0.23906 0.01134 0.23463 0.0037 0.23776 0.00833 C 0.23815 0.00903 0.23841 0.00995 0.23893 0.01065 C 0.23958 0.01134 0.24023 0.0118 0.24088 0.01273 C 0.24127 0.01366 0.24179 0.01412 0.24205 0.01505 L 0.24336 0.01829 C 0.24362 0.02014 0.24362 0.02037 0.24427 0.02176 C 0.2444 0.02199 0.24466 0.02245 0.24492 0.02268 C 0.24518 0.02315 0.24544 0.02315 0.24583 0.02338 C 0.24713 0.02569 0.24557 0.02315 0.24739 0.025 C 0.24804 0.02569 0.24921 0.02708 0.24921 0.02731 C 0.24948 0.02778 0.24961 0.02824 0.24987 0.02893 C 0.25117 0.03148 0.25104 0.03125 0.25234 0.03264 C 0.25286 0.03542 0.25299 0.03727 0.25416 0.03935 L 0.25573 0.04213 C 0.25586 0.04259 0.25586 0.04329 0.25612 0.04375 C 0.25638 0.04468 0.2569 0.04514 0.25729 0.04606 L 0.25859 0.04815 C 0.25885 0.04884 0.25924 0.0493 0.2595 0.04977 C 0.26028 0.05208 0.25976 0.05139 0.26106 0.05208 C 0.26211 0.05486 0.26106 0.05278 0.26263 0.05486 C 0.26289 0.05509 0.26302 0.05555 0.26328 0.05602 C 0.2638 0.05671 0.26471 0.05764 0.26536 0.0581 C 0.26575 0.05833 0.26601 0.05856 0.2664 0.0588 C 0.26653 0.05903 0.26679 0.05926 0.26692 0.05972 C 0.26744 0.06111 0.26718 0.06227 0.26757 0.06366 C 0.26901 0.06875 0.26823 0.06551 0.2694 0.06805 C 0.26966 0.06852 0.26979 0.06921 0.27005 0.06968 C 0.2707 0.07083 0.27135 0.07199 0.272 0.07315 L 0.27252 0.07407 L 0.27317 0.07755 L 0.27356 0.07917 C 0.26966 0.08079 0.27448 0.0787 0.27135 0.08032 C 0.26862 0.08171 0.27135 0.08009 0.26914 0.08148 C 0.26627 0.08055 0.2677 0.08125 0.2651 0.07963 L 0.26419 0.07917 C 0.26224 0.08032 0.26341 0.07986 0.25976 0.07917 C 0.25898 0.07893 0.2582 0.07893 0.25729 0.0787 C 0.25677 0.07847 0.25625 0.07824 0.25573 0.07801 C 0.25416 0.07778 0.2526 0.07778 0.25104 0.07755 L 0.21966 0.07801 C 0.21718 0.07824 0.2177 0.07778 0.21653 0.07963 C 0.21302 0.07963 0.2095 0.0794 0.20599 0.07917 C 0.2056 0.07917 0.20533 0.0787 0.20507 0.0787 L 0.2026 0.07755 C 0.19974 0.07778 0.19687 0.07778 0.19414 0.07801 C 0.19375 0.07801 0.19349 0.07847 0.19323 0.0787 C 0.19244 0.07893 0.19153 0.07893 0.19075 0.07917 C 0.19036 0.0794 0.18984 0.07963 0.18945 0.07963 L 0.15247 0.08032 L 0.12968 0.08079 C 0.1276 0.08055 0.12552 0.08055 0.12343 0.08032 C 0.12018 0.07986 0.12395 0.07986 0.12135 0.07917 C 0.12005 0.07893 0.11888 0.0787 0.11757 0.0787 C 0.11666 0.07824 0.11575 0.07778 0.11471 0.07755 C 0.1138 0.07731 0.11289 0.07708 0.11198 0.07685 L 0.08867 0.0787 L 0.0806 0.07917 L 0.06432 0.0787 C 0.06393 0.07847 0.06354 0.07824 0.06315 0.07801 C 0.06237 0.07778 0.06171 0.07778 0.06093 0.07755 C 0.06054 0.07731 0.06015 0.07708 0.05963 0.07685 C 0.05833 0.07662 0.05703 0.07662 0.0556 0.07639 C 0.05117 0.075 0.05338 0.07546 0.04505 0.07639 C 0.04375 0.07662 0.04336 0.07685 0.04231 0.07755 C 0.04205 0.07708 0.04192 0.07662 0.04166 0.07639 C 0.04101 0.07569 0.03971 0.07407 0.03971 0.0743 C 0.03958 0.07361 0.03945 0.07292 0.03919 0.07245 C 0.0375 0.06968 0.0388 0.07315 0.03763 0.07037 C 0.03737 0.06968 0.03724 0.06898 0.03698 0.06875 C 0.03645 0.06805 0.03515 0.06759 0.03515 0.06782 C 0.03476 0.0669 0.0345 0.06643 0.03411 0.06597 C 0.03398 0.06528 0.03385 0.06458 0.03359 0.06412 C 0.03333 0.06389 0.03294 0.06389 0.03255 0.06366 C 0.03203 0.06204 0.0319 0.06157 0.03112 0.06042 C 0.03073 0.05995 0.03046 0.05972 0.03007 0.05926 C 0.02955 0.05833 0.02903 0.05741 0.02851 0.05648 C 0.02838 0.05602 0.02812 0.05579 0.02799 0.05532 C 0.02708 0.05324 0.0276 0.05417 0.02643 0.05255 C 0.02591 0.05139 0.02578 0.05069 0.02513 0.04977 C 0.02487 0.04954 0.02448 0.04907 0.02421 0.04884 C 0.02161 0.04468 0.02421 0.04792 0.022 0.04537 C 0.02122 0.0412 0.02239 0.04676 0.02044 0.04167 C 0.01966 0.03958 0.02018 0.04028 0.01927 0.03889 C 0.01901 0.03727 0.01914 0.03634 0.01836 0.03542 C 0.01796 0.03518 0.0177 0.03518 0.01731 0.03495 C 0.01718 0.03449 0.01705 0.0338 0.01679 0.03333 C 0.0151 0.03032 0.01627 0.03472 0.01419 0.0294 C 0.01341 0.02731 0.01393 0.02824 0.01302 0.02662 C 0.01263 0.025 0.01276 0.02477 0.01211 0.02338 C 0.01185 0.02292 0.01158 0.02268 0.01145 0.02222 C 0.01119 0.02176 0.01106 0.02106 0.0108 0.0206 C 0.01054 0.02014 0.01015 0.01991 0.00989 0.01944 C 0.00937 0.01852 0.00885 0.01759 0.00833 0.01667 L 0.00768 0.01551 L 0.00677 0.01389 C 0.00651 0.01366 0.00638 0.01319 0.00612 0.01273 C 0.00573 0.01157 0.0056 0.01088 0.00494 0.00995 C 0.00468 0.00972 0.00429 0.00926 0.00403 0.00903 C 0.00377 0.00856 0.00364 0.0081 0.00338 0.00787 C 0.00299 0.00741 0.00247 0.00741 0.00208 0.00718 C 0.00117 0.00625 0.00104 0.00648 0.00052 0.00463 C -0.00013 0.00208 3.95833E-6 0.00093 3.95833E-6 7.40741E-7 Z " pathEditMode="relative" rAng="0" ptsTypes="AAAAAAAAAAAAAAAAAAAAAAAAAAAAAAAAAAAAAAAAAAAAAAAAAAAAAAAAAAAAAAAAAAAAAAAAAAAAAAAAAAAAAAAAAAAAAAAAAAAAAAAAAAAAAAAAAAAAAAAAAAAAAAAAAAAAAAAAAAAAAAAAAAAA">
                                      <p:cBhvr>
                                        <p:cTn id="10" dur="1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2" y="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7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455AE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4500"/>
                            </p:stCondLst>
                            <p:childTnLst>
                              <p:par>
                                <p:cTn id="2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>
            <a:extLst>
              <a:ext uri="{FF2B5EF4-FFF2-40B4-BE49-F238E27FC236}">
                <a16:creationId xmlns:a16="http://schemas.microsoft.com/office/drawing/2014/main" id="{E003A359-E545-482D-BD13-52DB166C4A8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761" y="1590667"/>
            <a:ext cx="2341459" cy="2334002"/>
          </a:xfrm>
          <a:prstGeom prst="rect">
            <a:avLst/>
          </a:prstGeom>
        </p:spPr>
      </p:pic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9" y="245920"/>
            <a:ext cx="1171223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Gönye ve cetvel kullanarak iki ayrı üçgen çizelim.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pic>
        <p:nvPicPr>
          <p:cNvPr id="15" name="Resim 14">
            <a:extLst>
              <a:ext uri="{FF2B5EF4-FFF2-40B4-BE49-F238E27FC236}">
                <a16:creationId xmlns:a16="http://schemas.microsoft.com/office/drawing/2014/main" id="{DFE4D51C-453F-469E-8053-96E7BBB9018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65" y="-30480"/>
            <a:ext cx="1897505" cy="1897505"/>
          </a:xfrm>
          <a:prstGeom prst="rect">
            <a:avLst/>
          </a:prstGeom>
        </p:spPr>
      </p:pic>
      <p:sp>
        <p:nvSpPr>
          <p:cNvPr id="3" name="Dikdörtgen 2">
            <a:extLst>
              <a:ext uri="{FF2B5EF4-FFF2-40B4-BE49-F238E27FC236}">
                <a16:creationId xmlns:a16="http://schemas.microsoft.com/office/drawing/2014/main" id="{CF155D9A-E616-4B1B-9992-F6144BB0FC1E}"/>
              </a:ext>
            </a:extLst>
          </p:cNvPr>
          <p:cNvSpPr/>
          <p:nvPr/>
        </p:nvSpPr>
        <p:spPr>
          <a:xfrm>
            <a:off x="670357" y="4224378"/>
            <a:ext cx="380904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Gönyemizi defterimizin üzerine koyup sınırlarından kalemle çizerek bir üçgen oluşturalım.</a:t>
            </a:r>
            <a:endParaRPr lang="tr-T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Dik Üçgen 5">
            <a:extLst>
              <a:ext uri="{FF2B5EF4-FFF2-40B4-BE49-F238E27FC236}">
                <a16:creationId xmlns:a16="http://schemas.microsoft.com/office/drawing/2014/main" id="{1EC56B59-CC9D-4C2F-A1FB-3784CCC7E900}"/>
              </a:ext>
            </a:extLst>
          </p:cNvPr>
          <p:cNvSpPr/>
          <p:nvPr/>
        </p:nvSpPr>
        <p:spPr>
          <a:xfrm>
            <a:off x="956732" y="1623299"/>
            <a:ext cx="2218267" cy="2212101"/>
          </a:xfrm>
          <a:prstGeom prst="rt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C1C54270-2DCF-420A-A71C-BB465C1EFA8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991" y="2525106"/>
            <a:ext cx="6183942" cy="2061314"/>
          </a:xfrm>
          <a:prstGeom prst="rect">
            <a:avLst/>
          </a:prstGeom>
        </p:spPr>
      </p:pic>
      <p:sp>
        <p:nvSpPr>
          <p:cNvPr id="14" name="Dikdörtgen 13">
            <a:extLst>
              <a:ext uri="{FF2B5EF4-FFF2-40B4-BE49-F238E27FC236}">
                <a16:creationId xmlns:a16="http://schemas.microsoft.com/office/drawing/2014/main" id="{982694C9-7BA8-4F0B-B58F-1723940E7552}"/>
              </a:ext>
            </a:extLst>
          </p:cNvPr>
          <p:cNvSpPr/>
          <p:nvPr/>
        </p:nvSpPr>
        <p:spPr>
          <a:xfrm>
            <a:off x="5967467" y="4224378"/>
            <a:ext cx="533059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Aynı hizada olmayan üç nokta alalım.</a:t>
            </a:r>
          </a:p>
          <a:p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 noktaları cetvelle birleştirerek bir üçgen çizelim.</a:t>
            </a:r>
            <a:endParaRPr lang="tr-T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FA4489F1-0E90-4CF0-AD1B-32CD80E06B07}"/>
              </a:ext>
            </a:extLst>
          </p:cNvPr>
          <p:cNvSpPr/>
          <p:nvPr/>
        </p:nvSpPr>
        <p:spPr>
          <a:xfrm>
            <a:off x="5898670" y="1590667"/>
            <a:ext cx="3946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F95FF53F-6DD8-4928-A050-95B68CAC84BE}"/>
              </a:ext>
            </a:extLst>
          </p:cNvPr>
          <p:cNvSpPr/>
          <p:nvPr/>
        </p:nvSpPr>
        <p:spPr>
          <a:xfrm>
            <a:off x="8845070" y="231351"/>
            <a:ext cx="3946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17" name="Dikdörtgen 16">
            <a:extLst>
              <a:ext uri="{FF2B5EF4-FFF2-40B4-BE49-F238E27FC236}">
                <a16:creationId xmlns:a16="http://schemas.microsoft.com/office/drawing/2014/main" id="{6E482D2C-4C45-4DDF-828E-9AAE27332A19}"/>
              </a:ext>
            </a:extLst>
          </p:cNvPr>
          <p:cNvSpPr/>
          <p:nvPr/>
        </p:nvSpPr>
        <p:spPr>
          <a:xfrm>
            <a:off x="9239729" y="2171957"/>
            <a:ext cx="3946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pic>
        <p:nvPicPr>
          <p:cNvPr id="18" name="Resim 17">
            <a:extLst>
              <a:ext uri="{FF2B5EF4-FFF2-40B4-BE49-F238E27FC236}">
                <a16:creationId xmlns:a16="http://schemas.microsoft.com/office/drawing/2014/main" id="{3CDDD7D6-4506-4189-A0E3-5DBDE9DF702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97698">
            <a:off x="5852810" y="2118874"/>
            <a:ext cx="6183942" cy="2061314"/>
          </a:xfrm>
          <a:prstGeom prst="rect">
            <a:avLst/>
          </a:prstGeom>
        </p:spPr>
      </p:pic>
      <p:pic>
        <p:nvPicPr>
          <p:cNvPr id="19" name="Resim 18">
            <a:extLst>
              <a:ext uri="{FF2B5EF4-FFF2-40B4-BE49-F238E27FC236}">
                <a16:creationId xmlns:a16="http://schemas.microsoft.com/office/drawing/2014/main" id="{9F52D9AE-7DEB-405E-A657-10C4FC76B85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467" y="641097"/>
            <a:ext cx="1897505" cy="1897505"/>
          </a:xfrm>
          <a:prstGeom prst="rect">
            <a:avLst/>
          </a:prstGeom>
        </p:spPr>
      </p:pic>
      <p:cxnSp>
        <p:nvCxnSpPr>
          <p:cNvPr id="11" name="Düz Bağlayıcı 10">
            <a:extLst>
              <a:ext uri="{FF2B5EF4-FFF2-40B4-BE49-F238E27FC236}">
                <a16:creationId xmlns:a16="http://schemas.microsoft.com/office/drawing/2014/main" id="{3206D31E-A54C-42F0-BFA7-6636B873F92F}"/>
              </a:ext>
            </a:extLst>
          </p:cNvPr>
          <p:cNvCxnSpPr/>
          <p:nvPr/>
        </p:nvCxnSpPr>
        <p:spPr>
          <a:xfrm>
            <a:off x="6075791" y="2262862"/>
            <a:ext cx="3361267" cy="60113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Resim 21">
            <a:extLst>
              <a:ext uri="{FF2B5EF4-FFF2-40B4-BE49-F238E27FC236}">
                <a16:creationId xmlns:a16="http://schemas.microsoft.com/office/drawing/2014/main" id="{765D3F1D-1E15-46E4-9CDF-14CF32A6820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718078">
            <a:off x="6074001" y="2477744"/>
            <a:ext cx="6183942" cy="2061314"/>
          </a:xfrm>
          <a:prstGeom prst="rect">
            <a:avLst/>
          </a:prstGeom>
        </p:spPr>
      </p:pic>
      <p:cxnSp>
        <p:nvCxnSpPr>
          <p:cNvPr id="23" name="Düz Bağlayıcı 22">
            <a:extLst>
              <a:ext uri="{FF2B5EF4-FFF2-40B4-BE49-F238E27FC236}">
                <a16:creationId xmlns:a16="http://schemas.microsoft.com/office/drawing/2014/main" id="{CD8FE663-6075-4179-9BF8-59E556B370B6}"/>
              </a:ext>
            </a:extLst>
          </p:cNvPr>
          <p:cNvCxnSpPr>
            <a:cxnSpLocks/>
          </p:cNvCxnSpPr>
          <p:nvPr/>
        </p:nvCxnSpPr>
        <p:spPr>
          <a:xfrm flipH="1" flipV="1">
            <a:off x="9053742" y="898942"/>
            <a:ext cx="383316" cy="194151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Resim 34">
            <a:extLst>
              <a:ext uri="{FF2B5EF4-FFF2-40B4-BE49-F238E27FC236}">
                <a16:creationId xmlns:a16="http://schemas.microsoft.com/office/drawing/2014/main" id="{A18AE1B1-4D2D-4768-80D2-950DBC1CF0E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89270">
            <a:off x="5354947" y="564444"/>
            <a:ext cx="6183942" cy="2061314"/>
          </a:xfrm>
          <a:prstGeom prst="rect">
            <a:avLst/>
          </a:prstGeom>
        </p:spPr>
      </p:pic>
      <p:cxnSp>
        <p:nvCxnSpPr>
          <p:cNvPr id="36" name="Düz Bağlayıcı 35">
            <a:extLst>
              <a:ext uri="{FF2B5EF4-FFF2-40B4-BE49-F238E27FC236}">
                <a16:creationId xmlns:a16="http://schemas.microsoft.com/office/drawing/2014/main" id="{5CC95828-4BDB-4DBD-8855-179E473C3FAD}"/>
              </a:ext>
            </a:extLst>
          </p:cNvPr>
          <p:cNvCxnSpPr>
            <a:cxnSpLocks/>
          </p:cNvCxnSpPr>
          <p:nvPr/>
        </p:nvCxnSpPr>
        <p:spPr>
          <a:xfrm flipH="1">
            <a:off x="6095999" y="912917"/>
            <a:ext cx="2929878" cy="13495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084280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7037E-6 L -4.79167E-6 0.33055 " pathEditMode="relative" rAng="0" ptsTypes="AA">
                                      <p:cBhvr>
                                        <p:cTn id="15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0.33055 L 0.18321 0.33055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321 0.33055 L -4.375E-6 -3.33333E-6 " pathEditMode="relative" rAng="0" ptsTypes="AA">
                                      <p:cBhvr>
                                        <p:cTn id="21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80" y="-1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27513 0.08496 " pathEditMode="relative" rAng="0" ptsTypes="AA">
                                      <p:cBhvr>
                                        <p:cTn id="64" dur="4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50" y="423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4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000"/>
                            </p:stCondLst>
                            <p:childTnLst>
                              <p:par>
                                <p:cTn id="6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4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513 0.08496 L 0.24375 -0.19815 " pathEditMode="relative" rAng="0" ptsTypes="AA">
                                      <p:cBhvr>
                                        <p:cTn id="80" dur="4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6" y="-14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500"/>
                            </p:stCondLst>
                            <p:childTnLst>
                              <p:par>
                                <p:cTn id="8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2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4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375 -0.19815 L -2.91667E-6 -2.96296E-6 " pathEditMode="relative" rAng="0" ptsTypes="AA">
                                      <p:cBhvr>
                                        <p:cTn id="93" dur="4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18" y="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6000"/>
                            </p:stCondLst>
                            <p:childTnLst>
                              <p:par>
                                <p:cTn id="9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" grpId="0"/>
      <p:bldP spid="6" grpId="0" animBg="1"/>
      <p:bldP spid="14" grpId="0"/>
      <p:bldP spid="7" grpId="0"/>
      <p:bldP spid="7" grpId="1"/>
      <p:bldP spid="16" grpId="0"/>
      <p:bldP spid="16" grpId="1"/>
      <p:bldP spid="17" grpId="0"/>
      <p:bldP spid="1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Resim 26">
            <a:extLst>
              <a:ext uri="{FF2B5EF4-FFF2-40B4-BE49-F238E27FC236}">
                <a16:creationId xmlns:a16="http://schemas.microsoft.com/office/drawing/2014/main" id="{A45AB27A-CD2B-460A-A821-1B9A13311EF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25925" y="1338316"/>
            <a:ext cx="2900346" cy="1952701"/>
          </a:xfrm>
          <a:prstGeom prst="rect">
            <a:avLst/>
          </a:prstGeom>
        </p:spPr>
      </p:pic>
      <p:pic>
        <p:nvPicPr>
          <p:cNvPr id="24" name="Resim 23">
            <a:extLst>
              <a:ext uri="{FF2B5EF4-FFF2-40B4-BE49-F238E27FC236}">
                <a16:creationId xmlns:a16="http://schemas.microsoft.com/office/drawing/2014/main" id="{750FEEE9-C196-49DB-A883-B3423821D81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47432" y="1812137"/>
            <a:ext cx="2900346" cy="1952701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E003A359-E545-482D-BD13-52DB166C4A8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16211" y="2285960"/>
            <a:ext cx="2900346" cy="1952701"/>
          </a:xfrm>
          <a:prstGeom prst="rect">
            <a:avLst/>
          </a:prstGeom>
        </p:spPr>
      </p:pic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9" y="245920"/>
            <a:ext cx="1171223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Gönye kullanarak kare çizelim.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F155D9A-E616-4B1B-9992-F6144BB0FC1E}"/>
              </a:ext>
            </a:extLst>
          </p:cNvPr>
          <p:cNvSpPr/>
          <p:nvPr/>
        </p:nvSpPr>
        <p:spPr>
          <a:xfrm>
            <a:off x="5131776" y="1937998"/>
            <a:ext cx="6892585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Karenin çizimini gönyenin kısa dik kenarı ile yapalım. Önce bir doğru parçası çizelim. Her aşamada dik açı elde edecek şekilde gönyeyi döndürelim.</a:t>
            </a:r>
            <a:endParaRPr kumimoji="0" lang="tr-TR" sz="22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23" name="Düz Bağlayıcı 22">
            <a:extLst>
              <a:ext uri="{FF2B5EF4-FFF2-40B4-BE49-F238E27FC236}">
                <a16:creationId xmlns:a16="http://schemas.microsoft.com/office/drawing/2014/main" id="{CD8FE663-6075-4179-9BF8-59E556B370B6}"/>
              </a:ext>
            </a:extLst>
          </p:cNvPr>
          <p:cNvCxnSpPr>
            <a:cxnSpLocks/>
          </p:cNvCxnSpPr>
          <p:nvPr/>
        </p:nvCxnSpPr>
        <p:spPr>
          <a:xfrm flipH="1">
            <a:off x="1422399" y="1854199"/>
            <a:ext cx="190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35">
            <a:extLst>
              <a:ext uri="{FF2B5EF4-FFF2-40B4-BE49-F238E27FC236}">
                <a16:creationId xmlns:a16="http://schemas.microsoft.com/office/drawing/2014/main" id="{5CC95828-4BDB-4DBD-8855-179E473C3FAD}"/>
              </a:ext>
            </a:extLst>
          </p:cNvPr>
          <p:cNvCxnSpPr>
            <a:cxnSpLocks/>
          </p:cNvCxnSpPr>
          <p:nvPr/>
        </p:nvCxnSpPr>
        <p:spPr>
          <a:xfrm flipV="1">
            <a:off x="3316365" y="1859545"/>
            <a:ext cx="0" cy="189640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>
            <a:extLst>
              <a:ext uri="{FF2B5EF4-FFF2-40B4-BE49-F238E27FC236}">
                <a16:creationId xmlns:a16="http://schemas.microsoft.com/office/drawing/2014/main" id="{4FBF076F-8FB2-4704-AABB-6A5ED17BE010}"/>
              </a:ext>
            </a:extLst>
          </p:cNvPr>
          <p:cNvCxnSpPr>
            <a:cxnSpLocks/>
          </p:cNvCxnSpPr>
          <p:nvPr/>
        </p:nvCxnSpPr>
        <p:spPr>
          <a:xfrm>
            <a:off x="1399747" y="3754493"/>
            <a:ext cx="192633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Resim 28">
            <a:extLst>
              <a:ext uri="{FF2B5EF4-FFF2-40B4-BE49-F238E27FC236}">
                <a16:creationId xmlns:a16="http://schemas.microsoft.com/office/drawing/2014/main" id="{C5273C98-7F8F-4FD1-988A-2931ADCD35C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620" y="1854200"/>
            <a:ext cx="2900346" cy="1952701"/>
          </a:xfrm>
          <a:prstGeom prst="rect">
            <a:avLst/>
          </a:prstGeom>
        </p:spPr>
      </p:pic>
      <p:cxnSp>
        <p:nvCxnSpPr>
          <p:cNvPr id="30" name="Düz Bağlayıcı 29">
            <a:extLst>
              <a:ext uri="{FF2B5EF4-FFF2-40B4-BE49-F238E27FC236}">
                <a16:creationId xmlns:a16="http://schemas.microsoft.com/office/drawing/2014/main" id="{A7B93975-80FE-4BE3-97D4-D8FF85C3C9C8}"/>
              </a:ext>
            </a:extLst>
          </p:cNvPr>
          <p:cNvCxnSpPr>
            <a:cxnSpLocks/>
          </p:cNvCxnSpPr>
          <p:nvPr/>
        </p:nvCxnSpPr>
        <p:spPr>
          <a:xfrm flipV="1">
            <a:off x="1424334" y="1859545"/>
            <a:ext cx="0" cy="18886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Resim 14">
            <a:extLst>
              <a:ext uri="{FF2B5EF4-FFF2-40B4-BE49-F238E27FC236}">
                <a16:creationId xmlns:a16="http://schemas.microsoft.com/office/drawing/2014/main" id="{DFE4D51C-453F-469E-8053-96E7BBB9018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241" y="231351"/>
            <a:ext cx="1897505" cy="18975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5227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7.40741E-7 L 0.15443 -7.40741E-7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50"/>
                            </p:stCondLst>
                            <p:childTnLst>
                              <p:par>
                                <p:cTn id="2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75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250"/>
                            </p:stCondLst>
                            <p:childTnLst>
                              <p:par>
                                <p:cTn id="30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13 -7.40741E-7 L 0.15313 0.2794 " pathEditMode="relative" rAng="0" ptsTypes="AA">
                                      <p:cBhvr>
                                        <p:cTn id="31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958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3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250"/>
                            </p:stCondLst>
                            <p:childTnLst>
                              <p:par>
                                <p:cTn id="3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7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325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375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13 0.2794 L -0.00521 0.2794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6750"/>
                            </p:stCondLst>
                            <p:childTnLst>
                              <p:par>
                                <p:cTn id="5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53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9750"/>
                            </p:stCondLst>
                            <p:childTnLst>
                              <p:par>
                                <p:cTn id="5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25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750"/>
                            </p:stCondLst>
                            <p:childTnLst>
                              <p:par>
                                <p:cTn id="63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6 0.27708 L -3.33333E-6 -7.40741E-7 " pathEditMode="relative" rAng="0" ptsTypes="AA">
                                      <p:cBhvr>
                                        <p:cTn id="64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86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3750"/>
                            </p:stCondLst>
                            <p:childTnLst>
                              <p:par>
                                <p:cTn id="6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4250"/>
                            </p:stCondLst>
                            <p:childTnLst>
                              <p:par>
                                <p:cTn id="7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Resim 15">
            <a:extLst>
              <a:ext uri="{FF2B5EF4-FFF2-40B4-BE49-F238E27FC236}">
                <a16:creationId xmlns:a16="http://schemas.microsoft.com/office/drawing/2014/main" id="{1A51E564-BBCF-45E5-AD68-934AC93C38C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617" y="3722908"/>
            <a:ext cx="7386291" cy="2061314"/>
          </a:xfrm>
          <a:prstGeom prst="rect">
            <a:avLst/>
          </a:prstGeom>
        </p:spPr>
      </p:pic>
      <p:pic>
        <p:nvPicPr>
          <p:cNvPr id="27" name="Resim 26">
            <a:extLst>
              <a:ext uri="{FF2B5EF4-FFF2-40B4-BE49-F238E27FC236}">
                <a16:creationId xmlns:a16="http://schemas.microsoft.com/office/drawing/2014/main" id="{A45AB27A-CD2B-460A-A821-1B9A13311EF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51408" y="1974967"/>
            <a:ext cx="2900346" cy="1952701"/>
          </a:xfrm>
          <a:prstGeom prst="rect">
            <a:avLst/>
          </a:prstGeom>
        </p:spPr>
      </p:pic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9" y="245920"/>
            <a:ext cx="1171223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  <a:defRPr/>
            </a:pP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Cetvel ve gönye kullanarak kenar uzunlukları 5 santimetre ve 10 santimetre olan bir dikdörtgen çizelim.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F155D9A-E616-4B1B-9992-F6144BB0FC1E}"/>
              </a:ext>
            </a:extLst>
          </p:cNvPr>
          <p:cNvSpPr/>
          <p:nvPr/>
        </p:nvSpPr>
        <p:spPr>
          <a:xfrm>
            <a:off x="6684722" y="1110403"/>
            <a:ext cx="5337969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1. Önce 10 santimetre uzunluğunda bir doğru parçası çizelim.</a:t>
            </a:r>
            <a:endParaRPr kumimoji="0" lang="tr-TR" sz="22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23" name="Düz Bağlayıcı 22">
            <a:extLst>
              <a:ext uri="{FF2B5EF4-FFF2-40B4-BE49-F238E27FC236}">
                <a16:creationId xmlns:a16="http://schemas.microsoft.com/office/drawing/2014/main" id="{CD8FE663-6075-4179-9BF8-59E556B370B6}"/>
              </a:ext>
            </a:extLst>
          </p:cNvPr>
          <p:cNvCxnSpPr>
            <a:cxnSpLocks/>
          </p:cNvCxnSpPr>
          <p:nvPr/>
        </p:nvCxnSpPr>
        <p:spPr>
          <a:xfrm flipH="1">
            <a:off x="1392350" y="4370345"/>
            <a:ext cx="35574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35">
            <a:extLst>
              <a:ext uri="{FF2B5EF4-FFF2-40B4-BE49-F238E27FC236}">
                <a16:creationId xmlns:a16="http://schemas.microsoft.com/office/drawing/2014/main" id="{5CC95828-4BDB-4DBD-8855-179E473C3FAD}"/>
              </a:ext>
            </a:extLst>
          </p:cNvPr>
          <p:cNvCxnSpPr>
            <a:cxnSpLocks/>
          </p:cNvCxnSpPr>
          <p:nvPr/>
        </p:nvCxnSpPr>
        <p:spPr>
          <a:xfrm flipV="1">
            <a:off x="4949762" y="2084678"/>
            <a:ext cx="0" cy="22856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Resim 14">
            <a:extLst>
              <a:ext uri="{FF2B5EF4-FFF2-40B4-BE49-F238E27FC236}">
                <a16:creationId xmlns:a16="http://schemas.microsoft.com/office/drawing/2014/main" id="{DFE4D51C-453F-469E-8053-96E7BBB9018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008" y="2714157"/>
            <a:ext cx="1897505" cy="1897505"/>
          </a:xfrm>
          <a:prstGeom prst="rect">
            <a:avLst/>
          </a:prstGeom>
        </p:spPr>
      </p:pic>
      <p:sp>
        <p:nvSpPr>
          <p:cNvPr id="17" name="Dikdörtgen 16">
            <a:extLst>
              <a:ext uri="{FF2B5EF4-FFF2-40B4-BE49-F238E27FC236}">
                <a16:creationId xmlns:a16="http://schemas.microsoft.com/office/drawing/2014/main" id="{9D12ED9B-AEB4-495F-964E-0AAC57E5A18A}"/>
              </a:ext>
            </a:extLst>
          </p:cNvPr>
          <p:cNvSpPr/>
          <p:nvPr/>
        </p:nvSpPr>
        <p:spPr>
          <a:xfrm>
            <a:off x="6684721" y="1999842"/>
            <a:ext cx="5505609" cy="1785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2. Gönyemizin dik açılı köşesini doğru parçasının başlangıç noktası üzerine getirelim. Gönyenin kenarları boyunca doğru parçasının her iki ucundan dik doğru parçaları çizelim.</a:t>
            </a:r>
            <a:endParaRPr kumimoji="0" lang="tr-TR" sz="22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18" name="Resim 17">
            <a:extLst>
              <a:ext uri="{FF2B5EF4-FFF2-40B4-BE49-F238E27FC236}">
                <a16:creationId xmlns:a16="http://schemas.microsoft.com/office/drawing/2014/main" id="{5CF31B1E-E959-4274-A192-A6A588A4443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V="1">
            <a:off x="1001691" y="1891803"/>
            <a:ext cx="2900346" cy="2119030"/>
          </a:xfrm>
          <a:prstGeom prst="rect">
            <a:avLst/>
          </a:prstGeom>
        </p:spPr>
      </p:pic>
      <p:pic>
        <p:nvPicPr>
          <p:cNvPr id="19" name="Resim 18">
            <a:extLst>
              <a:ext uri="{FF2B5EF4-FFF2-40B4-BE49-F238E27FC236}">
                <a16:creationId xmlns:a16="http://schemas.microsoft.com/office/drawing/2014/main" id="{DA039192-34EE-447F-A9E2-A5EF1AAF48B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8965" y="2728076"/>
            <a:ext cx="1897505" cy="1897505"/>
          </a:xfrm>
          <a:prstGeom prst="rect">
            <a:avLst/>
          </a:prstGeom>
        </p:spPr>
      </p:pic>
      <p:cxnSp>
        <p:nvCxnSpPr>
          <p:cNvPr id="21" name="Düz Bağlayıcı 20">
            <a:extLst>
              <a:ext uri="{FF2B5EF4-FFF2-40B4-BE49-F238E27FC236}">
                <a16:creationId xmlns:a16="http://schemas.microsoft.com/office/drawing/2014/main" id="{E9C7CFB3-BC01-4D4C-8E8A-081B67F95D54}"/>
              </a:ext>
            </a:extLst>
          </p:cNvPr>
          <p:cNvCxnSpPr>
            <a:cxnSpLocks/>
          </p:cNvCxnSpPr>
          <p:nvPr/>
        </p:nvCxnSpPr>
        <p:spPr>
          <a:xfrm flipV="1">
            <a:off x="1411398" y="2084678"/>
            <a:ext cx="0" cy="22856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Resim 21">
            <a:extLst>
              <a:ext uri="{FF2B5EF4-FFF2-40B4-BE49-F238E27FC236}">
                <a16:creationId xmlns:a16="http://schemas.microsoft.com/office/drawing/2014/main" id="{1BD9A138-6E58-4A49-AC9C-7E063F15F0F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820" y="2723682"/>
            <a:ext cx="1897505" cy="1897505"/>
          </a:xfrm>
          <a:prstGeom prst="rect">
            <a:avLst/>
          </a:prstGeom>
        </p:spPr>
      </p:pic>
      <p:sp>
        <p:nvSpPr>
          <p:cNvPr id="25" name="Dikdörtgen 24">
            <a:extLst>
              <a:ext uri="{FF2B5EF4-FFF2-40B4-BE49-F238E27FC236}">
                <a16:creationId xmlns:a16="http://schemas.microsoft.com/office/drawing/2014/main" id="{C1B99BF3-ABCA-4603-8052-2D393CA26922}"/>
              </a:ext>
            </a:extLst>
          </p:cNvPr>
          <p:cNvSpPr/>
          <p:nvPr/>
        </p:nvSpPr>
        <p:spPr>
          <a:xfrm>
            <a:off x="6679498" y="3847783"/>
            <a:ext cx="5505609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3. Çizdiğimiz bu iki doğru parçası üzerinde köşelerden itibaren 5 santimetrelik uzunlukları işaretleyelim. İşaretlediğimiz bu noktaları cetvelimizle birleştirelim. Fazlalıkları silerek dikdörtgenimizi tamamlayalım.</a:t>
            </a:r>
            <a:endParaRPr kumimoji="0" lang="tr-TR" sz="22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31" name="Resim 30">
            <a:extLst>
              <a:ext uri="{FF2B5EF4-FFF2-40B4-BE49-F238E27FC236}">
                <a16:creationId xmlns:a16="http://schemas.microsoft.com/office/drawing/2014/main" id="{F5FC5E96-F702-4D30-8A8E-55E55BB0F0C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627543" y="-208011"/>
            <a:ext cx="7386291" cy="2061314"/>
          </a:xfrm>
          <a:prstGeom prst="rect">
            <a:avLst/>
          </a:prstGeom>
        </p:spPr>
      </p:pic>
      <p:cxnSp>
        <p:nvCxnSpPr>
          <p:cNvPr id="8" name="Düz Bağlayıcı 7">
            <a:extLst>
              <a:ext uri="{FF2B5EF4-FFF2-40B4-BE49-F238E27FC236}">
                <a16:creationId xmlns:a16="http://schemas.microsoft.com/office/drawing/2014/main" id="{1AA67C0D-7180-456E-8BE6-523007A11817}"/>
              </a:ext>
            </a:extLst>
          </p:cNvPr>
          <p:cNvCxnSpPr>
            <a:cxnSpLocks/>
          </p:cNvCxnSpPr>
          <p:nvPr/>
        </p:nvCxnSpPr>
        <p:spPr>
          <a:xfrm>
            <a:off x="4865135" y="2599615"/>
            <a:ext cx="16925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Resim 34">
            <a:extLst>
              <a:ext uri="{FF2B5EF4-FFF2-40B4-BE49-F238E27FC236}">
                <a16:creationId xmlns:a16="http://schemas.microsoft.com/office/drawing/2014/main" id="{111DB834-6678-4DE1-8D58-E822B84BBFE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884029" y="-217536"/>
            <a:ext cx="7386291" cy="2061314"/>
          </a:xfrm>
          <a:prstGeom prst="rect">
            <a:avLst/>
          </a:prstGeom>
        </p:spPr>
      </p:pic>
      <p:cxnSp>
        <p:nvCxnSpPr>
          <p:cNvPr id="37" name="Düz Bağlayıcı 36">
            <a:extLst>
              <a:ext uri="{FF2B5EF4-FFF2-40B4-BE49-F238E27FC236}">
                <a16:creationId xmlns:a16="http://schemas.microsoft.com/office/drawing/2014/main" id="{20AF71DB-37A8-498F-8E8D-C42F2E1FC65F}"/>
              </a:ext>
            </a:extLst>
          </p:cNvPr>
          <p:cNvCxnSpPr>
            <a:cxnSpLocks/>
          </p:cNvCxnSpPr>
          <p:nvPr/>
        </p:nvCxnSpPr>
        <p:spPr>
          <a:xfrm>
            <a:off x="1279008" y="2599615"/>
            <a:ext cx="16925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Resim 37">
            <a:extLst>
              <a:ext uri="{FF2B5EF4-FFF2-40B4-BE49-F238E27FC236}">
                <a16:creationId xmlns:a16="http://schemas.microsoft.com/office/drawing/2014/main" id="{AEA35582-B871-4D9F-AF30-FDA27F668D3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008" y="1954874"/>
            <a:ext cx="7386291" cy="2061314"/>
          </a:xfrm>
          <a:prstGeom prst="rect">
            <a:avLst/>
          </a:prstGeom>
        </p:spPr>
      </p:pic>
      <p:cxnSp>
        <p:nvCxnSpPr>
          <p:cNvPr id="39" name="Düz Bağlayıcı 38">
            <a:extLst>
              <a:ext uri="{FF2B5EF4-FFF2-40B4-BE49-F238E27FC236}">
                <a16:creationId xmlns:a16="http://schemas.microsoft.com/office/drawing/2014/main" id="{9DE806F4-9BC8-429E-9E47-68E253C6273A}"/>
              </a:ext>
            </a:extLst>
          </p:cNvPr>
          <p:cNvCxnSpPr>
            <a:cxnSpLocks/>
          </p:cNvCxnSpPr>
          <p:nvPr/>
        </p:nvCxnSpPr>
        <p:spPr>
          <a:xfrm>
            <a:off x="1335820" y="2599615"/>
            <a:ext cx="361394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593403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2.22222E-6 L 0.29024 2.22222E-6 " pathEditMode="relative" rAng="0" ptsTypes="AA">
                                      <p:cBhvr>
                                        <p:cTn id="19" dur="4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05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4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 0.00139 L -0.0039 -0.32454 " pathEditMode="relative" rAng="0" ptsTypes="AA">
                                      <p:cBhvr>
                                        <p:cTn id="46" dur="4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29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4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1 0.00139 L -0.00391 -0.32454 " pathEditMode="relative" rAng="0" ptsTypes="AA">
                                      <p:cBhvr>
                                        <p:cTn id="68" dur="4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29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4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000"/>
                            </p:stCondLst>
                            <p:childTnLst>
                              <p:par>
                                <p:cTn id="1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500"/>
                            </p:stCondLst>
                            <p:childTnLst>
                              <p:par>
                                <p:cTn id="1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" grpId="0"/>
      <p:bldP spid="17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9" y="245920"/>
            <a:ext cx="1171223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  <a:defRPr/>
            </a:pP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Karenin, dikdörtgenin ve üçgenin çizgi modelleri üzerinde açı ve köşelerini belirleyelim. Açı, köşe ve kenar sayılarını şekillerin altlarına yazalım.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F155D9A-E616-4B1B-9992-F6144BB0FC1E}"/>
              </a:ext>
            </a:extLst>
          </p:cNvPr>
          <p:cNvSpPr/>
          <p:nvPr/>
        </p:nvSpPr>
        <p:spPr>
          <a:xfrm>
            <a:off x="815388" y="3573343"/>
            <a:ext cx="311687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Bir karenin;</a:t>
            </a:r>
          </a:p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4 köşesi,</a:t>
            </a:r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CB9B8232-A1D4-496A-BB9B-6593DFD8C34C}"/>
              </a:ext>
            </a:extLst>
          </p:cNvPr>
          <p:cNvSpPr/>
          <p:nvPr/>
        </p:nvSpPr>
        <p:spPr>
          <a:xfrm>
            <a:off x="907168" y="1426225"/>
            <a:ext cx="1904614" cy="1832974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7" name="Dikdörtgen 16">
            <a:extLst>
              <a:ext uri="{FF2B5EF4-FFF2-40B4-BE49-F238E27FC236}">
                <a16:creationId xmlns:a16="http://schemas.microsoft.com/office/drawing/2014/main" id="{E7B36CCE-88F6-453A-B9E0-7F1CA62FB4F8}"/>
              </a:ext>
            </a:extLst>
          </p:cNvPr>
          <p:cNvSpPr/>
          <p:nvPr/>
        </p:nvSpPr>
        <p:spPr>
          <a:xfrm>
            <a:off x="4374268" y="1408643"/>
            <a:ext cx="3407657" cy="1832974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9" name="İkizkenar Üçgen 18">
            <a:extLst>
              <a:ext uri="{FF2B5EF4-FFF2-40B4-BE49-F238E27FC236}">
                <a16:creationId xmlns:a16="http://schemas.microsoft.com/office/drawing/2014/main" id="{0E796D6C-F244-4B4A-8AE0-93B9A984E20D}"/>
              </a:ext>
            </a:extLst>
          </p:cNvPr>
          <p:cNvSpPr/>
          <p:nvPr/>
        </p:nvSpPr>
        <p:spPr>
          <a:xfrm>
            <a:off x="8907487" y="1408643"/>
            <a:ext cx="1904614" cy="1832974"/>
          </a:xfrm>
          <a:prstGeom prst="triangl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4" name="Grup 3">
            <a:extLst>
              <a:ext uri="{FF2B5EF4-FFF2-40B4-BE49-F238E27FC236}">
                <a16:creationId xmlns:a16="http://schemas.microsoft.com/office/drawing/2014/main" id="{E9E049E8-2CAF-4EBB-BBE6-96D21A5629E9}"/>
              </a:ext>
            </a:extLst>
          </p:cNvPr>
          <p:cNvGrpSpPr/>
          <p:nvPr/>
        </p:nvGrpSpPr>
        <p:grpSpPr>
          <a:xfrm>
            <a:off x="-112233" y="1056690"/>
            <a:ext cx="4000861" cy="2718183"/>
            <a:chOff x="-137094" y="1048385"/>
            <a:chExt cx="4000861" cy="2718183"/>
          </a:xfrm>
        </p:grpSpPr>
        <p:sp>
          <p:nvSpPr>
            <p:cNvPr id="2" name="Ok: Yukarı 1">
              <a:extLst>
                <a:ext uri="{FF2B5EF4-FFF2-40B4-BE49-F238E27FC236}">
                  <a16:creationId xmlns:a16="http://schemas.microsoft.com/office/drawing/2014/main" id="{C37BA846-AB5A-4F32-A88B-95A95FCA2EFA}"/>
                </a:ext>
              </a:extLst>
            </p:cNvPr>
            <p:cNvSpPr/>
            <p:nvPr/>
          </p:nvSpPr>
          <p:spPr>
            <a:xfrm rot="16508585">
              <a:off x="3132247" y="1009459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1" name="Ok: Yukarı 20">
              <a:extLst>
                <a:ext uri="{FF2B5EF4-FFF2-40B4-BE49-F238E27FC236}">
                  <a16:creationId xmlns:a16="http://schemas.microsoft.com/office/drawing/2014/main" id="{E7EF5DAC-FE66-4953-967C-ADA156253AE8}"/>
                </a:ext>
              </a:extLst>
            </p:cNvPr>
            <p:cNvSpPr/>
            <p:nvPr/>
          </p:nvSpPr>
          <p:spPr>
            <a:xfrm rot="17861361">
              <a:off x="3060213" y="3035048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/>
            </a:p>
          </p:txBody>
        </p:sp>
        <p:sp>
          <p:nvSpPr>
            <p:cNvPr id="22" name="Ok: Yukarı 21">
              <a:extLst>
                <a:ext uri="{FF2B5EF4-FFF2-40B4-BE49-F238E27FC236}">
                  <a16:creationId xmlns:a16="http://schemas.microsoft.com/office/drawing/2014/main" id="{95C4E5BB-1E52-41E3-A7C2-B37AAF2BECFB}"/>
                </a:ext>
              </a:extLst>
            </p:cNvPr>
            <p:cNvSpPr/>
            <p:nvPr/>
          </p:nvSpPr>
          <p:spPr>
            <a:xfrm rot="6101193">
              <a:off x="109794" y="801497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5" name="Ok: Yukarı 24">
              <a:extLst>
                <a:ext uri="{FF2B5EF4-FFF2-40B4-BE49-F238E27FC236}">
                  <a16:creationId xmlns:a16="http://schemas.microsoft.com/office/drawing/2014/main" id="{F708BA78-C2E2-42BA-B204-3ED2BE21E6D2}"/>
                </a:ext>
              </a:extLst>
            </p:cNvPr>
            <p:cNvSpPr/>
            <p:nvPr/>
          </p:nvSpPr>
          <p:spPr>
            <a:xfrm rot="4352065">
              <a:off x="167702" y="2927067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31" name="Dikdörtgen 30">
            <a:extLst>
              <a:ext uri="{FF2B5EF4-FFF2-40B4-BE49-F238E27FC236}">
                <a16:creationId xmlns:a16="http://schemas.microsoft.com/office/drawing/2014/main" id="{23D488A0-3167-43D2-AAA5-D5E391A11772}"/>
              </a:ext>
            </a:extLst>
          </p:cNvPr>
          <p:cNvSpPr/>
          <p:nvPr/>
        </p:nvSpPr>
        <p:spPr>
          <a:xfrm>
            <a:off x="815388" y="4345637"/>
            <a:ext cx="1472351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4 kenarı,</a:t>
            </a:r>
          </a:p>
        </p:txBody>
      </p:sp>
      <p:sp>
        <p:nvSpPr>
          <p:cNvPr id="35" name="Dikdörtgen 34">
            <a:extLst>
              <a:ext uri="{FF2B5EF4-FFF2-40B4-BE49-F238E27FC236}">
                <a16:creationId xmlns:a16="http://schemas.microsoft.com/office/drawing/2014/main" id="{465A3A2C-CD15-4217-9194-E2824602778A}"/>
              </a:ext>
            </a:extLst>
          </p:cNvPr>
          <p:cNvSpPr/>
          <p:nvPr/>
        </p:nvSpPr>
        <p:spPr>
          <a:xfrm>
            <a:off x="815388" y="4751384"/>
            <a:ext cx="2483001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4 açısı vardır.</a:t>
            </a:r>
          </a:p>
        </p:txBody>
      </p:sp>
      <p:sp>
        <p:nvSpPr>
          <p:cNvPr id="37" name="Dikdörtgen 36">
            <a:extLst>
              <a:ext uri="{FF2B5EF4-FFF2-40B4-BE49-F238E27FC236}">
                <a16:creationId xmlns:a16="http://schemas.microsoft.com/office/drawing/2014/main" id="{DA3EB188-0B0E-4F80-9777-B555517D65C3}"/>
              </a:ext>
            </a:extLst>
          </p:cNvPr>
          <p:cNvSpPr/>
          <p:nvPr/>
        </p:nvSpPr>
        <p:spPr>
          <a:xfrm>
            <a:off x="815388" y="5145845"/>
            <a:ext cx="248300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Karenin bütün</a:t>
            </a:r>
          </a:p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açıları dik açıdır.</a:t>
            </a:r>
          </a:p>
        </p:txBody>
      </p:sp>
      <p:grpSp>
        <p:nvGrpSpPr>
          <p:cNvPr id="41" name="Grup 40">
            <a:extLst>
              <a:ext uri="{FF2B5EF4-FFF2-40B4-BE49-F238E27FC236}">
                <a16:creationId xmlns:a16="http://schemas.microsoft.com/office/drawing/2014/main" id="{E5C092A3-4D35-4D27-8AEC-447AA7BDC25B}"/>
              </a:ext>
            </a:extLst>
          </p:cNvPr>
          <p:cNvGrpSpPr/>
          <p:nvPr/>
        </p:nvGrpSpPr>
        <p:grpSpPr>
          <a:xfrm>
            <a:off x="916937" y="1402411"/>
            <a:ext cx="1921756" cy="1835561"/>
            <a:chOff x="916937" y="1402411"/>
            <a:chExt cx="1921756" cy="1835561"/>
          </a:xfrm>
        </p:grpSpPr>
        <p:sp>
          <p:nvSpPr>
            <p:cNvPr id="14" name="Serbest Form: Şekil 13">
              <a:extLst>
                <a:ext uri="{FF2B5EF4-FFF2-40B4-BE49-F238E27FC236}">
                  <a16:creationId xmlns:a16="http://schemas.microsoft.com/office/drawing/2014/main" id="{A73C410F-9959-4E48-B788-7EC8270C8DF3}"/>
                </a:ext>
              </a:extLst>
            </p:cNvPr>
            <p:cNvSpPr/>
            <p:nvPr/>
          </p:nvSpPr>
          <p:spPr>
            <a:xfrm>
              <a:off x="2409825" y="1409700"/>
              <a:ext cx="419100" cy="409575"/>
            </a:xfrm>
            <a:custGeom>
              <a:avLst/>
              <a:gdLst>
                <a:gd name="connsiteX0" fmla="*/ 0 w 419100"/>
                <a:gd name="connsiteY0" fmla="*/ 0 h 409575"/>
                <a:gd name="connsiteX1" fmla="*/ 0 w 419100"/>
                <a:gd name="connsiteY1" fmla="*/ 409575 h 409575"/>
                <a:gd name="connsiteX2" fmla="*/ 41910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0" y="0"/>
                  </a:moveTo>
                  <a:lnTo>
                    <a:pt x="0" y="409575"/>
                  </a:lnTo>
                  <a:lnTo>
                    <a:pt x="419100" y="40957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38" name="Serbest Form: Şekil 37">
              <a:extLst>
                <a:ext uri="{FF2B5EF4-FFF2-40B4-BE49-F238E27FC236}">
                  <a16:creationId xmlns:a16="http://schemas.microsoft.com/office/drawing/2014/main" id="{2D9CADC8-90B5-4D16-B1C1-5540A23AA32D}"/>
                </a:ext>
              </a:extLst>
            </p:cNvPr>
            <p:cNvSpPr/>
            <p:nvPr/>
          </p:nvSpPr>
          <p:spPr>
            <a:xfrm rot="5400000">
              <a:off x="2424356" y="2823634"/>
              <a:ext cx="419100" cy="409575"/>
            </a:xfrm>
            <a:custGeom>
              <a:avLst/>
              <a:gdLst>
                <a:gd name="connsiteX0" fmla="*/ 0 w 419100"/>
                <a:gd name="connsiteY0" fmla="*/ 0 h 409575"/>
                <a:gd name="connsiteX1" fmla="*/ 0 w 419100"/>
                <a:gd name="connsiteY1" fmla="*/ 409575 h 409575"/>
                <a:gd name="connsiteX2" fmla="*/ 41910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0" y="0"/>
                  </a:moveTo>
                  <a:lnTo>
                    <a:pt x="0" y="409575"/>
                  </a:lnTo>
                  <a:lnTo>
                    <a:pt x="419100" y="40957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39" name="Serbest Form: Şekil 38">
              <a:extLst>
                <a:ext uri="{FF2B5EF4-FFF2-40B4-BE49-F238E27FC236}">
                  <a16:creationId xmlns:a16="http://schemas.microsoft.com/office/drawing/2014/main" id="{2325ADEE-AB4D-4D59-9319-8C369B5AD8F4}"/>
                </a:ext>
              </a:extLst>
            </p:cNvPr>
            <p:cNvSpPr/>
            <p:nvPr/>
          </p:nvSpPr>
          <p:spPr>
            <a:xfrm rot="16200000">
              <a:off x="912175" y="1407173"/>
              <a:ext cx="419100" cy="409575"/>
            </a:xfrm>
            <a:custGeom>
              <a:avLst/>
              <a:gdLst>
                <a:gd name="connsiteX0" fmla="*/ 0 w 419100"/>
                <a:gd name="connsiteY0" fmla="*/ 0 h 409575"/>
                <a:gd name="connsiteX1" fmla="*/ 0 w 419100"/>
                <a:gd name="connsiteY1" fmla="*/ 409575 h 409575"/>
                <a:gd name="connsiteX2" fmla="*/ 41910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0" y="0"/>
                  </a:moveTo>
                  <a:lnTo>
                    <a:pt x="0" y="409575"/>
                  </a:lnTo>
                  <a:lnTo>
                    <a:pt x="419100" y="40957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40" name="Serbest Form: Şekil 39">
              <a:extLst>
                <a:ext uri="{FF2B5EF4-FFF2-40B4-BE49-F238E27FC236}">
                  <a16:creationId xmlns:a16="http://schemas.microsoft.com/office/drawing/2014/main" id="{54A99E5A-ED3F-4E01-9DFC-3E7001BB328A}"/>
                </a:ext>
              </a:extLst>
            </p:cNvPr>
            <p:cNvSpPr/>
            <p:nvPr/>
          </p:nvSpPr>
          <p:spPr>
            <a:xfrm rot="10800000">
              <a:off x="930346" y="2801909"/>
              <a:ext cx="419100" cy="409575"/>
            </a:xfrm>
            <a:custGeom>
              <a:avLst/>
              <a:gdLst>
                <a:gd name="connsiteX0" fmla="*/ 0 w 419100"/>
                <a:gd name="connsiteY0" fmla="*/ 0 h 409575"/>
                <a:gd name="connsiteX1" fmla="*/ 0 w 419100"/>
                <a:gd name="connsiteY1" fmla="*/ 409575 h 409575"/>
                <a:gd name="connsiteX2" fmla="*/ 41910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0" y="0"/>
                  </a:moveTo>
                  <a:lnTo>
                    <a:pt x="0" y="409575"/>
                  </a:lnTo>
                  <a:lnTo>
                    <a:pt x="419100" y="40957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grpSp>
        <p:nvGrpSpPr>
          <p:cNvPr id="42" name="Grup 41">
            <a:extLst>
              <a:ext uri="{FF2B5EF4-FFF2-40B4-BE49-F238E27FC236}">
                <a16:creationId xmlns:a16="http://schemas.microsoft.com/office/drawing/2014/main" id="{77FD6BAA-C4A0-4376-896A-44A73B9D1F69}"/>
              </a:ext>
            </a:extLst>
          </p:cNvPr>
          <p:cNvGrpSpPr/>
          <p:nvPr/>
        </p:nvGrpSpPr>
        <p:grpSpPr>
          <a:xfrm rot="1449772">
            <a:off x="43978" y="499315"/>
            <a:ext cx="3685355" cy="3536515"/>
            <a:chOff x="-94661" y="42584"/>
            <a:chExt cx="3685355" cy="3536515"/>
          </a:xfrm>
        </p:grpSpPr>
        <p:sp>
          <p:nvSpPr>
            <p:cNvPr id="43" name="Ok: Yukarı 42">
              <a:extLst>
                <a:ext uri="{FF2B5EF4-FFF2-40B4-BE49-F238E27FC236}">
                  <a16:creationId xmlns:a16="http://schemas.microsoft.com/office/drawing/2014/main" id="{14C961F2-3EB2-430C-ACDC-A5F5041488CA}"/>
                </a:ext>
              </a:extLst>
            </p:cNvPr>
            <p:cNvSpPr/>
            <p:nvPr/>
          </p:nvSpPr>
          <p:spPr>
            <a:xfrm rot="14750228">
              <a:off x="2859174" y="791300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44" name="Ok: Yukarı 43">
              <a:extLst>
                <a:ext uri="{FF2B5EF4-FFF2-40B4-BE49-F238E27FC236}">
                  <a16:creationId xmlns:a16="http://schemas.microsoft.com/office/drawing/2014/main" id="{0D9D43A8-B188-4044-A41E-76A166CEA57C}"/>
                </a:ext>
              </a:extLst>
            </p:cNvPr>
            <p:cNvSpPr/>
            <p:nvPr/>
          </p:nvSpPr>
          <p:spPr>
            <a:xfrm rot="20150228">
              <a:off x="2163676" y="2600691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/>
            </a:p>
          </p:txBody>
        </p:sp>
        <p:sp>
          <p:nvSpPr>
            <p:cNvPr id="45" name="Ok: Yukarı 44">
              <a:extLst>
                <a:ext uri="{FF2B5EF4-FFF2-40B4-BE49-F238E27FC236}">
                  <a16:creationId xmlns:a16="http://schemas.microsoft.com/office/drawing/2014/main" id="{92E98BCD-DDE8-4FC8-84B2-EFEF26B073BC}"/>
                </a:ext>
              </a:extLst>
            </p:cNvPr>
            <p:cNvSpPr/>
            <p:nvPr/>
          </p:nvSpPr>
          <p:spPr>
            <a:xfrm rot="9350228">
              <a:off x="968375" y="42584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46" name="Ok: Yukarı 45">
              <a:extLst>
                <a:ext uri="{FF2B5EF4-FFF2-40B4-BE49-F238E27FC236}">
                  <a16:creationId xmlns:a16="http://schemas.microsoft.com/office/drawing/2014/main" id="{5EDC993B-2D9F-48FB-BD95-38CDD10BFA52}"/>
                </a:ext>
              </a:extLst>
            </p:cNvPr>
            <p:cNvSpPr/>
            <p:nvPr/>
          </p:nvSpPr>
          <p:spPr>
            <a:xfrm rot="3950228">
              <a:off x="152227" y="2032630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47" name="Dikdörtgen 46">
            <a:extLst>
              <a:ext uri="{FF2B5EF4-FFF2-40B4-BE49-F238E27FC236}">
                <a16:creationId xmlns:a16="http://schemas.microsoft.com/office/drawing/2014/main" id="{15F79195-A83A-47D8-8309-F5B976F952AF}"/>
              </a:ext>
            </a:extLst>
          </p:cNvPr>
          <p:cNvSpPr/>
          <p:nvPr/>
        </p:nvSpPr>
        <p:spPr>
          <a:xfrm>
            <a:off x="4524955" y="3425708"/>
            <a:ext cx="311687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Bir dikdörtgenin;</a:t>
            </a:r>
          </a:p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4 köşesi,</a:t>
            </a:r>
          </a:p>
        </p:txBody>
      </p:sp>
      <p:grpSp>
        <p:nvGrpSpPr>
          <p:cNvPr id="48" name="Grup 47">
            <a:extLst>
              <a:ext uri="{FF2B5EF4-FFF2-40B4-BE49-F238E27FC236}">
                <a16:creationId xmlns:a16="http://schemas.microsoft.com/office/drawing/2014/main" id="{175F38ED-9262-4E1C-8E51-B180C287C269}"/>
              </a:ext>
            </a:extLst>
          </p:cNvPr>
          <p:cNvGrpSpPr/>
          <p:nvPr/>
        </p:nvGrpSpPr>
        <p:grpSpPr>
          <a:xfrm>
            <a:off x="3364628" y="1042720"/>
            <a:ext cx="5438419" cy="2651069"/>
            <a:chOff x="-1574652" y="1115499"/>
            <a:chExt cx="5438419" cy="2651069"/>
          </a:xfrm>
        </p:grpSpPr>
        <p:sp>
          <p:nvSpPr>
            <p:cNvPr id="49" name="Ok: Yukarı 48">
              <a:extLst>
                <a:ext uri="{FF2B5EF4-FFF2-40B4-BE49-F238E27FC236}">
                  <a16:creationId xmlns:a16="http://schemas.microsoft.com/office/drawing/2014/main" id="{620D951B-3FB7-413C-B850-DF7435C86677}"/>
                </a:ext>
              </a:extLst>
            </p:cNvPr>
            <p:cNvSpPr/>
            <p:nvPr/>
          </p:nvSpPr>
          <p:spPr>
            <a:xfrm rot="16508585">
              <a:off x="3132247" y="1009459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50" name="Ok: Yukarı 49">
              <a:extLst>
                <a:ext uri="{FF2B5EF4-FFF2-40B4-BE49-F238E27FC236}">
                  <a16:creationId xmlns:a16="http://schemas.microsoft.com/office/drawing/2014/main" id="{C258BBA7-91E8-4E4A-9150-9E5900E34102}"/>
                </a:ext>
              </a:extLst>
            </p:cNvPr>
            <p:cNvSpPr/>
            <p:nvPr/>
          </p:nvSpPr>
          <p:spPr>
            <a:xfrm rot="17861361">
              <a:off x="3060213" y="3035048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/>
            </a:p>
          </p:txBody>
        </p:sp>
        <p:sp>
          <p:nvSpPr>
            <p:cNvPr id="51" name="Ok: Yukarı 50">
              <a:extLst>
                <a:ext uri="{FF2B5EF4-FFF2-40B4-BE49-F238E27FC236}">
                  <a16:creationId xmlns:a16="http://schemas.microsoft.com/office/drawing/2014/main" id="{13188C6A-4E2F-42C1-AD97-88D6E3B83396}"/>
                </a:ext>
              </a:extLst>
            </p:cNvPr>
            <p:cNvSpPr/>
            <p:nvPr/>
          </p:nvSpPr>
          <p:spPr>
            <a:xfrm rot="6101193">
              <a:off x="-1327764" y="868611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52" name="Ok: Yukarı 51">
              <a:extLst>
                <a:ext uri="{FF2B5EF4-FFF2-40B4-BE49-F238E27FC236}">
                  <a16:creationId xmlns:a16="http://schemas.microsoft.com/office/drawing/2014/main" id="{DDB81FB5-E97E-4C0C-B505-901659B3A62A}"/>
                </a:ext>
              </a:extLst>
            </p:cNvPr>
            <p:cNvSpPr/>
            <p:nvPr/>
          </p:nvSpPr>
          <p:spPr>
            <a:xfrm rot="4352065">
              <a:off x="-1289785" y="2973960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53" name="Dikdörtgen 52">
            <a:extLst>
              <a:ext uri="{FF2B5EF4-FFF2-40B4-BE49-F238E27FC236}">
                <a16:creationId xmlns:a16="http://schemas.microsoft.com/office/drawing/2014/main" id="{7409B1BA-EFFF-47AE-8F51-E24C367BAB21}"/>
              </a:ext>
            </a:extLst>
          </p:cNvPr>
          <p:cNvSpPr/>
          <p:nvPr/>
        </p:nvSpPr>
        <p:spPr>
          <a:xfrm>
            <a:off x="4524955" y="4198002"/>
            <a:ext cx="1472351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4 kenarı,</a:t>
            </a:r>
          </a:p>
        </p:txBody>
      </p:sp>
      <p:sp>
        <p:nvSpPr>
          <p:cNvPr id="54" name="Dikdörtgen 53">
            <a:extLst>
              <a:ext uri="{FF2B5EF4-FFF2-40B4-BE49-F238E27FC236}">
                <a16:creationId xmlns:a16="http://schemas.microsoft.com/office/drawing/2014/main" id="{F7F2BCAE-90CB-4EB3-AB5F-E6A233936587}"/>
              </a:ext>
            </a:extLst>
          </p:cNvPr>
          <p:cNvSpPr/>
          <p:nvPr/>
        </p:nvSpPr>
        <p:spPr>
          <a:xfrm>
            <a:off x="4524955" y="4603749"/>
            <a:ext cx="2483001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4 açısı vardır.</a:t>
            </a:r>
          </a:p>
        </p:txBody>
      </p:sp>
      <p:sp>
        <p:nvSpPr>
          <p:cNvPr id="55" name="Dikdörtgen 54">
            <a:extLst>
              <a:ext uri="{FF2B5EF4-FFF2-40B4-BE49-F238E27FC236}">
                <a16:creationId xmlns:a16="http://schemas.microsoft.com/office/drawing/2014/main" id="{2486BC29-184F-4404-A0EF-F9371125D1D4}"/>
              </a:ext>
            </a:extLst>
          </p:cNvPr>
          <p:cNvSpPr/>
          <p:nvPr/>
        </p:nvSpPr>
        <p:spPr>
          <a:xfrm>
            <a:off x="4524955" y="4998210"/>
            <a:ext cx="318657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Dikdörtgenin bütün</a:t>
            </a:r>
          </a:p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açıları dik açıdır.</a:t>
            </a:r>
          </a:p>
        </p:txBody>
      </p:sp>
      <p:grpSp>
        <p:nvGrpSpPr>
          <p:cNvPr id="56" name="Grup 55">
            <a:extLst>
              <a:ext uri="{FF2B5EF4-FFF2-40B4-BE49-F238E27FC236}">
                <a16:creationId xmlns:a16="http://schemas.microsoft.com/office/drawing/2014/main" id="{AC367615-196F-440A-8E0C-41AFC4C6D16B}"/>
              </a:ext>
            </a:extLst>
          </p:cNvPr>
          <p:cNvGrpSpPr/>
          <p:nvPr/>
        </p:nvGrpSpPr>
        <p:grpSpPr>
          <a:xfrm>
            <a:off x="4369486" y="1376682"/>
            <a:ext cx="3393057" cy="1828011"/>
            <a:chOff x="659919" y="1524317"/>
            <a:chExt cx="3393057" cy="1828011"/>
          </a:xfrm>
        </p:grpSpPr>
        <p:sp>
          <p:nvSpPr>
            <p:cNvPr id="57" name="Serbest Form: Şekil 56">
              <a:extLst>
                <a:ext uri="{FF2B5EF4-FFF2-40B4-BE49-F238E27FC236}">
                  <a16:creationId xmlns:a16="http://schemas.microsoft.com/office/drawing/2014/main" id="{67FA75F3-51B1-4A76-9ED3-FFBD60077EE0}"/>
                </a:ext>
              </a:extLst>
            </p:cNvPr>
            <p:cNvSpPr/>
            <p:nvPr/>
          </p:nvSpPr>
          <p:spPr>
            <a:xfrm>
              <a:off x="3633876" y="1524317"/>
              <a:ext cx="419100" cy="409575"/>
            </a:xfrm>
            <a:custGeom>
              <a:avLst/>
              <a:gdLst>
                <a:gd name="connsiteX0" fmla="*/ 0 w 419100"/>
                <a:gd name="connsiteY0" fmla="*/ 0 h 409575"/>
                <a:gd name="connsiteX1" fmla="*/ 0 w 419100"/>
                <a:gd name="connsiteY1" fmla="*/ 409575 h 409575"/>
                <a:gd name="connsiteX2" fmla="*/ 41910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0" y="0"/>
                  </a:moveTo>
                  <a:lnTo>
                    <a:pt x="0" y="409575"/>
                  </a:lnTo>
                  <a:lnTo>
                    <a:pt x="419100" y="40957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58" name="Serbest Form: Şekil 57">
              <a:extLst>
                <a:ext uri="{FF2B5EF4-FFF2-40B4-BE49-F238E27FC236}">
                  <a16:creationId xmlns:a16="http://schemas.microsoft.com/office/drawing/2014/main" id="{8B1B9A48-400E-408D-AC3E-16A06B6EC81D}"/>
                </a:ext>
              </a:extLst>
            </p:cNvPr>
            <p:cNvSpPr/>
            <p:nvPr/>
          </p:nvSpPr>
          <p:spPr>
            <a:xfrm rot="5400000">
              <a:off x="3636908" y="2937937"/>
              <a:ext cx="419100" cy="409575"/>
            </a:xfrm>
            <a:custGeom>
              <a:avLst/>
              <a:gdLst>
                <a:gd name="connsiteX0" fmla="*/ 0 w 419100"/>
                <a:gd name="connsiteY0" fmla="*/ 0 h 409575"/>
                <a:gd name="connsiteX1" fmla="*/ 0 w 419100"/>
                <a:gd name="connsiteY1" fmla="*/ 409575 h 409575"/>
                <a:gd name="connsiteX2" fmla="*/ 41910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0" y="0"/>
                  </a:moveTo>
                  <a:lnTo>
                    <a:pt x="0" y="409575"/>
                  </a:lnTo>
                  <a:lnTo>
                    <a:pt x="419100" y="40957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59" name="Serbest Form: Şekil 58">
              <a:extLst>
                <a:ext uri="{FF2B5EF4-FFF2-40B4-BE49-F238E27FC236}">
                  <a16:creationId xmlns:a16="http://schemas.microsoft.com/office/drawing/2014/main" id="{AB0138DB-0BF1-4DB8-B2F2-4685384A921B}"/>
                </a:ext>
              </a:extLst>
            </p:cNvPr>
            <p:cNvSpPr/>
            <p:nvPr/>
          </p:nvSpPr>
          <p:spPr>
            <a:xfrm rot="16200000">
              <a:off x="655157" y="1550795"/>
              <a:ext cx="419100" cy="409575"/>
            </a:xfrm>
            <a:custGeom>
              <a:avLst/>
              <a:gdLst>
                <a:gd name="connsiteX0" fmla="*/ 0 w 419100"/>
                <a:gd name="connsiteY0" fmla="*/ 0 h 409575"/>
                <a:gd name="connsiteX1" fmla="*/ 0 w 419100"/>
                <a:gd name="connsiteY1" fmla="*/ 409575 h 409575"/>
                <a:gd name="connsiteX2" fmla="*/ 41910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0" y="0"/>
                  </a:moveTo>
                  <a:lnTo>
                    <a:pt x="0" y="409575"/>
                  </a:lnTo>
                  <a:lnTo>
                    <a:pt x="419100" y="40957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60" name="Serbest Form: Şekil 59">
              <a:extLst>
                <a:ext uri="{FF2B5EF4-FFF2-40B4-BE49-F238E27FC236}">
                  <a16:creationId xmlns:a16="http://schemas.microsoft.com/office/drawing/2014/main" id="{CECB6A0C-35EB-4926-B34E-FB028E9DAB72}"/>
                </a:ext>
              </a:extLst>
            </p:cNvPr>
            <p:cNvSpPr/>
            <p:nvPr/>
          </p:nvSpPr>
          <p:spPr>
            <a:xfrm rot="10800000">
              <a:off x="679443" y="2942753"/>
              <a:ext cx="419100" cy="409575"/>
            </a:xfrm>
            <a:custGeom>
              <a:avLst/>
              <a:gdLst>
                <a:gd name="connsiteX0" fmla="*/ 0 w 419100"/>
                <a:gd name="connsiteY0" fmla="*/ 0 h 409575"/>
                <a:gd name="connsiteX1" fmla="*/ 0 w 419100"/>
                <a:gd name="connsiteY1" fmla="*/ 409575 h 409575"/>
                <a:gd name="connsiteX2" fmla="*/ 419100 w 419100"/>
                <a:gd name="connsiteY2" fmla="*/ 409575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9100" h="409575">
                  <a:moveTo>
                    <a:pt x="0" y="0"/>
                  </a:moveTo>
                  <a:lnTo>
                    <a:pt x="0" y="409575"/>
                  </a:lnTo>
                  <a:lnTo>
                    <a:pt x="419100" y="40957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grpSp>
        <p:nvGrpSpPr>
          <p:cNvPr id="61" name="Grup 60">
            <a:extLst>
              <a:ext uri="{FF2B5EF4-FFF2-40B4-BE49-F238E27FC236}">
                <a16:creationId xmlns:a16="http://schemas.microsoft.com/office/drawing/2014/main" id="{201754B3-9115-4603-8AE3-543E47C07B0D}"/>
              </a:ext>
            </a:extLst>
          </p:cNvPr>
          <p:cNvGrpSpPr/>
          <p:nvPr/>
        </p:nvGrpSpPr>
        <p:grpSpPr>
          <a:xfrm rot="1449772">
            <a:off x="3512154" y="592428"/>
            <a:ext cx="5074308" cy="3416838"/>
            <a:chOff x="-301698" y="82020"/>
            <a:chExt cx="5074308" cy="3416838"/>
          </a:xfrm>
        </p:grpSpPr>
        <p:sp>
          <p:nvSpPr>
            <p:cNvPr id="62" name="Ok: Yukarı 61">
              <a:extLst>
                <a:ext uri="{FF2B5EF4-FFF2-40B4-BE49-F238E27FC236}">
                  <a16:creationId xmlns:a16="http://schemas.microsoft.com/office/drawing/2014/main" id="{F89EB6A4-6E1D-4469-A700-4CC4BDCBE325}"/>
                </a:ext>
              </a:extLst>
            </p:cNvPr>
            <p:cNvSpPr/>
            <p:nvPr/>
          </p:nvSpPr>
          <p:spPr>
            <a:xfrm rot="14750228">
              <a:off x="4041090" y="409059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63" name="Ok: Yukarı 62">
              <a:extLst>
                <a:ext uri="{FF2B5EF4-FFF2-40B4-BE49-F238E27FC236}">
                  <a16:creationId xmlns:a16="http://schemas.microsoft.com/office/drawing/2014/main" id="{CA0785D5-5BC0-4EE1-9E98-0A2050DF03BB}"/>
                </a:ext>
              </a:extLst>
            </p:cNvPr>
            <p:cNvSpPr/>
            <p:nvPr/>
          </p:nvSpPr>
          <p:spPr>
            <a:xfrm rot="20150228">
              <a:off x="2826160" y="2520450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/>
            </a:p>
          </p:txBody>
        </p:sp>
        <p:sp>
          <p:nvSpPr>
            <p:cNvPr id="64" name="Ok: Yukarı 63">
              <a:extLst>
                <a:ext uri="{FF2B5EF4-FFF2-40B4-BE49-F238E27FC236}">
                  <a16:creationId xmlns:a16="http://schemas.microsoft.com/office/drawing/2014/main" id="{4A77A02E-140A-4618-8B11-82FBD4907A0E}"/>
                </a:ext>
              </a:extLst>
            </p:cNvPr>
            <p:cNvSpPr/>
            <p:nvPr/>
          </p:nvSpPr>
          <p:spPr>
            <a:xfrm rot="9350228">
              <a:off x="1320709" y="82020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65" name="Ok: Yukarı 64">
              <a:extLst>
                <a:ext uri="{FF2B5EF4-FFF2-40B4-BE49-F238E27FC236}">
                  <a16:creationId xmlns:a16="http://schemas.microsoft.com/office/drawing/2014/main" id="{69F20C24-A0B9-484C-9A6D-983BA9CEF076}"/>
                </a:ext>
              </a:extLst>
            </p:cNvPr>
            <p:cNvSpPr/>
            <p:nvPr/>
          </p:nvSpPr>
          <p:spPr>
            <a:xfrm rot="3950228">
              <a:off x="-54810" y="2152313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/>
            </a:p>
          </p:txBody>
        </p:sp>
      </p:grpSp>
      <p:sp>
        <p:nvSpPr>
          <p:cNvPr id="85" name="Dikdörtgen 84">
            <a:extLst>
              <a:ext uri="{FF2B5EF4-FFF2-40B4-BE49-F238E27FC236}">
                <a16:creationId xmlns:a16="http://schemas.microsoft.com/office/drawing/2014/main" id="{8121FF9C-26D7-4FDD-85EB-25762B467184}"/>
              </a:ext>
            </a:extLst>
          </p:cNvPr>
          <p:cNvSpPr/>
          <p:nvPr/>
        </p:nvSpPr>
        <p:spPr>
          <a:xfrm>
            <a:off x="8458780" y="3644004"/>
            <a:ext cx="311687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Bir üçgenin;</a:t>
            </a:r>
          </a:p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3 köşesi,</a:t>
            </a:r>
          </a:p>
        </p:txBody>
      </p:sp>
      <p:grpSp>
        <p:nvGrpSpPr>
          <p:cNvPr id="86" name="Grup 85">
            <a:extLst>
              <a:ext uri="{FF2B5EF4-FFF2-40B4-BE49-F238E27FC236}">
                <a16:creationId xmlns:a16="http://schemas.microsoft.com/office/drawing/2014/main" id="{552A0896-9F9C-43B3-AB46-B9B49DE3C438}"/>
              </a:ext>
            </a:extLst>
          </p:cNvPr>
          <p:cNvGrpSpPr/>
          <p:nvPr/>
        </p:nvGrpSpPr>
        <p:grpSpPr>
          <a:xfrm>
            <a:off x="7934339" y="370290"/>
            <a:ext cx="3870383" cy="3323498"/>
            <a:chOff x="-238602" y="243496"/>
            <a:chExt cx="3870383" cy="3323498"/>
          </a:xfrm>
        </p:grpSpPr>
        <p:sp>
          <p:nvSpPr>
            <p:cNvPr id="87" name="Ok: Yukarı 86">
              <a:extLst>
                <a:ext uri="{FF2B5EF4-FFF2-40B4-BE49-F238E27FC236}">
                  <a16:creationId xmlns:a16="http://schemas.microsoft.com/office/drawing/2014/main" id="{A9B4B7D9-AB7E-49BA-848A-DB8818C30D83}"/>
                </a:ext>
              </a:extLst>
            </p:cNvPr>
            <p:cNvSpPr/>
            <p:nvPr/>
          </p:nvSpPr>
          <p:spPr>
            <a:xfrm rot="17445858">
              <a:off x="2900261" y="2835474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89" name="Ok: Yukarı 88">
              <a:extLst>
                <a:ext uri="{FF2B5EF4-FFF2-40B4-BE49-F238E27FC236}">
                  <a16:creationId xmlns:a16="http://schemas.microsoft.com/office/drawing/2014/main" id="{8B60E444-832F-4F33-A69F-83E317CE89C0}"/>
                </a:ext>
              </a:extLst>
            </p:cNvPr>
            <p:cNvSpPr/>
            <p:nvPr/>
          </p:nvSpPr>
          <p:spPr>
            <a:xfrm rot="10800000">
              <a:off x="1444537" y="243496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0" name="Ok: Yukarı 89">
              <a:extLst>
                <a:ext uri="{FF2B5EF4-FFF2-40B4-BE49-F238E27FC236}">
                  <a16:creationId xmlns:a16="http://schemas.microsoft.com/office/drawing/2014/main" id="{D44BA040-5797-466D-B5A1-E5E76E15A144}"/>
                </a:ext>
              </a:extLst>
            </p:cNvPr>
            <p:cNvSpPr/>
            <p:nvPr/>
          </p:nvSpPr>
          <p:spPr>
            <a:xfrm rot="4352065">
              <a:off x="8286" y="2808579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91" name="Dikdörtgen 90">
            <a:extLst>
              <a:ext uri="{FF2B5EF4-FFF2-40B4-BE49-F238E27FC236}">
                <a16:creationId xmlns:a16="http://schemas.microsoft.com/office/drawing/2014/main" id="{580A4BB9-F089-42F9-98A3-436028DDA438}"/>
              </a:ext>
            </a:extLst>
          </p:cNvPr>
          <p:cNvSpPr/>
          <p:nvPr/>
        </p:nvSpPr>
        <p:spPr>
          <a:xfrm>
            <a:off x="8458780" y="4399591"/>
            <a:ext cx="1472351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3 kenarı,</a:t>
            </a:r>
          </a:p>
        </p:txBody>
      </p:sp>
      <p:grpSp>
        <p:nvGrpSpPr>
          <p:cNvPr id="92" name="Grup 91">
            <a:extLst>
              <a:ext uri="{FF2B5EF4-FFF2-40B4-BE49-F238E27FC236}">
                <a16:creationId xmlns:a16="http://schemas.microsoft.com/office/drawing/2014/main" id="{5A4A7F94-E555-42D7-AD0C-05EBFD0AA160}"/>
              </a:ext>
            </a:extLst>
          </p:cNvPr>
          <p:cNvGrpSpPr/>
          <p:nvPr/>
        </p:nvGrpSpPr>
        <p:grpSpPr>
          <a:xfrm>
            <a:off x="8358334" y="1845179"/>
            <a:ext cx="2942970" cy="2398247"/>
            <a:chOff x="-101875" y="2593302"/>
            <a:chExt cx="2942970" cy="2398247"/>
          </a:xfrm>
        </p:grpSpPr>
        <p:sp>
          <p:nvSpPr>
            <p:cNvPr id="93" name="Ok: Yukarı 92">
              <a:extLst>
                <a:ext uri="{FF2B5EF4-FFF2-40B4-BE49-F238E27FC236}">
                  <a16:creationId xmlns:a16="http://schemas.microsoft.com/office/drawing/2014/main" id="{66CAAA0D-5B2C-4D9D-ACB3-D3602BFE3D14}"/>
                </a:ext>
              </a:extLst>
            </p:cNvPr>
            <p:cNvSpPr/>
            <p:nvPr/>
          </p:nvSpPr>
          <p:spPr>
            <a:xfrm rot="21406072">
              <a:off x="1196141" y="4013141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4" name="Ok: Yukarı 93">
              <a:extLst>
                <a:ext uri="{FF2B5EF4-FFF2-40B4-BE49-F238E27FC236}">
                  <a16:creationId xmlns:a16="http://schemas.microsoft.com/office/drawing/2014/main" id="{38651AC7-DF0A-4C8A-ACCC-A081A718F17F}"/>
                </a:ext>
              </a:extLst>
            </p:cNvPr>
            <p:cNvSpPr/>
            <p:nvPr/>
          </p:nvSpPr>
          <p:spPr>
            <a:xfrm rot="14890163">
              <a:off x="2109575" y="2346414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5" name="Ok: Yukarı 94">
              <a:extLst>
                <a:ext uri="{FF2B5EF4-FFF2-40B4-BE49-F238E27FC236}">
                  <a16:creationId xmlns:a16="http://schemas.microsoft.com/office/drawing/2014/main" id="{FA5DD4DE-9038-4985-BE91-4D93B372237A}"/>
                </a:ext>
              </a:extLst>
            </p:cNvPr>
            <p:cNvSpPr/>
            <p:nvPr/>
          </p:nvSpPr>
          <p:spPr>
            <a:xfrm rot="6894797">
              <a:off x="145013" y="2553753"/>
              <a:ext cx="484632" cy="97840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96" name="Dikdörtgen 95">
            <a:extLst>
              <a:ext uri="{FF2B5EF4-FFF2-40B4-BE49-F238E27FC236}">
                <a16:creationId xmlns:a16="http://schemas.microsoft.com/office/drawing/2014/main" id="{E3ADAF86-4F54-441F-9350-D14A454507BC}"/>
              </a:ext>
            </a:extLst>
          </p:cNvPr>
          <p:cNvSpPr/>
          <p:nvPr/>
        </p:nvSpPr>
        <p:spPr>
          <a:xfrm>
            <a:off x="8458780" y="4826194"/>
            <a:ext cx="2483001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3 açısı vardır.</a:t>
            </a:r>
          </a:p>
        </p:txBody>
      </p:sp>
      <p:grpSp>
        <p:nvGrpSpPr>
          <p:cNvPr id="99" name="Grup 98">
            <a:extLst>
              <a:ext uri="{FF2B5EF4-FFF2-40B4-BE49-F238E27FC236}">
                <a16:creationId xmlns:a16="http://schemas.microsoft.com/office/drawing/2014/main" id="{AB588783-BA41-43AF-9CBE-5D5450672E37}"/>
              </a:ext>
            </a:extLst>
          </p:cNvPr>
          <p:cNvGrpSpPr/>
          <p:nvPr/>
        </p:nvGrpSpPr>
        <p:grpSpPr>
          <a:xfrm>
            <a:off x="9092510" y="1622657"/>
            <a:ext cx="1584133" cy="1590856"/>
            <a:chOff x="9092510" y="1622657"/>
            <a:chExt cx="1584133" cy="1590856"/>
          </a:xfrm>
        </p:grpSpPr>
        <p:sp>
          <p:nvSpPr>
            <p:cNvPr id="12" name="Serbest Form: Şekil 11">
              <a:extLst>
                <a:ext uri="{FF2B5EF4-FFF2-40B4-BE49-F238E27FC236}">
                  <a16:creationId xmlns:a16="http://schemas.microsoft.com/office/drawing/2014/main" id="{B263E0DB-C324-4C93-9719-112CD37E35C9}"/>
                </a:ext>
              </a:extLst>
            </p:cNvPr>
            <p:cNvSpPr/>
            <p:nvPr/>
          </p:nvSpPr>
          <p:spPr>
            <a:xfrm rot="17435245">
              <a:off x="9633964" y="1631667"/>
              <a:ext cx="393235" cy="375215"/>
            </a:xfrm>
            <a:custGeom>
              <a:avLst/>
              <a:gdLst>
                <a:gd name="connsiteX0" fmla="*/ 294959 w 650703"/>
                <a:gd name="connsiteY0" fmla="*/ 0 h 604308"/>
                <a:gd name="connsiteX1" fmla="*/ 9209 w 650703"/>
                <a:gd name="connsiteY1" fmla="*/ 571500 h 604308"/>
                <a:gd name="connsiteX2" fmla="*/ 599759 w 650703"/>
                <a:gd name="connsiteY2" fmla="*/ 533400 h 604308"/>
                <a:gd name="connsiteX3" fmla="*/ 580709 w 650703"/>
                <a:gd name="connsiteY3" fmla="*/ 523875 h 604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0703" h="604308">
                  <a:moveTo>
                    <a:pt x="294959" y="0"/>
                  </a:moveTo>
                  <a:cubicBezTo>
                    <a:pt x="126684" y="241300"/>
                    <a:pt x="-41591" y="482600"/>
                    <a:pt x="9209" y="571500"/>
                  </a:cubicBezTo>
                  <a:cubicBezTo>
                    <a:pt x="60009" y="660400"/>
                    <a:pt x="504509" y="541337"/>
                    <a:pt x="599759" y="533400"/>
                  </a:cubicBezTo>
                  <a:cubicBezTo>
                    <a:pt x="695009" y="525463"/>
                    <a:pt x="637859" y="524669"/>
                    <a:pt x="580709" y="52387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7" name="Serbest Form: Şekil 96">
              <a:extLst>
                <a:ext uri="{FF2B5EF4-FFF2-40B4-BE49-F238E27FC236}">
                  <a16:creationId xmlns:a16="http://schemas.microsoft.com/office/drawing/2014/main" id="{21FFF041-8E32-4703-A87E-2BEE4D762458}"/>
                </a:ext>
              </a:extLst>
            </p:cNvPr>
            <p:cNvSpPr/>
            <p:nvPr/>
          </p:nvSpPr>
          <p:spPr>
            <a:xfrm rot="3857805">
              <a:off x="10292418" y="2800454"/>
              <a:ext cx="393235" cy="375215"/>
            </a:xfrm>
            <a:custGeom>
              <a:avLst/>
              <a:gdLst>
                <a:gd name="connsiteX0" fmla="*/ 294959 w 650703"/>
                <a:gd name="connsiteY0" fmla="*/ 0 h 604308"/>
                <a:gd name="connsiteX1" fmla="*/ 9209 w 650703"/>
                <a:gd name="connsiteY1" fmla="*/ 571500 h 604308"/>
                <a:gd name="connsiteX2" fmla="*/ 599759 w 650703"/>
                <a:gd name="connsiteY2" fmla="*/ 533400 h 604308"/>
                <a:gd name="connsiteX3" fmla="*/ 580709 w 650703"/>
                <a:gd name="connsiteY3" fmla="*/ 523875 h 604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0703" h="604308">
                  <a:moveTo>
                    <a:pt x="294959" y="0"/>
                  </a:moveTo>
                  <a:cubicBezTo>
                    <a:pt x="126684" y="241300"/>
                    <a:pt x="-41591" y="482600"/>
                    <a:pt x="9209" y="571500"/>
                  </a:cubicBezTo>
                  <a:cubicBezTo>
                    <a:pt x="60009" y="660400"/>
                    <a:pt x="504509" y="541337"/>
                    <a:pt x="599759" y="533400"/>
                  </a:cubicBezTo>
                  <a:cubicBezTo>
                    <a:pt x="695009" y="525463"/>
                    <a:pt x="637859" y="524669"/>
                    <a:pt x="580709" y="52387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8" name="Serbest Form: Şekil 97">
              <a:extLst>
                <a:ext uri="{FF2B5EF4-FFF2-40B4-BE49-F238E27FC236}">
                  <a16:creationId xmlns:a16="http://schemas.microsoft.com/office/drawing/2014/main" id="{39C37712-F945-4194-B5BF-79FA43B27B61}"/>
                </a:ext>
              </a:extLst>
            </p:cNvPr>
            <p:cNvSpPr/>
            <p:nvPr/>
          </p:nvSpPr>
          <p:spPr>
            <a:xfrm rot="11729131">
              <a:off x="9092510" y="2838298"/>
              <a:ext cx="393235" cy="375215"/>
            </a:xfrm>
            <a:custGeom>
              <a:avLst/>
              <a:gdLst>
                <a:gd name="connsiteX0" fmla="*/ 294959 w 650703"/>
                <a:gd name="connsiteY0" fmla="*/ 0 h 604308"/>
                <a:gd name="connsiteX1" fmla="*/ 9209 w 650703"/>
                <a:gd name="connsiteY1" fmla="*/ 571500 h 604308"/>
                <a:gd name="connsiteX2" fmla="*/ 599759 w 650703"/>
                <a:gd name="connsiteY2" fmla="*/ 533400 h 604308"/>
                <a:gd name="connsiteX3" fmla="*/ 580709 w 650703"/>
                <a:gd name="connsiteY3" fmla="*/ 523875 h 604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0703" h="604308">
                  <a:moveTo>
                    <a:pt x="294959" y="0"/>
                  </a:moveTo>
                  <a:cubicBezTo>
                    <a:pt x="126684" y="241300"/>
                    <a:pt x="-41591" y="482600"/>
                    <a:pt x="9209" y="571500"/>
                  </a:cubicBezTo>
                  <a:cubicBezTo>
                    <a:pt x="60009" y="660400"/>
                    <a:pt x="504509" y="541337"/>
                    <a:pt x="599759" y="533400"/>
                  </a:cubicBezTo>
                  <a:cubicBezTo>
                    <a:pt x="695009" y="525463"/>
                    <a:pt x="637859" y="524669"/>
                    <a:pt x="580709" y="52387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100" name="Dikdörtgen 99">
            <a:extLst>
              <a:ext uri="{FF2B5EF4-FFF2-40B4-BE49-F238E27FC236}">
                <a16:creationId xmlns:a16="http://schemas.microsoft.com/office/drawing/2014/main" id="{D42BF429-EF0B-420C-A6AB-7728A6667C0D}"/>
              </a:ext>
            </a:extLst>
          </p:cNvPr>
          <p:cNvSpPr/>
          <p:nvPr/>
        </p:nvSpPr>
        <p:spPr>
          <a:xfrm>
            <a:off x="8458780" y="5252769"/>
            <a:ext cx="248300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Bu üçgende 3 dar açı vardır.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987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7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455AE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7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455AE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7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455AE"/>
                                      </p:to>
                                    </p:animClr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" grpId="0"/>
      <p:bldP spid="16" grpId="0" animBg="1"/>
      <p:bldP spid="17" grpId="0" animBg="1"/>
      <p:bldP spid="19" grpId="0" animBg="1"/>
      <p:bldP spid="31" grpId="0"/>
      <p:bldP spid="35" grpId="0"/>
      <p:bldP spid="37" grpId="0"/>
      <p:bldP spid="47" grpId="0"/>
      <p:bldP spid="53" grpId="0"/>
      <p:bldP spid="54" grpId="0"/>
      <p:bldP spid="55" grpId="0"/>
      <p:bldP spid="85" grpId="0"/>
      <p:bldP spid="91" grpId="0"/>
      <p:bldP spid="96" grpId="0"/>
      <p:bldP spid="10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Metin kutusu 16"/>
          <p:cNvSpPr txBox="1"/>
          <p:nvPr/>
        </p:nvSpPr>
        <p:spPr>
          <a:xfrm>
            <a:off x="10444122" y="4050875"/>
            <a:ext cx="909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Etkinlik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296526" y="4593706"/>
            <a:ext cx="1159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(14 – 14)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994256" y="1004171"/>
            <a:ext cx="58661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Kitabımızdaki etkinlikleri yapalım.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4FE0E5B5-02B8-41CE-B885-8B8B76B95211}"/>
              </a:ext>
            </a:extLst>
          </p:cNvPr>
          <p:cNvSpPr txBox="1"/>
          <p:nvPr/>
        </p:nvSpPr>
        <p:spPr>
          <a:xfrm>
            <a:off x="9746092" y="2761720"/>
            <a:ext cx="222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GEOMETRİK ŞEKİLLER VE ZİHİNDEN İŞLEMLER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938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152" y="-191074"/>
            <a:ext cx="8548789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3843575" y="0"/>
            <a:ext cx="459234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30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HAZIRLAYAN</a:t>
            </a:r>
          </a:p>
          <a:p>
            <a:pPr algn="ctr"/>
            <a:endParaRPr lang="tr-TR" sz="3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5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Muhammet BOZKURT</a:t>
            </a:r>
          </a:p>
          <a:p>
            <a:pPr algn="ctr"/>
            <a:endParaRPr lang="tr-TR" sz="25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info@mebders.com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www.mebders.com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252323" y="4884152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Tahoma"/>
              </a:rPr>
              <a:t>©mebders.com</a:t>
            </a:r>
          </a:p>
        </p:txBody>
      </p:sp>
      <p:sp>
        <p:nvSpPr>
          <p:cNvPr id="6" name="Yuvarlatılmış Dikdörtgen 5">
            <a:hlinkClick r:id="" action="ppaction://hlinkshowjump?jump=endshow"/>
          </p:cNvPr>
          <p:cNvSpPr/>
          <p:nvPr/>
        </p:nvSpPr>
        <p:spPr>
          <a:xfrm>
            <a:off x="10202454" y="565699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Kapat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69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9746092" y="2761720"/>
            <a:ext cx="222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GEOMETRİK ŞEKİLLER VE ZİHİNDEN İŞLEMLER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10444122" y="4029173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Hazırlık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44122" y="4601365"/>
            <a:ext cx="1094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(1 – 14)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21" name="Küp 20"/>
          <p:cNvSpPr/>
          <p:nvPr/>
        </p:nvSpPr>
        <p:spPr>
          <a:xfrm>
            <a:off x="4335522" y="2682186"/>
            <a:ext cx="3539951" cy="2397618"/>
          </a:xfrm>
          <a:prstGeom prst="cube">
            <a:avLst/>
          </a:prstGeom>
          <a:solidFill>
            <a:srgbClr val="FFFF00"/>
          </a:solidFill>
          <a:ln w="57150" cap="rnd">
            <a:solidFill>
              <a:schemeClr val="bg2">
                <a:lumMod val="50000"/>
              </a:schemeClr>
            </a:solidFill>
            <a:prstDash val="solid"/>
            <a:headEnd type="oval"/>
            <a:tailEnd type="oval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4270281" y="3216698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837351" y="2592186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7785473" y="2592186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7196904" y="3181885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7811189" y="4404561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190350" y="4963063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4239495" y="4983299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2955005" y="779295"/>
            <a:ext cx="645481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Altta verilen geometrik cismin yüz, ayrıt ve köşeleri hangi renk ile gösterilmiştir ?</a:t>
            </a:r>
          </a:p>
        </p:txBody>
      </p:sp>
      <p:sp>
        <p:nvSpPr>
          <p:cNvPr id="4" name="Yüzü Göster"/>
          <p:cNvSpPr/>
          <p:nvPr/>
        </p:nvSpPr>
        <p:spPr>
          <a:xfrm>
            <a:off x="2955005" y="5710929"/>
            <a:ext cx="1713248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Yüzleri Göster</a:t>
            </a:r>
          </a:p>
        </p:txBody>
      </p:sp>
      <p:sp>
        <p:nvSpPr>
          <p:cNvPr id="27" name="Ayrıtı Göster"/>
          <p:cNvSpPr/>
          <p:nvPr/>
        </p:nvSpPr>
        <p:spPr>
          <a:xfrm>
            <a:off x="4927350" y="5710929"/>
            <a:ext cx="1822365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Ayrıtları Göster</a:t>
            </a:r>
          </a:p>
        </p:txBody>
      </p:sp>
      <p:sp>
        <p:nvSpPr>
          <p:cNvPr id="28" name="Köşe Göster"/>
          <p:cNvSpPr/>
          <p:nvPr/>
        </p:nvSpPr>
        <p:spPr>
          <a:xfrm>
            <a:off x="6899697" y="5720766"/>
            <a:ext cx="1826262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Köşeleri Göster</a:t>
            </a:r>
          </a:p>
        </p:txBody>
      </p:sp>
      <p:sp>
        <p:nvSpPr>
          <p:cNvPr id="5" name="Sağ Ok 4"/>
          <p:cNvSpPr/>
          <p:nvPr/>
        </p:nvSpPr>
        <p:spPr>
          <a:xfrm>
            <a:off x="3341637" y="3729789"/>
            <a:ext cx="1413967" cy="687574"/>
          </a:xfrm>
          <a:prstGeom prst="righ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Yüz</a:t>
            </a:r>
          </a:p>
        </p:txBody>
      </p:sp>
      <p:sp>
        <p:nvSpPr>
          <p:cNvPr id="7" name="Sol Ok 6"/>
          <p:cNvSpPr/>
          <p:nvPr/>
        </p:nvSpPr>
        <p:spPr>
          <a:xfrm>
            <a:off x="7669296" y="3570665"/>
            <a:ext cx="1549858" cy="629221"/>
          </a:xfrm>
          <a:prstGeom prst="lef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Yüz</a:t>
            </a:r>
          </a:p>
        </p:txBody>
      </p:sp>
      <p:sp>
        <p:nvSpPr>
          <p:cNvPr id="8" name="Aşağı Ok 7"/>
          <p:cNvSpPr/>
          <p:nvPr/>
        </p:nvSpPr>
        <p:spPr>
          <a:xfrm>
            <a:off x="5907505" y="1708484"/>
            <a:ext cx="661737" cy="1239253"/>
          </a:xfrm>
          <a:prstGeom prst="down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Yüz</a:t>
            </a:r>
          </a:p>
        </p:txBody>
      </p:sp>
      <p:sp>
        <p:nvSpPr>
          <p:cNvPr id="34" name="Sağ Ok 33"/>
          <p:cNvSpPr/>
          <p:nvPr/>
        </p:nvSpPr>
        <p:spPr>
          <a:xfrm>
            <a:off x="2901919" y="3967670"/>
            <a:ext cx="1413967" cy="687574"/>
          </a:xfrm>
          <a:prstGeom prst="righ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Ayrıt</a:t>
            </a:r>
          </a:p>
        </p:txBody>
      </p:sp>
      <p:sp>
        <p:nvSpPr>
          <p:cNvPr id="35" name="Sol Ok 34"/>
          <p:cNvSpPr/>
          <p:nvPr/>
        </p:nvSpPr>
        <p:spPr>
          <a:xfrm>
            <a:off x="7294491" y="3735032"/>
            <a:ext cx="1549858" cy="629221"/>
          </a:xfrm>
          <a:prstGeom prst="lef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Ayrıt</a:t>
            </a:r>
          </a:p>
        </p:txBody>
      </p:sp>
      <p:sp>
        <p:nvSpPr>
          <p:cNvPr id="37" name="Aşağı Ok 36"/>
          <p:cNvSpPr/>
          <p:nvPr/>
        </p:nvSpPr>
        <p:spPr>
          <a:xfrm>
            <a:off x="5919430" y="1177760"/>
            <a:ext cx="661737" cy="1498565"/>
          </a:xfrm>
          <a:prstGeom prst="down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Ayr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t</a:t>
            </a:r>
          </a:p>
        </p:txBody>
      </p:sp>
      <p:sp>
        <p:nvSpPr>
          <p:cNvPr id="38" name="Sağ Ok 37"/>
          <p:cNvSpPr/>
          <p:nvPr/>
        </p:nvSpPr>
        <p:spPr>
          <a:xfrm>
            <a:off x="2924937" y="2936818"/>
            <a:ext cx="1413967" cy="687574"/>
          </a:xfrm>
          <a:prstGeom prst="righ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Köşe</a:t>
            </a:r>
          </a:p>
        </p:txBody>
      </p:sp>
      <p:sp>
        <p:nvSpPr>
          <p:cNvPr id="39" name="Sol Ok 38"/>
          <p:cNvSpPr/>
          <p:nvPr/>
        </p:nvSpPr>
        <p:spPr>
          <a:xfrm>
            <a:off x="7290061" y="2937270"/>
            <a:ext cx="1549858" cy="629221"/>
          </a:xfrm>
          <a:prstGeom prst="lef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Köşe</a:t>
            </a:r>
          </a:p>
        </p:txBody>
      </p:sp>
      <p:sp>
        <p:nvSpPr>
          <p:cNvPr id="40" name="Aşağı Ok 39"/>
          <p:cNvSpPr/>
          <p:nvPr/>
        </p:nvSpPr>
        <p:spPr>
          <a:xfrm>
            <a:off x="4591058" y="1151590"/>
            <a:ext cx="661737" cy="1498565"/>
          </a:xfrm>
          <a:prstGeom prst="down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Köşe</a:t>
            </a:r>
          </a:p>
        </p:txBody>
      </p:sp>
      <p:sp>
        <p:nvSpPr>
          <p:cNvPr id="41" name="Dikdörtgen 40"/>
          <p:cNvSpPr/>
          <p:nvPr/>
        </p:nvSpPr>
        <p:spPr>
          <a:xfrm>
            <a:off x="3978555" y="6431950"/>
            <a:ext cx="4519635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</a:t>
            </a:r>
            <a:r>
              <a:rPr kumimoji="0" lang="tr-TR" sz="1400" b="0" i="0" u="none" strike="noStrike" kern="1200" cap="none" spc="0" normalizeH="0" baseline="0" noProof="0" dirty="0" err="1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Büton</a:t>
            </a:r>
            <a:r>
              <a:rPr kumimoji="0" lang="tr-TR" sz="1400" b="0" i="0" u="none" strike="noStrike" kern="1200" cap="none" spc="0" normalizeH="0" baseline="0" noProof="0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tıklamaları arasında en az 5 saniye bırakın.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5217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FD61C"/>
                                      </p:to>
                                    </p:animClr>
                                    <p:animClr clrSpc="rgb" dir="cw"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FD61C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31403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45AC2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000"/>
                            </p:stCondLst>
                            <p:childTnLst>
                              <p:par>
                                <p:cTn id="6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1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3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3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3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4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9000"/>
                            </p:stCondLst>
                            <p:childTnLst>
                              <p:par>
                                <p:cTn id="14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5" grpId="0" animBg="1"/>
      <p:bldP spid="5" grpId="1" animBg="1"/>
      <p:bldP spid="5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9" grpId="0" animBg="1"/>
      <p:bldP spid="39" grpId="1" animBg="1"/>
      <p:bldP spid="39" grpId="2" animBg="1"/>
      <p:bldP spid="40" grpId="0" animBg="1"/>
      <p:bldP spid="40" grpId="1" animBg="1"/>
      <p:bldP spid="40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851547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Aşağıdaki geometrik cisimleri isimlendirir misiniz ?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2" name="İkizkenar Üçgen 1">
            <a:extLst>
              <a:ext uri="{FF2B5EF4-FFF2-40B4-BE49-F238E27FC236}">
                <a16:creationId xmlns:a16="http://schemas.microsoft.com/office/drawing/2014/main" id="{65A30D68-10F0-46DC-9D6F-481359DB26B2}"/>
              </a:ext>
            </a:extLst>
          </p:cNvPr>
          <p:cNvSpPr/>
          <p:nvPr/>
        </p:nvSpPr>
        <p:spPr>
          <a:xfrm>
            <a:off x="1964549" y="1748901"/>
            <a:ext cx="2157274" cy="2219417"/>
          </a:xfrm>
          <a:prstGeom prst="triangl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89" name="İkizkenar Üçgen 688">
            <a:extLst>
              <a:ext uri="{FF2B5EF4-FFF2-40B4-BE49-F238E27FC236}">
                <a16:creationId xmlns:a16="http://schemas.microsoft.com/office/drawing/2014/main" id="{CB8A4AED-2B74-4242-B52C-68D82F39DF55}"/>
              </a:ext>
            </a:extLst>
          </p:cNvPr>
          <p:cNvSpPr/>
          <p:nvPr/>
        </p:nvSpPr>
        <p:spPr>
          <a:xfrm>
            <a:off x="6395986" y="1805958"/>
            <a:ext cx="2157274" cy="2219417"/>
          </a:xfrm>
          <a:prstGeom prst="triangle">
            <a:avLst/>
          </a:prstGeom>
          <a:solidFill>
            <a:srgbClr val="FFC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0F6FEF21-570F-40DC-B06E-02B19F94FDDB}"/>
              </a:ext>
            </a:extLst>
          </p:cNvPr>
          <p:cNvSpPr/>
          <p:nvPr/>
        </p:nvSpPr>
        <p:spPr>
          <a:xfrm>
            <a:off x="2336901" y="4983514"/>
            <a:ext cx="141256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üçgen</a:t>
            </a:r>
            <a:endParaRPr lang="tr-TR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Ok: Aşağı 5">
            <a:extLst>
              <a:ext uri="{FF2B5EF4-FFF2-40B4-BE49-F238E27FC236}">
                <a16:creationId xmlns:a16="http://schemas.microsoft.com/office/drawing/2014/main" id="{9EB049E3-43AE-407F-8D12-03F650F7B562}"/>
              </a:ext>
            </a:extLst>
          </p:cNvPr>
          <p:cNvSpPr/>
          <p:nvPr/>
        </p:nvSpPr>
        <p:spPr>
          <a:xfrm rot="3970014">
            <a:off x="3886565" y="2029405"/>
            <a:ext cx="470516" cy="11807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0" name="Ok: Aşağı 689">
            <a:extLst>
              <a:ext uri="{FF2B5EF4-FFF2-40B4-BE49-F238E27FC236}">
                <a16:creationId xmlns:a16="http://schemas.microsoft.com/office/drawing/2014/main" id="{F906F5B0-C40E-4AC4-AD44-4C30B0A294D2}"/>
              </a:ext>
            </a:extLst>
          </p:cNvPr>
          <p:cNvSpPr/>
          <p:nvPr/>
        </p:nvSpPr>
        <p:spPr>
          <a:xfrm rot="17775162">
            <a:off x="1719964" y="2029405"/>
            <a:ext cx="470516" cy="11807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1" name="Ok: Aşağı 690">
            <a:extLst>
              <a:ext uri="{FF2B5EF4-FFF2-40B4-BE49-F238E27FC236}">
                <a16:creationId xmlns:a16="http://schemas.microsoft.com/office/drawing/2014/main" id="{1C69215E-0FCF-40CF-BA86-186EB336AB11}"/>
              </a:ext>
            </a:extLst>
          </p:cNvPr>
          <p:cNvSpPr/>
          <p:nvPr/>
        </p:nvSpPr>
        <p:spPr>
          <a:xfrm rot="10800000">
            <a:off x="2807927" y="3968318"/>
            <a:ext cx="470516" cy="9233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2" name="Ok: Aşağı 691">
            <a:extLst>
              <a:ext uri="{FF2B5EF4-FFF2-40B4-BE49-F238E27FC236}">
                <a16:creationId xmlns:a16="http://schemas.microsoft.com/office/drawing/2014/main" id="{0004D7CD-6AEE-47A6-B1B1-1C1CBE3306E2}"/>
              </a:ext>
            </a:extLst>
          </p:cNvPr>
          <p:cNvSpPr/>
          <p:nvPr/>
        </p:nvSpPr>
        <p:spPr>
          <a:xfrm rot="3970014">
            <a:off x="7957259" y="2268244"/>
            <a:ext cx="470516" cy="1180730"/>
          </a:xfrm>
          <a:prstGeom prst="downArrow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3" name="Dikdörtgen 692">
            <a:extLst>
              <a:ext uri="{FF2B5EF4-FFF2-40B4-BE49-F238E27FC236}">
                <a16:creationId xmlns:a16="http://schemas.microsoft.com/office/drawing/2014/main" id="{C7415344-9AD9-4D6A-BF04-786AF7B488BF}"/>
              </a:ext>
            </a:extLst>
          </p:cNvPr>
          <p:cNvSpPr/>
          <p:nvPr/>
        </p:nvSpPr>
        <p:spPr>
          <a:xfrm>
            <a:off x="5923811" y="4891493"/>
            <a:ext cx="326724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tr-TR" sz="3600" b="0" i="0" u="none" strike="noStrike" kern="1200" cap="none" spc="0" normalizeH="0" baseline="0" noProof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üçgensel</a:t>
            </a: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bölge</a:t>
            </a:r>
            <a:endParaRPr lang="tr-TR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4984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7" presetClass="emph" presetSubtype="2" repeatCount="indefinite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455AE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525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" grpId="0" animBg="1"/>
      <p:bldP spid="689" grpId="0" animBg="1"/>
      <p:bldP spid="5" grpId="0"/>
      <p:bldP spid="6" grpId="0" animBg="1"/>
      <p:bldP spid="690" grpId="0" animBg="1"/>
      <p:bldP spid="691" grpId="0" animBg="1"/>
      <p:bldP spid="692" grpId="0" animBg="1"/>
      <p:bldP spid="69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851547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Aşağıdaki geometrik cisimleri isimlendirir misiniz ?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65A30D68-10F0-46DC-9D6F-481359DB26B2}"/>
              </a:ext>
            </a:extLst>
          </p:cNvPr>
          <p:cNvSpPr/>
          <p:nvPr/>
        </p:nvSpPr>
        <p:spPr>
          <a:xfrm>
            <a:off x="1964549" y="1748901"/>
            <a:ext cx="2157274" cy="2219417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89" name="Dikdörtgen 688">
            <a:extLst>
              <a:ext uri="{FF2B5EF4-FFF2-40B4-BE49-F238E27FC236}">
                <a16:creationId xmlns:a16="http://schemas.microsoft.com/office/drawing/2014/main" id="{CB8A4AED-2B74-4242-B52C-68D82F39DF55}"/>
              </a:ext>
            </a:extLst>
          </p:cNvPr>
          <p:cNvSpPr/>
          <p:nvPr/>
        </p:nvSpPr>
        <p:spPr>
          <a:xfrm>
            <a:off x="6395986" y="1805958"/>
            <a:ext cx="2157274" cy="2219417"/>
          </a:xfrm>
          <a:prstGeom prst="rect">
            <a:avLst/>
          </a:prstGeom>
          <a:solidFill>
            <a:srgbClr val="FFC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0F6FEF21-570F-40DC-B06E-02B19F94FDDB}"/>
              </a:ext>
            </a:extLst>
          </p:cNvPr>
          <p:cNvSpPr/>
          <p:nvPr/>
        </p:nvSpPr>
        <p:spPr>
          <a:xfrm>
            <a:off x="2511147" y="4983514"/>
            <a:ext cx="10640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kare</a:t>
            </a:r>
          </a:p>
        </p:txBody>
      </p:sp>
      <p:sp>
        <p:nvSpPr>
          <p:cNvPr id="6" name="Ok: Aşağı 5">
            <a:extLst>
              <a:ext uri="{FF2B5EF4-FFF2-40B4-BE49-F238E27FC236}">
                <a16:creationId xmlns:a16="http://schemas.microsoft.com/office/drawing/2014/main" id="{9EB049E3-43AE-407F-8D12-03F650F7B562}"/>
              </a:ext>
            </a:extLst>
          </p:cNvPr>
          <p:cNvSpPr/>
          <p:nvPr/>
        </p:nvSpPr>
        <p:spPr>
          <a:xfrm rot="5400000">
            <a:off x="4498340" y="2090043"/>
            <a:ext cx="470516" cy="11807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90" name="Ok: Aşağı 689">
            <a:extLst>
              <a:ext uri="{FF2B5EF4-FFF2-40B4-BE49-F238E27FC236}">
                <a16:creationId xmlns:a16="http://schemas.microsoft.com/office/drawing/2014/main" id="{F906F5B0-C40E-4AC4-AD44-4C30B0A294D2}"/>
              </a:ext>
            </a:extLst>
          </p:cNvPr>
          <p:cNvSpPr/>
          <p:nvPr/>
        </p:nvSpPr>
        <p:spPr>
          <a:xfrm rot="16200000">
            <a:off x="1102344" y="2090043"/>
            <a:ext cx="470516" cy="11807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91" name="Ok: Aşağı 690">
            <a:extLst>
              <a:ext uri="{FF2B5EF4-FFF2-40B4-BE49-F238E27FC236}">
                <a16:creationId xmlns:a16="http://schemas.microsoft.com/office/drawing/2014/main" id="{1C69215E-0FCF-40CF-BA86-186EB336AB11}"/>
              </a:ext>
            </a:extLst>
          </p:cNvPr>
          <p:cNvSpPr/>
          <p:nvPr/>
        </p:nvSpPr>
        <p:spPr>
          <a:xfrm rot="10800000">
            <a:off x="2807927" y="3968318"/>
            <a:ext cx="470516" cy="9233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92" name="Ok: Aşağı 691">
            <a:extLst>
              <a:ext uri="{FF2B5EF4-FFF2-40B4-BE49-F238E27FC236}">
                <a16:creationId xmlns:a16="http://schemas.microsoft.com/office/drawing/2014/main" id="{0004D7CD-6AEE-47A6-B1B1-1C1CBE3306E2}"/>
              </a:ext>
            </a:extLst>
          </p:cNvPr>
          <p:cNvSpPr/>
          <p:nvPr/>
        </p:nvSpPr>
        <p:spPr>
          <a:xfrm rot="5400000">
            <a:off x="8318003" y="2268244"/>
            <a:ext cx="470516" cy="1180730"/>
          </a:xfrm>
          <a:prstGeom prst="downArrow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93" name="Dikdörtgen 692">
            <a:extLst>
              <a:ext uri="{FF2B5EF4-FFF2-40B4-BE49-F238E27FC236}">
                <a16:creationId xmlns:a16="http://schemas.microsoft.com/office/drawing/2014/main" id="{C7415344-9AD9-4D6A-BF04-786AF7B488BF}"/>
              </a:ext>
            </a:extLst>
          </p:cNvPr>
          <p:cNvSpPr/>
          <p:nvPr/>
        </p:nvSpPr>
        <p:spPr>
          <a:xfrm>
            <a:off x="6120501" y="4891493"/>
            <a:ext cx="287386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 err="1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karesel</a:t>
            </a: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bölge</a:t>
            </a:r>
          </a:p>
        </p:txBody>
      </p:sp>
      <p:sp>
        <p:nvSpPr>
          <p:cNvPr id="13" name="Ok: Aşağı 12">
            <a:extLst>
              <a:ext uri="{FF2B5EF4-FFF2-40B4-BE49-F238E27FC236}">
                <a16:creationId xmlns:a16="http://schemas.microsoft.com/office/drawing/2014/main" id="{B499C886-4636-4932-8DE8-E27544DB6536}"/>
              </a:ext>
            </a:extLst>
          </p:cNvPr>
          <p:cNvSpPr/>
          <p:nvPr/>
        </p:nvSpPr>
        <p:spPr>
          <a:xfrm>
            <a:off x="2807927" y="797355"/>
            <a:ext cx="470516" cy="9233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879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7" presetClass="emph" presetSubtype="2" repeatCount="indefinite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455AE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525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" grpId="0" animBg="1"/>
      <p:bldP spid="689" grpId="0" animBg="1"/>
      <p:bldP spid="5" grpId="0"/>
      <p:bldP spid="6" grpId="0" animBg="1"/>
      <p:bldP spid="690" grpId="0" animBg="1"/>
      <p:bldP spid="691" grpId="0" animBg="1"/>
      <p:bldP spid="692" grpId="0" animBg="1"/>
      <p:bldP spid="693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851547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Aşağıdaki geometrik cisimleri isimlendirir misiniz ?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65A30D68-10F0-46DC-9D6F-481359DB26B2}"/>
              </a:ext>
            </a:extLst>
          </p:cNvPr>
          <p:cNvSpPr/>
          <p:nvPr/>
        </p:nvSpPr>
        <p:spPr>
          <a:xfrm>
            <a:off x="1520610" y="1874486"/>
            <a:ext cx="2953735" cy="1677879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89" name="Dikdörtgen 688">
            <a:extLst>
              <a:ext uri="{FF2B5EF4-FFF2-40B4-BE49-F238E27FC236}">
                <a16:creationId xmlns:a16="http://schemas.microsoft.com/office/drawing/2014/main" id="{CB8A4AED-2B74-4242-B52C-68D82F39DF55}"/>
              </a:ext>
            </a:extLst>
          </p:cNvPr>
          <p:cNvSpPr/>
          <p:nvPr/>
        </p:nvSpPr>
        <p:spPr>
          <a:xfrm>
            <a:off x="7159466" y="1874486"/>
            <a:ext cx="3033795" cy="1718671"/>
          </a:xfrm>
          <a:prstGeom prst="rect">
            <a:avLst/>
          </a:prstGeom>
          <a:solidFill>
            <a:srgbClr val="FFC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0F6FEF21-570F-40DC-B06E-02B19F94FDDB}"/>
              </a:ext>
            </a:extLst>
          </p:cNvPr>
          <p:cNvSpPr/>
          <p:nvPr/>
        </p:nvSpPr>
        <p:spPr>
          <a:xfrm>
            <a:off x="1819108" y="4704681"/>
            <a:ext cx="23567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dikdörtgen</a:t>
            </a:r>
          </a:p>
        </p:txBody>
      </p:sp>
      <p:sp>
        <p:nvSpPr>
          <p:cNvPr id="6" name="Ok: Aşağı 5">
            <a:extLst>
              <a:ext uri="{FF2B5EF4-FFF2-40B4-BE49-F238E27FC236}">
                <a16:creationId xmlns:a16="http://schemas.microsoft.com/office/drawing/2014/main" id="{9EB049E3-43AE-407F-8D12-03F650F7B562}"/>
              </a:ext>
            </a:extLst>
          </p:cNvPr>
          <p:cNvSpPr/>
          <p:nvPr/>
        </p:nvSpPr>
        <p:spPr>
          <a:xfrm rot="5400000">
            <a:off x="4829452" y="2123060"/>
            <a:ext cx="470516" cy="11807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90" name="Ok: Aşağı 689">
            <a:extLst>
              <a:ext uri="{FF2B5EF4-FFF2-40B4-BE49-F238E27FC236}">
                <a16:creationId xmlns:a16="http://schemas.microsoft.com/office/drawing/2014/main" id="{F906F5B0-C40E-4AC4-AD44-4C30B0A294D2}"/>
              </a:ext>
            </a:extLst>
          </p:cNvPr>
          <p:cNvSpPr/>
          <p:nvPr/>
        </p:nvSpPr>
        <p:spPr>
          <a:xfrm rot="16200000">
            <a:off x="646450" y="2115533"/>
            <a:ext cx="470516" cy="11807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91" name="Ok: Aşağı 690">
            <a:extLst>
              <a:ext uri="{FF2B5EF4-FFF2-40B4-BE49-F238E27FC236}">
                <a16:creationId xmlns:a16="http://schemas.microsoft.com/office/drawing/2014/main" id="{1C69215E-0FCF-40CF-BA86-186EB336AB11}"/>
              </a:ext>
            </a:extLst>
          </p:cNvPr>
          <p:cNvSpPr/>
          <p:nvPr/>
        </p:nvSpPr>
        <p:spPr>
          <a:xfrm rot="10800000">
            <a:off x="2762219" y="3593157"/>
            <a:ext cx="470516" cy="9233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92" name="Ok: Aşağı 691">
            <a:extLst>
              <a:ext uri="{FF2B5EF4-FFF2-40B4-BE49-F238E27FC236}">
                <a16:creationId xmlns:a16="http://schemas.microsoft.com/office/drawing/2014/main" id="{0004D7CD-6AEE-47A6-B1B1-1C1CBE3306E2}"/>
              </a:ext>
            </a:extLst>
          </p:cNvPr>
          <p:cNvSpPr/>
          <p:nvPr/>
        </p:nvSpPr>
        <p:spPr>
          <a:xfrm rot="5400000">
            <a:off x="10040271" y="2152340"/>
            <a:ext cx="470516" cy="1180730"/>
          </a:xfrm>
          <a:prstGeom prst="downArrow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93" name="Dikdörtgen 692">
            <a:extLst>
              <a:ext uri="{FF2B5EF4-FFF2-40B4-BE49-F238E27FC236}">
                <a16:creationId xmlns:a16="http://schemas.microsoft.com/office/drawing/2014/main" id="{C7415344-9AD9-4D6A-BF04-786AF7B488BF}"/>
              </a:ext>
            </a:extLst>
          </p:cNvPr>
          <p:cNvSpPr/>
          <p:nvPr/>
        </p:nvSpPr>
        <p:spPr>
          <a:xfrm>
            <a:off x="6744338" y="4654988"/>
            <a:ext cx="416652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 err="1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dikdörtgensel</a:t>
            </a: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bölge</a:t>
            </a:r>
          </a:p>
        </p:txBody>
      </p:sp>
      <p:sp>
        <p:nvSpPr>
          <p:cNvPr id="13" name="Ok: Aşağı 12">
            <a:extLst>
              <a:ext uri="{FF2B5EF4-FFF2-40B4-BE49-F238E27FC236}">
                <a16:creationId xmlns:a16="http://schemas.microsoft.com/office/drawing/2014/main" id="{B499C886-4636-4932-8DE8-E27544DB6536}"/>
              </a:ext>
            </a:extLst>
          </p:cNvPr>
          <p:cNvSpPr/>
          <p:nvPr/>
        </p:nvSpPr>
        <p:spPr>
          <a:xfrm>
            <a:off x="2762218" y="955121"/>
            <a:ext cx="470516" cy="9233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0517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7" presetClass="emph" presetSubtype="2" repeatCount="indefinite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455AE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525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" grpId="0" animBg="1"/>
      <p:bldP spid="689" grpId="0" animBg="1"/>
      <p:bldP spid="5" grpId="0"/>
      <p:bldP spid="6" grpId="0" animBg="1"/>
      <p:bldP spid="690" grpId="0" animBg="1"/>
      <p:bldP spid="691" grpId="0" animBg="1"/>
      <p:bldP spid="692" grpId="0" animBg="1"/>
      <p:bldP spid="693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851547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Aşağıdaki geometrik cisimleri isimlendirir misiniz ?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5A30D68-10F0-46DC-9D6F-481359DB26B2}"/>
              </a:ext>
            </a:extLst>
          </p:cNvPr>
          <p:cNvSpPr/>
          <p:nvPr/>
        </p:nvSpPr>
        <p:spPr>
          <a:xfrm>
            <a:off x="1964549" y="1748901"/>
            <a:ext cx="2157274" cy="2219417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CB8A4AED-2B74-4242-B52C-68D82F39DF55}"/>
              </a:ext>
            </a:extLst>
          </p:cNvPr>
          <p:cNvSpPr/>
          <p:nvPr/>
        </p:nvSpPr>
        <p:spPr>
          <a:xfrm>
            <a:off x="6395986" y="1805958"/>
            <a:ext cx="2157274" cy="2219417"/>
          </a:xfrm>
          <a:prstGeom prst="ellipse">
            <a:avLst/>
          </a:prstGeom>
          <a:solidFill>
            <a:srgbClr val="FFC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0F6FEF21-570F-40DC-B06E-02B19F94FDDB}"/>
              </a:ext>
            </a:extLst>
          </p:cNvPr>
          <p:cNvSpPr/>
          <p:nvPr/>
        </p:nvSpPr>
        <p:spPr>
          <a:xfrm>
            <a:off x="2195838" y="4301747"/>
            <a:ext cx="16946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çember</a:t>
            </a:r>
          </a:p>
        </p:txBody>
      </p:sp>
      <p:sp>
        <p:nvSpPr>
          <p:cNvPr id="690" name="Ok: Aşağı 689">
            <a:extLst>
              <a:ext uri="{FF2B5EF4-FFF2-40B4-BE49-F238E27FC236}">
                <a16:creationId xmlns:a16="http://schemas.microsoft.com/office/drawing/2014/main" id="{F906F5B0-C40E-4AC4-AD44-4C30B0A294D2}"/>
              </a:ext>
            </a:extLst>
          </p:cNvPr>
          <p:cNvSpPr/>
          <p:nvPr/>
        </p:nvSpPr>
        <p:spPr>
          <a:xfrm rot="16200000">
            <a:off x="1102344" y="2090043"/>
            <a:ext cx="470516" cy="11807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92" name="Ok: Aşağı 691">
            <a:extLst>
              <a:ext uri="{FF2B5EF4-FFF2-40B4-BE49-F238E27FC236}">
                <a16:creationId xmlns:a16="http://schemas.microsoft.com/office/drawing/2014/main" id="{0004D7CD-6AEE-47A6-B1B1-1C1CBE3306E2}"/>
              </a:ext>
            </a:extLst>
          </p:cNvPr>
          <p:cNvSpPr/>
          <p:nvPr/>
        </p:nvSpPr>
        <p:spPr>
          <a:xfrm rot="5400000">
            <a:off x="8318003" y="2268244"/>
            <a:ext cx="470516" cy="1180730"/>
          </a:xfrm>
          <a:prstGeom prst="downArrow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93" name="Dikdörtgen 692">
            <a:extLst>
              <a:ext uri="{FF2B5EF4-FFF2-40B4-BE49-F238E27FC236}">
                <a16:creationId xmlns:a16="http://schemas.microsoft.com/office/drawing/2014/main" id="{C7415344-9AD9-4D6A-BF04-786AF7B488BF}"/>
              </a:ext>
            </a:extLst>
          </p:cNvPr>
          <p:cNvSpPr/>
          <p:nvPr/>
        </p:nvSpPr>
        <p:spPr>
          <a:xfrm>
            <a:off x="6995185" y="4301747"/>
            <a:ext cx="11955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daire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5193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7" presetClass="emph" presetSubtype="2" repeatCount="indefinite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455AE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525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" grpId="0" animBg="1"/>
      <p:bldP spid="689" grpId="0" animBg="1"/>
      <p:bldP spid="5" grpId="0"/>
      <p:bldP spid="690" grpId="0" animBg="1"/>
      <p:bldP spid="692" grpId="0" animBg="1"/>
      <p:bldP spid="6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9" y="245920"/>
            <a:ext cx="1171223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Silindir ve koninin düz yüzeylerini kullanarak hangi geometrik şekilleri elde ederiz ?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5A30D68-10F0-46DC-9D6F-481359DB26B2}"/>
              </a:ext>
            </a:extLst>
          </p:cNvPr>
          <p:cNvSpPr/>
          <p:nvPr/>
        </p:nvSpPr>
        <p:spPr>
          <a:xfrm>
            <a:off x="1932266" y="3883677"/>
            <a:ext cx="1615526" cy="1580224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0F6FEF21-570F-40DC-B06E-02B19F94FDDB}"/>
              </a:ext>
            </a:extLst>
          </p:cNvPr>
          <p:cNvSpPr/>
          <p:nvPr/>
        </p:nvSpPr>
        <p:spPr>
          <a:xfrm>
            <a:off x="1957717" y="5463901"/>
            <a:ext cx="16946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çember</a:t>
            </a:r>
          </a:p>
        </p:txBody>
      </p:sp>
      <p:sp>
        <p:nvSpPr>
          <p:cNvPr id="11" name="Silindir 10">
            <a:extLst>
              <a:ext uri="{FF2B5EF4-FFF2-40B4-BE49-F238E27FC236}">
                <a16:creationId xmlns:a16="http://schemas.microsoft.com/office/drawing/2014/main" id="{593E9AA6-6983-4C52-AF6C-0449800A028E}"/>
              </a:ext>
            </a:extLst>
          </p:cNvPr>
          <p:cNvSpPr/>
          <p:nvPr/>
        </p:nvSpPr>
        <p:spPr>
          <a:xfrm rot="10800000" flipV="1">
            <a:off x="1759677" y="971203"/>
            <a:ext cx="1971529" cy="2769833"/>
          </a:xfrm>
          <a:prstGeom prst="can">
            <a:avLst>
              <a:gd name="adj" fmla="val 4867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12" name="Grup 11">
            <a:extLst>
              <a:ext uri="{FF2B5EF4-FFF2-40B4-BE49-F238E27FC236}">
                <a16:creationId xmlns:a16="http://schemas.microsoft.com/office/drawing/2014/main" id="{178138B3-C029-4720-B67D-54F001DAAB76}"/>
              </a:ext>
            </a:extLst>
          </p:cNvPr>
          <p:cNvGrpSpPr/>
          <p:nvPr/>
        </p:nvGrpSpPr>
        <p:grpSpPr>
          <a:xfrm>
            <a:off x="6264795" y="707585"/>
            <a:ext cx="1863205" cy="3033452"/>
            <a:chOff x="790020" y="1703928"/>
            <a:chExt cx="2196001" cy="3738084"/>
          </a:xfrm>
        </p:grpSpPr>
        <p:sp>
          <p:nvSpPr>
            <p:cNvPr id="13" name="İkizkenar Üçgen 12">
              <a:extLst>
                <a:ext uri="{FF2B5EF4-FFF2-40B4-BE49-F238E27FC236}">
                  <a16:creationId xmlns:a16="http://schemas.microsoft.com/office/drawing/2014/main" id="{4C54E4A4-F04A-4943-A4A8-BD0C03A9753F}"/>
                </a:ext>
              </a:extLst>
            </p:cNvPr>
            <p:cNvSpPr/>
            <p:nvPr/>
          </p:nvSpPr>
          <p:spPr>
            <a:xfrm>
              <a:off x="790020" y="1703928"/>
              <a:ext cx="2196000" cy="3051927"/>
            </a:xfrm>
            <a:prstGeom prst="triangl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708A494-F06F-4E73-A770-3979197C45D3}"/>
                </a:ext>
              </a:extLst>
            </p:cNvPr>
            <p:cNvSpPr/>
            <p:nvPr/>
          </p:nvSpPr>
          <p:spPr>
            <a:xfrm>
              <a:off x="790021" y="4014723"/>
              <a:ext cx="2196000" cy="142728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pic>
        <p:nvPicPr>
          <p:cNvPr id="15" name="Resim 14">
            <a:extLst>
              <a:ext uri="{FF2B5EF4-FFF2-40B4-BE49-F238E27FC236}">
                <a16:creationId xmlns:a16="http://schemas.microsoft.com/office/drawing/2014/main" id="{DFE4D51C-453F-469E-8053-96E7BBB9018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287" y="1683704"/>
            <a:ext cx="1897505" cy="1897505"/>
          </a:xfrm>
          <a:prstGeom prst="rect">
            <a:avLst/>
          </a:prstGeom>
        </p:spPr>
      </p:pic>
      <p:pic>
        <p:nvPicPr>
          <p:cNvPr id="16" name="Resim 15">
            <a:extLst>
              <a:ext uri="{FF2B5EF4-FFF2-40B4-BE49-F238E27FC236}">
                <a16:creationId xmlns:a16="http://schemas.microsoft.com/office/drawing/2014/main" id="{C2465262-F8DB-44A1-BC3D-6FEFAB59D83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04" y="1368693"/>
            <a:ext cx="1897505" cy="1897505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DA6B39F6-17ED-4667-8A0E-18A696BFD163}"/>
              </a:ext>
            </a:extLst>
          </p:cNvPr>
          <p:cNvSpPr/>
          <p:nvPr/>
        </p:nvSpPr>
        <p:spPr>
          <a:xfrm>
            <a:off x="6481583" y="3883677"/>
            <a:ext cx="1615526" cy="1580224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8" name="Dikdörtgen 17">
            <a:extLst>
              <a:ext uri="{FF2B5EF4-FFF2-40B4-BE49-F238E27FC236}">
                <a16:creationId xmlns:a16="http://schemas.microsoft.com/office/drawing/2014/main" id="{33B6FCFB-D582-4694-B503-182628A1F277}"/>
              </a:ext>
            </a:extLst>
          </p:cNvPr>
          <p:cNvSpPr/>
          <p:nvPr/>
        </p:nvSpPr>
        <p:spPr>
          <a:xfrm>
            <a:off x="6481583" y="5463900"/>
            <a:ext cx="16946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çember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1186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3.7037E-6 L -0.00104 0.00023 C -0.00091 0.00115 -0.00091 0.00231 -0.00065 0.00347 C -0.00052 0.00416 -0.00039 0.00486 -0.00013 0.00555 C 0.00013 0.00578 0.00039 0.00601 0.00052 0.00625 C 0.00117 0.0081 0.00091 0.00694 0.0013 0.00949 C 0.00143 0.00995 0.00143 0.01041 0.00156 0.01064 C 0.00182 0.01134 0.00221 0.01203 0.00234 0.01273 C 0.00248 0.01365 0.00274 0.01481 0.003 0.01527 C 0.00573 0.02129 0.00274 0.01435 0.00547 0.01898 C 0.0056 0.01944 0.00586 0.01967 0.00612 0.02014 C 0.00664 0.02083 0.00755 0.02199 0.00807 0.02268 L 0.00873 0.02338 L 0.00938 0.02407 C 0.00951 0.02453 0.00964 0.025 0.00977 0.02523 C 0.01016 0.02592 0.01068 0.02662 0.01094 0.02731 C 0.01107 0.02777 0.0112 0.02824 0.01146 0.02847 C 0.01198 0.02986 0.0125 0.03055 0.01328 0.03148 C 0.01354 0.03171 0.0138 0.03194 0.01406 0.03217 C 0.01432 0.0324 0.01458 0.0324 0.01484 0.0324 C 0.01511 0.03264 0.01524 0.0331 0.0155 0.03333 C 0.01589 0.03356 0.01667 0.03402 0.01667 0.03426 C 0.01719 0.03449 0.01758 0.03472 0.01797 0.03541 C 0.01836 0.03611 0.01875 0.03703 0.01914 0.0375 C 0.01953 0.03796 0.02018 0.03889 0.02057 0.03935 C 0.02123 0.04004 0.02188 0.04051 0.02266 0.04097 C 0.02292 0.04097 0.02318 0.04097 0.02344 0.0412 C 0.02539 0.04259 0.02305 0.04166 0.02552 0.04236 C 0.02578 0.04259 0.02591 0.04282 0.02617 0.04305 C 0.02656 0.04328 0.02734 0.04375 0.02734 0.04398 C 0.02761 0.04398 0.02774 0.04444 0.028 0.04444 C 0.02839 0.0449 0.02878 0.0449 0.02917 0.04514 C 0.02995 0.0456 0.03008 0.04583 0.03086 0.04629 C 0.03164 0.04699 0.03177 0.04722 0.03255 0.04745 C 0.03359 0.04768 0.03464 0.04768 0.03581 0.04768 C 0.0362 0.04814 0.03672 0.04814 0.03698 0.04861 C 0.03802 0.04976 0.0375 0.0493 0.03841 0.05 C 0.03867 0.05023 0.0388 0.05092 0.03906 0.05115 C 0.03932 0.05139 0.03958 0.05139 0.03984 0.05139 C 0.04011 0.05162 0.04024 0.05162 0.0405 0.05185 C 0.04089 0.05185 0.04115 0.05208 0.04154 0.05208 C 0.04167 0.05231 0.04193 0.05231 0.04219 0.05254 C 0.04271 0.05277 0.04323 0.05301 0.04375 0.05324 C 0.04401 0.05347 0.04427 0.05347 0.04453 0.0537 L 0.04609 0.05393 C 0.04649 0.05416 0.04688 0.05463 0.04727 0.05463 C 0.0487 0.05486 0.04961 0.05509 0.05091 0.05532 C 0.0513 0.05555 0.05182 0.05555 0.05221 0.05578 C 0.05261 0.05601 0.053 0.05625 0.05339 0.05648 L 0.05404 0.05694 C 0.05417 0.05694 0.05443 0.05717 0.05469 0.05717 C 0.05495 0.0574 0.05521 0.0574 0.05547 0.05764 C 0.05573 0.05764 0.05586 0.05787 0.05612 0.0581 C 0.05729 0.0581 0.05833 0.05833 0.05951 0.05833 C 0.05977 0.05856 0.06016 0.05856 0.06042 0.05879 C 0.06055 0.05879 0.06081 0.05902 0.06094 0.05902 C 0.06172 0.05926 0.06237 0.05926 0.06302 0.05949 C 0.06341 0.05949 0.06367 0.05972 0.06406 0.05972 C 0.06458 0.05995 0.06498 0.05995 0.0655 0.06018 C 0.06719 0.05995 0.06888 0.05972 0.07057 0.05972 C 0.07149 0.05972 0.07227 0.06064 0.07305 0.06088 C 0.07422 0.06111 0.07539 0.06111 0.07656 0.06134 C 0.0793 0.06226 0.07826 0.06203 0.08359 0.06134 C 0.08412 0.06111 0.08464 0.06064 0.08516 0.06064 C 0.08594 0.06018 0.08685 0.06018 0.08763 0.05972 L 0.08867 0.05949 C 0.08893 0.05926 0.08919 0.05879 0.08945 0.05879 C 0.08998 0.05856 0.09063 0.05833 0.09115 0.05833 C 0.09349 0.0581 0.0957 0.05787 0.09805 0.05764 L 0.10195 0.05717 C 0.10261 0.05717 0.10339 0.05694 0.10404 0.05694 C 0.10508 0.05671 0.10625 0.05671 0.10729 0.05648 C 0.11055 0.05601 0.10794 0.05625 0.11042 0.05578 C 0.11107 0.05555 0.11172 0.05555 0.11237 0.05532 C 0.11276 0.05532 0.11315 0.05509 0.11341 0.05509 C 0.11393 0.05486 0.11445 0.05486 0.11484 0.05463 C 0.11524 0.05463 0.11537 0.05416 0.11576 0.05393 C 0.11589 0.05393 0.11615 0.0537 0.11628 0.0537 C 0.11719 0.05324 0.11745 0.05324 0.11836 0.05277 C 0.11875 0.05231 0.11914 0.05162 0.11966 0.05139 C 0.12057 0.05092 0.12018 0.05115 0.12109 0.05069 C 0.12136 0.05023 0.12162 0.05 0.12188 0.04953 C 0.12201 0.04953 0.12227 0.0493 0.12253 0.0493 C 0.12344 0.04907 0.12448 0.04907 0.12552 0.04884 C 0.12604 0.04884 0.12669 0.04861 0.12721 0.04861 C 0.12748 0.04838 0.12774 0.04814 0.128 0.04768 C 0.12826 0.04768 0.12839 0.04722 0.12865 0.04699 C 0.12904 0.04676 0.12943 0.04676 0.12982 0.04676 C 0.13021 0.04652 0.1306 0.04606 0.13112 0.04606 C 0.13138 0.04583 0.13281 0.04537 0.13333 0.0449 C 0.13359 0.04467 0.13386 0.04444 0.13412 0.04421 C 0.13438 0.04375 0.13451 0.04305 0.13477 0.04259 C 0.1349 0.04236 0.13516 0.04189 0.13542 0.04166 C 0.13594 0.04027 0.13581 0.03958 0.13698 0.03912 L 0.13789 0.03865 C 0.13893 0.0375 0.13802 0.03842 0.13945 0.0375 C 0.13984 0.0375 0.14076 0.0368 0.14076 0.03703 C 0.14089 0.03657 0.14115 0.03611 0.14128 0.03588 C 0.14154 0.03541 0.14154 0.03495 0.1418 0.03472 C 0.14193 0.03449 0.14232 0.03449 0.14258 0.03426 C 0.14323 0.03356 0.14323 0.03333 0.14401 0.03287 C 0.14414 0.03264 0.1444 0.03264 0.14466 0.0324 C 0.14479 0.03217 0.14505 0.03217 0.14518 0.03171 C 0.14544 0.03148 0.14544 0.03101 0.14557 0.03078 C 0.14583 0.03032 0.14609 0.03032 0.14623 0.03032 C 0.14649 0.03009 0.14662 0.02986 0.14688 0.02963 C 0.14714 0.02916 0.1474 0.02847 0.14766 0.02824 C 0.14792 0.02801 0.14805 0.02777 0.14831 0.02777 C 0.14883 0.02639 0.1487 0.02639 0.14948 0.02523 C 0.14974 0.025 0.15 0.02476 0.15013 0.02453 C 0.15221 0.02152 0.14961 0.02523 0.15117 0.02222 C 0.1513 0.02199 0.15156 0.02176 0.15182 0.02152 C 0.15221 0.02083 0.15261 0.02014 0.153 0.01944 C 0.15326 0.01898 0.15352 0.01875 0.15365 0.01828 C 0.15378 0.01782 0.15391 0.01759 0.15404 0.01713 C 0.15443 0.01666 0.15521 0.01574 0.15521 0.01597 C 0.15534 0.01527 0.15547 0.01504 0.15573 0.01458 C 0.15586 0.01435 0.15612 0.01412 0.15625 0.01365 C 0.15651 0.01296 0.15651 0.01203 0.15664 0.01134 C 0.15768 0.00879 0.15716 0.00995 0.15807 0.00764 C 0.1582 0.00694 0.15833 0.00532 0.15859 0.00439 C 0.15859 0.00416 0.15886 0.0037 0.15899 0.00347 C 0.15899 0.00301 0.15912 0.00254 0.15912 0.00231 C 0.15925 0.00185 0.15951 0.00162 0.15951 0.00115 C 0.15964 0.00069 0.15964 3.7037E-6 0.15977 -0.0007 C 0.15977 -0.00093 0.1599 -0.00139 0.16003 -0.00162 C 0.16003 -0.00255 0.16003 -0.00348 0.16016 -0.00417 C 0.16029 -0.00486 0.16042 -0.00533 0.16055 -0.00579 C 0.16068 -0.00602 0.16068 -0.00649 0.16081 -0.00672 C 0.16107 -0.01088 0.16094 -0.00926 0.16094 -0.01181 L 0.16094 -0.01158 " pathEditMode="relative" rAng="0" ptsTypes="AAAAAAAAAAAAAAAAAAAAAAAAAAAAAAAAAAAAAAAAAAAAAAAAAAAAAAAAAAAAAAAAAAAAAAAAAAAAAAAAAAAAAAAAAAAAAAAAAAAAAAAAAAAAAAAAAAAAAAAAAAAAAAAAAAA">
                                      <p:cBhvr>
                                        <p:cTn id="10" dur="5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9" y="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750"/>
                            </p:stCondLst>
                            <p:childTnLst>
                              <p:par>
                                <p:cTn id="1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7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455AE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9750"/>
                            </p:stCondLst>
                            <p:childTnLst>
                              <p:par>
                                <p:cTn id="2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75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1.48148E-6 L -3.95833E-6 0.00023 C -0.00026 0.0007 -0.00052 0.00162 -0.00078 0.00255 C -0.00078 0.00278 -0.00104 0.00301 -0.00104 0.00347 C -0.00117 0.00394 -0.00143 0.00509 -0.00143 0.00556 C -0.00143 0.00671 -0.00091 0.01158 -0.00195 0.01343 C -0.00208 0.01366 -0.00234 0.01389 -0.00247 0.01389 C -0.00338 0.01667 -0.00273 0.01412 -0.00299 0.0206 C -0.00299 0.02107 -0.00312 0.02153 -0.00312 0.02199 C -0.00273 0.03681 -0.00312 0.01852 -0.00312 0.03704 C -0.00312 0.03889 -0.00312 0.04074 -0.00299 0.04259 C -0.00299 0.04306 -0.00286 0.04329 -0.0026 0.04352 C -0.00247 0.04375 -0.00234 0.04375 -0.00208 0.04398 C -0.00117 0.0463 -0.00247 0.04329 -0.0013 0.04537 C -0.00013 0.04746 -0.00182 0.04537 -0.00039 0.04699 L -3.95833E-6 0.04884 C -3.95833E-6 0.04931 -3.95833E-6 0.04954 0.00013 0.04977 L 0.00052 0.0507 C 0.00079 0.05301 0.00052 0.05185 0.00105 0.05417 C 0.00105 0.0544 0.00131 0.05602 0.00131 0.05625 C 0.00261 0.05949 0.00066 0.0544 0.00222 0.05787 C 0.00222 0.0581 0.00313 0.06019 0.00326 0.06065 C 0.00339 0.06111 0.00352 0.06134 0.00365 0.06158 L 0.00417 0.06227 C 0.00495 0.06412 0.00404 0.06227 0.00508 0.06389 C 0.00599 0.06551 0.00586 0.06528 0.00651 0.06667 C 0.00677 0.06898 0.00638 0.06713 0.00717 0.06852 C 0.0073 0.06875 0.0073 0.06921 0.00756 0.06945 C 0.00782 0.06991 0.00821 0.07037 0.0086 0.0706 C 0.00925 0.07153 0.00886 0.0713 0.00964 0.07153 C 0.00977 0.07199 0.00977 0.07246 0.0099 0.07246 C 0.01029 0.07292 0.01094 0.07315 0.01094 0.07338 C 0.01172 0.075 0.01094 0.07338 0.01211 0.07454 C 0.01237 0.07477 0.01276 0.07523 0.01316 0.0757 L 0.0142 0.07685 C 0.01433 0.07708 0.01446 0.07755 0.01472 0.07755 L 0.01524 0.07778 C 0.01537 0.07824 0.0155 0.07847 0.0155 0.07871 C 0.01563 0.07917 0.01563 0.07963 0.01576 0.08009 C 0.01589 0.08033 0.01615 0.08033 0.01641 0.08033 C 0.01667 0.08102 0.0168 0.08171 0.01719 0.08218 C 0.01836 0.08357 0.01784 0.08333 0.01875 0.0838 C 0.01993 0.08519 0.01941 0.08472 0.02032 0.08542 C 0.02032 0.08565 0.02032 0.08611 0.02045 0.08634 C 0.02058 0.08658 0.02084 0.08634 0.02097 0.08658 C 0.02123 0.08681 0.02136 0.08704 0.02149 0.08727 C 0.02162 0.0875 0.02175 0.08796 0.02188 0.0882 C 0.02227 0.08889 0.02279 0.08935 0.02344 0.08958 C 0.02383 0.08982 0.02409 0.08982 0.02448 0.09005 C 0.02461 0.09028 0.02461 0.09074 0.02487 0.09097 C 0.02513 0.09121 0.02552 0.09144 0.02592 0.09167 C 0.02709 0.09236 0.02618 0.0919 0.02852 0.09213 C 0.02917 0.09259 0.02956 0.09283 0.03034 0.09306 C 0.0306 0.09329 0.03099 0.09329 0.03138 0.09352 C 0.03204 0.09375 0.03191 0.09352 0.03243 0.09468 C 0.03256 0.09491 0.03256 0.09537 0.03269 0.0956 C 0.03295 0.09583 0.03321 0.09607 0.03347 0.0963 C 0.0336 0.09653 0.03373 0.09676 0.03399 0.09676 C 0.03412 0.09699 0.03438 0.09699 0.03451 0.09722 C 0.03464 0.09746 0.03477 0.09769 0.03503 0.09769 C 0.03529 0.09815 0.03568 0.09815 0.03607 0.09838 L 0.03659 0.09884 L 0.03763 0.09931 C 0.03776 0.09954 0.03802 0.09954 0.03816 0.09977 L 0.03933 0.10023 C 0.04089 0.10208 0.03842 0.09931 0.04102 0.10162 C 0.04193 0.10255 0.04141 0.10208 0.04271 0.10255 C 0.04441 0.10371 0.04271 0.10278 0.04519 0.10278 C 0.04532 0.10278 0.04558 0.10301 0.04571 0.10301 C 0.0461 0.10324 0.04662 0.10371 0.04714 0.10371 L 0.05013 0.10394 C 0.05026 0.10417 0.05039 0.10463 0.05066 0.10463 C 0.0517 0.10533 0.05209 0.10533 0.05326 0.10556 C 0.05352 0.10556 0.05365 0.10579 0.05391 0.10579 C 0.05456 0.10648 0.05534 0.10648 0.05573 0.10741 C 0.05586 0.1081 0.05612 0.1088 0.05651 0.10903 C 0.05743 0.10926 0.05834 0.10926 0.05925 0.10926 C 0.06224 0.10949 0.06524 0.10996 0.06823 0.10996 L 0.07956 0.11019 C 0.08138 0.11134 0.08034 0.11088 0.08464 0.11088 C 0.08568 0.11088 0.08685 0.11065 0.08789 0.11065 C 0.08972 0.10972 0.08711 0.11088 0.09024 0.10996 C 0.09076 0.10972 0.09076 0.10949 0.09141 0.10903 C 0.09167 0.1088 0.09206 0.1088 0.09232 0.1088 C 0.09245 0.10857 0.09258 0.10833 0.09284 0.1081 C 0.0931 0.10787 0.09388 0.10741 0.09427 0.10718 C 0.09519 0.10671 0.09493 0.10695 0.09597 0.10625 C 0.09623 0.10602 0.09662 0.10579 0.09688 0.10556 C 0.09714 0.10533 0.09727 0.10509 0.09753 0.10486 C 0.09844 0.10463 0.09987 0.1044 0.10092 0.10394 C 0.10118 0.10394 0.10144 0.10394 0.10183 0.10371 C 0.10209 0.10347 0.10248 0.10324 0.10287 0.10301 C 0.103 0.10301 0.10313 0.10278 0.10339 0.10278 C 0.10352 0.10278 0.10378 0.10255 0.10404 0.10255 C 0.1043 0.10232 0.10456 0.10185 0.10495 0.10185 C 0.1056 0.10162 0.10625 0.10162 0.10691 0.10162 C 0.10717 0.10139 0.10808 0.10116 0.10847 0.10093 C 0.10873 0.1007 0.10899 0.10046 0.10925 0.10023 C 0.10977 0.1 0.11146 0.09977 0.11172 0.09977 C 0.11289 0.09838 0.11159 0.09954 0.11329 0.09884 C 0.11355 0.09861 0.11381 0.09815 0.11407 0.09815 C 0.11433 0.09792 0.11472 0.09792 0.11511 0.09769 C 0.11524 0.09769 0.11537 0.09746 0.11563 0.09722 C 0.11589 0.09699 0.11654 0.09676 0.1168 0.09653 C 0.11732 0.09583 0.11745 0.09583 0.11784 0.09491 C 0.11797 0.09468 0.1181 0.09421 0.11823 0.09398 C 0.11849 0.09352 0.11914 0.09306 0.11941 0.09283 C 0.1198 0.09259 0.12006 0.09213 0.12032 0.0919 C 0.12058 0.09167 0.12071 0.09144 0.12084 0.09121 C 0.12097 0.09121 0.12123 0.09097 0.12136 0.09097 C 0.1224 0.08912 0.12175 0.08982 0.12318 0.08912 L 0.12422 0.08843 C 0.12526 0.08704 0.12396 0.08843 0.12579 0.0875 C 0.12631 0.08727 0.12696 0.08658 0.12748 0.08634 C 0.12774 0.08611 0.12787 0.08611 0.128 0.08588 C 0.12839 0.08588 0.12865 0.08542 0.12891 0.08542 C 0.1293 0.08519 0.12995 0.08472 0.12995 0.08496 C 0.13008 0.08449 0.13034 0.08426 0.13047 0.08403 C 0.13191 0.08287 0.13008 0.08496 0.13151 0.0831 C 0.13164 0.08287 0.13177 0.08241 0.13191 0.08218 C 0.13217 0.08171 0.13295 0.08102 0.13295 0.08125 C 0.13386 0.07871 0.13269 0.08148 0.13399 0.0794 C 0.13412 0.07917 0.13425 0.07871 0.13438 0.07847 C 0.13451 0.07824 0.13464 0.07801 0.1349 0.07778 C 0.1349 0.07755 0.13503 0.07732 0.13503 0.07685 C 0.13516 0.07662 0.13581 0.075 0.13594 0.07477 C 0.13607 0.07431 0.13633 0.07408 0.13646 0.07384 C 0.13672 0.07315 0.13685 0.07246 0.13711 0.07199 C 0.13737 0.07153 0.1375 0.0713 0.13763 0.07107 C 0.13776 0.07083 0.13789 0.07037 0.13802 0.07014 C 0.13868 0.06898 0.13868 0.06945 0.1392 0.06852 C 0.14063 0.06644 0.13907 0.06852 0.14037 0.0669 C 0.14115 0.06482 0.14063 0.06551 0.14154 0.06435 L 0.14193 0.0625 C 0.14193 0.06227 0.14193 0.06204 0.14206 0.06158 C 0.14219 0.06134 0.14232 0.06088 0.14245 0.06042 C 0.14245 0.06019 0.14271 0.05972 0.14271 0.05949 C 0.14362 0.05671 0.14258 0.05903 0.14362 0.05671 C 0.14401 0.0544 0.14362 0.05509 0.14454 0.05417 C 0.14467 0.05394 0.14467 0.05347 0.14493 0.05324 C 0.14571 0.05185 0.14545 0.05301 0.1461 0.05139 C 0.14636 0.0507 0.14675 0.04954 0.14675 0.04977 C 0.14688 0.04931 0.14688 0.04884 0.14701 0.04861 C 0.14701 0.04815 0.14701 0.04769 0.14714 0.04722 C 0.14727 0.04699 0.1474 0.04653 0.14753 0.04607 C 0.14792 0.04421 0.1474 0.04607 0.14805 0.04421 C 0.14805 0.04375 0.14818 0.04259 0.14831 0.04213 C 0.14844 0.04167 0.14857 0.04144 0.1487 0.04121 C 0.14883 0.03982 0.14883 0.03912 0.14909 0.03796 C 0.14922 0.03727 0.14948 0.03611 0.14948 0.03634 C 0.14935 0.03449 0.14935 0.0331 0.14922 0.03148 C 0.14922 0.03102 0.14909 0.03079 0.14909 0.03056 C 0.14896 0.03009 0.14896 0.02963 0.14883 0.02917 C 0.14883 0.0257 0.14896 0.02292 0.14857 0.01968 C 0.14844 0.01921 0.14844 0.01898 0.14831 0.01875 C 0.14831 0.0169 0.14818 0.01366 0.14805 0.01181 C 0.14792 0.01158 0.14792 0.01111 0.14779 0.01088 L 0.14753 0.00648 C 0.1474 0.00579 0.1474 0.00509 0.14727 0.0044 C 0.14688 0.00208 0.1474 0.00486 0.14701 0.00208 C 0.14688 0.00185 0.14688 0.00139 0.14675 0.00116 C 0.14662 0.00093 0.14649 0.0007 0.14623 0.0007 C 0.1461 0.00023 0.1461 -1.48148E-6 0.14597 -0.00023 C 0.14545 -0.00116 0.14532 -0.00139 0.14493 -0.00185 C 0.14467 -0.00278 0.14441 -0.00393 0.14427 -0.00509 C 0.14427 -0.00579 0.14427 -0.00648 0.14414 -0.00717 C 0.14414 -0.00764 0.14401 -0.00787 0.14375 -0.0081 C 0.14349 -0.00856 0.14271 -0.00879 0.14271 -0.00856 C 0.14258 -0.00903 0.14245 -0.00926 0.14219 -0.00926 C 0.14206 -0.00949 0.1418 -0.00949 0.14167 -0.00972 C 0.14154 -0.00995 0.14128 -0.01018 0.14115 -0.01065 C 0.14102 -0.01088 0.14089 -0.01111 0.14089 -0.01157 C 0.14063 -0.01204 0.14076 -0.01296 0.1405 -0.01342 L 0.13998 -0.01435 C 0.13959 -0.01667 0.13998 -0.01597 0.13907 -0.0169 C 0.13816 -0.01921 0.13933 -0.0162 0.13816 -0.01875 C 0.1375 -0.02037 0.13829 -0.01921 0.13737 -0.02037 C 0.13724 -0.0206 0.13698 -0.02083 0.13698 -0.02129 C 0.13685 -0.02222 0.13711 -0.02338 0.13685 -0.0243 C 0.13646 -0.02546 0.13568 -0.02569 0.13503 -0.02592 C 0.1349 -0.02592 0.13464 -0.02616 0.13451 -0.02616 C 0.13438 -0.02616 0.13425 -0.02592 0.13399 -0.02592 C 0.13321 -0.02592 0.13295 -0.02616 0.1323 -0.02639 C 0.13138 -0.03102 0.1323 -0.02639 0.13177 -0.02963 C 0.13125 -0.03264 0.13191 -0.02801 0.13138 -0.03171 C 0.13021 -0.03125 0.13047 -0.03125 0.12852 -0.03125 C 0.12839 -0.03125 0.12826 -0.03148 0.128 -0.03148 C 0.12787 -0.03194 0.12774 -0.03241 0.12774 -0.03264 C 0.12761 -0.03333 0.12774 -0.03403 0.12748 -0.03426 C 0.12722 -0.03472 0.12683 -0.03472 0.12644 -0.03495 L 0.12592 -0.03518 C 0.12579 -0.03565 0.12566 -0.03588 0.12539 -0.03611 C 0.12513 -0.03634 0.12409 -0.0368 0.12396 -0.0368 C 0.12383 -0.03704 0.1237 -0.03727 0.12344 -0.0375 C 0.12331 -0.0375 0.12318 -0.0375 0.12292 -0.03773 C 0.12253 -0.03819 0.12227 -0.03866 0.12188 -0.03889 C 0.12162 -0.03912 0.12149 -0.03935 0.12123 -0.03958 C 0.1211 -0.03981 0.12019 -0.04097 0.11993 -0.0412 C 0.11954 -0.04143 0.11875 -0.0419 0.11823 -0.04213 C 0.11797 -0.04213 0.11758 -0.04236 0.11732 -0.04236 C 0.11706 -0.04259 0.11667 -0.04282 0.11628 -0.04305 L 0.11563 -0.04329 C 0.11537 -0.04375 0.11511 -0.04398 0.11485 -0.04421 C 0.11459 -0.04444 0.1142 -0.04467 0.11381 -0.04491 C 0.11368 -0.04491 0.11342 -0.04514 0.11316 -0.04514 C 0.11289 -0.04537 0.1125 -0.04537 0.11224 -0.0456 C 0.11146 -0.04583 0.11211 -0.04583 0.11107 -0.04653 C 0.11068 -0.04676 0.10977 -0.04699 0.10951 -0.04699 C 0.10782 -0.04768 0.11081 -0.04699 0.10756 -0.04768 C 0.10599 -0.04954 0.10847 -0.04676 0.10599 -0.04884 C 0.10547 -0.0493 0.10521 -0.04954 0.10469 -0.04977 C 0.10391 -0.05023 0.10326 -0.05023 0.10235 -0.05046 C 0.10131 -0.05116 0.10209 -0.05069 0.10052 -0.05116 C 0.09753 -0.05185 0.10118 -0.05139 0.09454 -0.05185 C 0.09427 -0.05185 0.09401 -0.05185 0.09375 -0.05208 C 0.09349 -0.05208 0.09336 -0.05254 0.09323 -0.05278 C 0.09297 -0.05278 0.09284 -0.05278 0.09271 -0.05301 C 0.09258 -0.05324 0.09245 -0.0537 0.09232 -0.05393 C 0.09167 -0.05463 0.08946 -0.05509 0.0892 -0.05509 C 0.08842 -0.05532 0.08698 -0.05555 0.0862 -0.05579 C 0.08399 -0.05648 0.08555 -0.05625 0.08373 -0.05694 C 0.08347 -0.05717 0.08308 -0.05717 0.08282 -0.05741 C 0.08243 -0.05764 0.08217 -0.0581 0.08177 -0.05833 C 0.08151 -0.05833 0.08125 -0.05856 0.08112 -0.05856 C 0.08021 -0.05903 0.07995 -0.05926 0.07917 -0.05972 C 0.07761 -0.05972 0.07618 -0.05972 0.07461 -0.05949 C 0.07435 -0.05949 0.07396 -0.05926 0.0737 -0.05926 C 0.07318 -0.05903 0.07266 -0.05903 0.07214 -0.05879 L 0.06745 -0.05926 C 0.06693 -0.05926 0.06641 -0.05949 0.06589 -0.05949 C 0.06316 -0.05949 0.06055 -0.05926 0.05795 -0.05926 C 0.05625 -0.05856 0.05795 -0.05926 0.05547 -0.05856 C 0.05521 -0.05856 0.05482 -0.05833 0.05443 -0.05833 C 0.05404 -0.0581 0.05365 -0.0581 0.05326 -0.05787 C 0.05261 -0.05787 0.05209 -0.05764 0.05144 -0.05741 C 0.05118 -0.05717 0.05092 -0.05717 0.05066 -0.05694 C 0.05013 -0.05694 0.04961 -0.05694 0.04922 -0.05671 C 0.04896 -0.05671 0.0487 -0.05648 0.04844 -0.05648 C 0.04805 -0.05625 0.04753 -0.05625 0.04714 -0.05602 C 0.04688 -0.05579 0.04662 -0.05555 0.04636 -0.05555 C 0.0461 -0.05532 0.04571 -0.05509 0.04532 -0.05486 C 0.04519 -0.05486 0.04506 -0.05463 0.0448 -0.05463 C 0.04454 -0.0544 0.04441 -0.0544 0.04414 -0.05417 C 0.04375 -0.05393 0.0431 -0.0537 0.0431 -0.05347 C 0.04284 -0.05347 0.04271 -0.05324 0.04258 -0.05301 C 0.04128 -0.05208 0.04102 -0.05231 0.03959 -0.05208 C 0.0392 -0.05208 0.03881 -0.05185 0.03855 -0.05185 C 0.03816 -0.05162 0.03776 -0.05139 0.0375 -0.05116 C 0.03724 -0.05092 0.03646 -0.05069 0.0362 -0.05046 C 0.0349 -0.0493 0.03646 -0.05023 0.03516 -0.04954 C 0.03373 -0.04768 0.03555 -0.05 0.03412 -0.04861 C 0.03295 -0.04745 0.03438 -0.04838 0.03295 -0.04768 C 0.03191 -0.04676 0.03243 -0.04722 0.03112 -0.04653 L 0.0306 -0.04606 C 0.03047 -0.04583 0.03047 -0.04537 0.03034 -0.04514 C 0.02995 -0.04491 0.02917 -0.04467 0.02917 -0.04444 C 0.02839 -0.04352 0.02891 -0.04398 0.02761 -0.04329 C 0.02748 -0.04329 0.02722 -0.04329 0.02709 -0.04305 C 0.02644 -0.04213 0.02683 -0.04259 0.02592 -0.04213 C 0.02461 -0.04051 0.02526 -0.04097 0.02409 -0.04051 C 0.0237 -0.04004 0.02344 -0.03958 0.02292 -0.03935 C 0.02253 -0.03912 0.02227 -0.03889 0.02188 -0.03866 L 0.02136 -0.03842 C 0.02084 -0.0375 0.02045 -0.03657 0.0198 -0.03611 L 0.01927 -0.03588 C 0.01784 -0.03426 0.01954 -0.03634 0.01836 -0.03426 C 0.01797 -0.03356 0.01771 -0.03356 0.01719 -0.03333 L 0.0155 -0.03148 C 0.01537 -0.03125 0.01524 -0.03102 0.01498 -0.03079 L 0.01446 -0.03055 C 0.01381 -0.0287 0.01459 -0.03032 0.01342 -0.0294 C 0.01302 -0.02893 0.01276 -0.02847 0.01237 -0.02801 L 0.01185 -0.02754 C 0.01172 -0.02731 0.01159 -0.02685 0.01133 -0.02685 L 0.01081 -0.02639 L 0.00977 -0.02523 C 0.00964 -0.025 0.00951 -0.02477 0.00925 -0.02454 L 0.00821 -0.02407 L 0.00769 -0.02361 C 0.00756 -0.02338 0.00743 -0.02315 0.0073 -0.02268 C 0.00677 -0.02176 0.00638 -0.02153 0.00612 -0.01991 C 0.00599 -0.01967 0.00599 -0.01944 0.00586 -0.01898 C 0.00586 -0.01852 0.00586 -0.01829 0.00573 -0.01782 C 0.0056 -0.01736 0.00547 -0.01713 0.00534 -0.0169 C 0.00469 -0.01412 0.00547 -0.01574 0.00456 -0.01412 C 0.00417 -0.0125 0.00456 -0.01366 0.00378 -0.01227 C 0.00261 -0.00949 0.00443 -0.01296 0.003 -0.01042 C 0.00248 -0.0081 0.00313 -0.01088 0.00222 -0.00833 C 0.00157 -0.00671 0.00274 -0.00833 0.00157 -0.00694 C 0.00144 -0.00648 0.00131 -0.00602 0.00118 -0.00555 C 0.00092 -0.00509 0.00013 -0.00092 -3.95833E-6 -1.48148E-6 Z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9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18" y="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7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455AE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500"/>
                            </p:stCondLst>
                            <p:childTnLst>
                              <p:par>
                                <p:cTn id="5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" grpId="0" animBg="1"/>
      <p:bldP spid="5" grpId="0"/>
      <p:bldP spid="17" grpId="0" animBg="1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Resim 18">
            <a:extLst>
              <a:ext uri="{FF2B5EF4-FFF2-40B4-BE49-F238E27FC236}">
                <a16:creationId xmlns:a16="http://schemas.microsoft.com/office/drawing/2014/main" id="{71E10CBE-ACE6-455C-B8B9-5C9105F2FFF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287" y="1059795"/>
            <a:ext cx="2434033" cy="3644153"/>
          </a:xfrm>
          <a:prstGeom prst="rect">
            <a:avLst/>
          </a:prstGeom>
        </p:spPr>
      </p:pic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9" y="245920"/>
            <a:ext cx="1171223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Üçgen prizmanın düz yüzeyini kullanarak hangi geometrik şekli elde ederiz ?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2" name="İkizkenar Üçgen 1">
            <a:extLst>
              <a:ext uri="{FF2B5EF4-FFF2-40B4-BE49-F238E27FC236}">
                <a16:creationId xmlns:a16="http://schemas.microsoft.com/office/drawing/2014/main" id="{65A30D68-10F0-46DC-9D6F-481359DB26B2}"/>
              </a:ext>
            </a:extLst>
          </p:cNvPr>
          <p:cNvSpPr/>
          <p:nvPr/>
        </p:nvSpPr>
        <p:spPr>
          <a:xfrm>
            <a:off x="6203068" y="2258966"/>
            <a:ext cx="1904614" cy="1832974"/>
          </a:xfrm>
          <a:prstGeom prst="triangl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0F6FEF21-570F-40DC-B06E-02B19F94FDDB}"/>
              </a:ext>
            </a:extLst>
          </p:cNvPr>
          <p:cNvSpPr/>
          <p:nvPr/>
        </p:nvSpPr>
        <p:spPr>
          <a:xfrm>
            <a:off x="6449091" y="4265459"/>
            <a:ext cx="141256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üçgen</a:t>
            </a:r>
          </a:p>
        </p:txBody>
      </p:sp>
      <p:pic>
        <p:nvPicPr>
          <p:cNvPr id="15" name="Resim 14">
            <a:extLst>
              <a:ext uri="{FF2B5EF4-FFF2-40B4-BE49-F238E27FC236}">
                <a16:creationId xmlns:a16="http://schemas.microsoft.com/office/drawing/2014/main" id="{DFE4D51C-453F-469E-8053-96E7BBB9018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701" y="1933118"/>
            <a:ext cx="1897505" cy="18975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00896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3.7037E-6 L -3.54167E-6 0.00023 C 0.00157 0.00231 0.00313 0.00486 0.00495 0.00671 C 0.00547 0.0074 0.00638 0.00694 0.00677 0.00787 C 0.00756 0.00972 0.00717 0.01296 0.00808 0.01458 C 0.00938 0.01689 0.01198 0.02199 0.01368 0.02222 L 0.0181 0.02338 C 0.01953 0.02453 0.02188 0.02569 0.02305 0.02777 C 0.02357 0.02893 0.0237 0.03055 0.02435 0.03125 C 0.025 0.03217 0.02605 0.03194 0.02683 0.0324 C 0.02813 0.0331 0.0306 0.03449 0.0306 0.03472 C 0.03321 0.04398 0.03021 0.03495 0.03373 0.0412 C 0.03789 0.04861 0.03177 0.04074 0.03685 0.04676 C 0.03724 0.04791 0.0375 0.0493 0.03802 0.05 C 0.03855 0.05092 0.03933 0.05069 0.03998 0.05115 C 0.04076 0.05185 0.04167 0.05277 0.04245 0.05347 C 0.04388 0.0574 0.0448 0.06064 0.04688 0.06342 C 0.04805 0.06504 0.04935 0.06643 0.05052 0.06782 L 0.05248 0.07014 L 0.0543 0.07222 C 0.05534 0.07777 0.05417 0.07407 0.05677 0.07777 C 0.05756 0.07893 0.05795 0.08032 0.05873 0.08125 C 0.05925 0.08194 0.06276 0.08333 0.06302 0.08333 C 0.06446 0.08588 0.06511 0.0875 0.0668 0.08889 C 0.06745 0.08958 0.0681 0.08958 0.06875 0.09004 C 0.0694 0.09074 0.06993 0.09166 0.07058 0.09236 C 0.07123 0.09282 0.07188 0.09305 0.0724 0.09351 C 0.07474 0.09514 0.075 0.0956 0.07683 0.09791 C 0.07722 0.09907 0.07748 0.10046 0.07813 0.10115 C 0.07865 0.10185 0.0793 0.10185 0.07995 0.10231 C 0.08086 0.10301 0.08164 0.10347 0.08243 0.10463 C 0.08321 0.10555 0.0836 0.10694 0.08438 0.10787 C 0.08868 0.11342 0.08516 0.10717 0.08868 0.11226 C 0.08946 0.11342 0.08985 0.11481 0.09063 0.11574 C 0.09141 0.11666 0.09232 0.11713 0.0931 0.11782 C 0.09375 0.11851 0.0944 0.11921 0.09493 0.12014 C 0.09584 0.12106 0.09662 0.12245 0.09753 0.12338 C 0.09805 0.12407 0.0987 0.12407 0.09935 0.12453 C 0.10365 0.12847 0.09857 0.12546 0.10378 0.12777 C 0.1043 0.12893 0.10482 0.13055 0.1056 0.13125 C 0.10677 0.1324 0.10938 0.13333 0.10938 0.13356 C 0.11068 0.13518 0.11289 0.13981 0.11498 0.13564 C 0.11576 0.13402 0.11511 0.13101 0.11563 0.12893 C 0.11615 0.12685 0.11836 0.12453 0.1194 0.12338 C 0.1198 0.12222 0.12045 0.12152 0.12058 0.12014 C 0.12123 0.11296 0.11797 0.11805 0.12058 0.11018 C 0.12097 0.10902 0.12188 0.10856 0.12253 0.10787 C 0.12657 0.09699 0.12019 0.11389 0.12565 0.1 C 0.12644 0.09791 0.12761 0.09606 0.12813 0.09351 C 0.12891 0.08935 0.12969 0.08564 0.12995 0.08125 C 0.13008 0.08055 0.13047 0.07222 0.13125 0.07014 C 0.13217 0.06759 0.1336 0.0662 0.13503 0.06458 C 0.13542 0.06296 0.13581 0.06157 0.1362 0.06018 C 0.13646 0.05902 0.13659 0.05787 0.13685 0.05671 C 0.1405 0.04537 0.13855 0.05439 0.13998 0.04676 C 0.14024 0.04143 0.13985 0.03564 0.1418 0.03125 C 0.14297 0.0287 0.14558 0.02453 0.14558 0.02476 C 0.1461 0.02083 0.14623 0.01828 0.14688 0.01458 C 0.14701 0.01342 0.14714 0.01226 0.14753 0.01111 C 0.14792 0.00995 0.14883 0.00926 0.14935 0.00787 C 0.14987 0.00648 0.15013 0.00486 0.15065 0.00347 C 0.15105 0.00231 0.15144 0.00115 0.15183 3.7037E-6 C 0.15508 -0.00973 0.15131 0.00046 0.1543 -0.00764 C 0.15456 -0.00926 0.15482 -0.01065 0.15495 -0.01204 C 0.15521 -0.01436 0.15534 -0.01667 0.1556 -0.01875 C 0.15599 -0.02107 0.15638 -0.02315 0.1569 -0.02547 C 0.15703 -0.02662 0.15756 -0.02755 0.15756 -0.02871 L 0.15756 -0.03311 L 0.15756 -0.03287 " pathEditMode="relative" rAng="0" ptsTypes="AAAAAAAAAAAAAAAAAAAAAAAAAAAAAAAAAAAAAAAAAAAAAAAAAAAAAAAAAAAAAAAAAAAAA">
                                      <p:cBhvr>
                                        <p:cTn id="10" dur="7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78" y="5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0"/>
                            </p:stCondLst>
                            <p:childTnLst>
                              <p:par>
                                <p:cTn id="1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7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455AE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500"/>
                            </p:stCondLst>
                            <p:childTnLst>
                              <p:par>
                                <p:cTn id="2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üp 8">
            <a:extLst>
              <a:ext uri="{FF2B5EF4-FFF2-40B4-BE49-F238E27FC236}">
                <a16:creationId xmlns:a16="http://schemas.microsoft.com/office/drawing/2014/main" id="{8E1DFF1A-37AE-49F8-99FC-B36D60241E7F}"/>
              </a:ext>
            </a:extLst>
          </p:cNvPr>
          <p:cNvSpPr/>
          <p:nvPr/>
        </p:nvSpPr>
        <p:spPr>
          <a:xfrm>
            <a:off x="1580676" y="1836520"/>
            <a:ext cx="2434033" cy="2255420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9" y="245920"/>
            <a:ext cx="1171223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Küpün düz yüzeyini kullanarak hangi geometrik şekli elde ederiz ?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65A30D68-10F0-46DC-9D6F-481359DB26B2}"/>
              </a:ext>
            </a:extLst>
          </p:cNvPr>
          <p:cNvSpPr/>
          <p:nvPr/>
        </p:nvSpPr>
        <p:spPr>
          <a:xfrm>
            <a:off x="6203068" y="2258966"/>
            <a:ext cx="1904614" cy="1832974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0F6FEF21-570F-40DC-B06E-02B19F94FDDB}"/>
              </a:ext>
            </a:extLst>
          </p:cNvPr>
          <p:cNvSpPr/>
          <p:nvPr/>
        </p:nvSpPr>
        <p:spPr>
          <a:xfrm>
            <a:off x="6623338" y="4265459"/>
            <a:ext cx="10640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kare</a:t>
            </a:r>
          </a:p>
        </p:txBody>
      </p:sp>
      <p:pic>
        <p:nvPicPr>
          <p:cNvPr id="15" name="Resim 14">
            <a:extLst>
              <a:ext uri="{FF2B5EF4-FFF2-40B4-BE49-F238E27FC236}">
                <a16:creationId xmlns:a16="http://schemas.microsoft.com/office/drawing/2014/main" id="{DFE4D51C-453F-469E-8053-96E7BBB9018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579" y="2460156"/>
            <a:ext cx="1897505" cy="18975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28614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1.11111E-6 L -2.08333E-6 0.00023 C 0.00091 0.00046 0.00196 0.0007 0.00287 0.00116 C 0.00469 0.00208 0.00287 0.00162 0.00547 0.00232 C 0.00651 0.00255 0.00768 0.00278 0.00873 0.00301 C 0.01107 0.00278 0.01328 0.00255 0.01563 0.00232 C 0.01589 0.00232 0.01875 0.00139 0.01914 0.00116 C 0.01979 0.00093 0.02044 -1.11111E-6 0.0211 -1.11111E-6 L 0.02891 -0.00069 C 0.03099 -0.00185 0.02969 -0.00139 0.0336 -0.00069 C 0.03516 -0.00023 0.03685 0.00023 0.03841 0.00046 C 0.04011 0.00046 0.04544 0.00023 0.04792 -0.00069 C 0.04883 -0.00092 0.04961 -0.00139 0.05052 -0.00185 C 0.053 -0.00278 0.05117 -0.00185 0.05313 -0.00301 L 0.06094 -0.00231 C 0.06237 -0.00208 0.0638 -0.00185 0.06511 -0.00185 C 0.06693 -0.00139 0.06927 -0.00092 0.0711 -0.00069 C 0.07175 -0.00046 0.0724 -0.00023 0.07305 -1.11111E-6 C 0.07656 0.00093 0.07409 0.00023 0.07696 0.00116 C 0.07904 0.00093 0.08099 0.00093 0.08308 0.00046 C 0.08399 0.00046 0.0849 -1.11111E-6 0.08568 -1.11111E-6 C 0.08698 -1.11111E-6 0.09115 0.00093 0.09258 0.00116 C 0.09479 0.00093 0.09688 0.00093 0.09909 0.00046 C 0.09961 0.00046 0.10013 0.00023 0.10078 -1.11111E-6 C 0.10313 -0.00069 0.10391 -0.00069 0.10664 -0.00116 C 0.10808 -0.00092 0.10964 -0.00092 0.1112 -0.00069 C 0.11185 -0.00046 0.11315 0.00046 0.11315 0.0007 C 0.11511 0.00301 0.11419 0.00232 0.11836 0.00232 C 0.12591 0.00232 0.13138 0.00185 0.13854 0.00116 C 0.14466 -0.00046 0.14154 -0.00023 0.14766 0.00046 C 0.14831 0.0007 0.14896 0.00116 0.14961 0.00116 C 0.15117 0.00116 0.15169 0.0007 0.15287 -1.11111E-6 C 0.15313 -0.00046 0.15326 -0.00092 0.15352 -0.00116 C 0.15391 -0.00139 0.1543 -0.00139 0.15456 -0.00185 C 0.15482 -0.00208 0.15495 -0.00301 0.15521 -0.00347 C 0.15547 -0.00417 0.15586 -0.00463 0.15612 -0.00532 C 0.15638 -0.00579 0.15651 -0.00648 0.15677 -0.00694 C 0.15716 -0.00787 0.15768 -0.00856 0.15808 -0.00926 C 0.15847 -0.00995 0.15886 -0.01042 0.15912 -0.01111 C 0.15938 -0.01157 0.15964 -0.01204 0.15977 -0.01273 C 0.16042 -0.01528 0.15964 -0.01389 0.16068 -0.0162 C 0.16107 -0.01713 0.16146 -0.01829 0.16198 -0.01852 L 0.16433 -0.01921 C 0.16589 -0.02199 0.16393 -0.01852 0.16602 -0.02153 C 0.16615 -0.02176 0.16641 -0.02222 0.16667 -0.02268 C 0.16719 -0.02569 0.16654 -0.02315 0.16758 -0.02546 C 0.16784 -0.02616 0.16797 -0.02662 0.16823 -0.02731 C 0.16992 -0.03055 0.16966 -0.03009 0.17123 -0.03194 C 0.17162 -0.0331 0.17188 -0.03449 0.17253 -0.03542 C 0.17318 -0.03611 0.17357 -0.03657 0.17409 -0.03773 C 0.17435 -0.03819 0.17448 -0.03889 0.17474 -0.03935 C 0.17552 -0.04097 0.17578 -0.0412 0.17669 -0.04236 C 0.17696 -0.04282 0.17709 -0.04352 0.17735 -0.04398 C 0.17787 -0.04514 0.17826 -0.0456 0.17904 -0.0463 C 0.18099 -0.05162 0.17839 -0.04514 0.18034 -0.0493 C 0.1806 -0.05 0.18112 -0.05162 0.18164 -0.05208 C 0.18203 -0.05255 0.18242 -0.05255 0.18294 -0.05278 C 0.18308 -0.05301 0.18334 -0.05347 0.1836 -0.05393 C 0.18399 -0.05509 0.18412 -0.05694 0.1849 -0.05741 L 0.18581 -0.05787 C 0.18607 -0.05856 0.1862 -0.05926 0.18646 -0.05972 C 0.18789 -0.0625 0.18776 -0.06227 0.18906 -0.06366 C 0.19089 -0.06829 0.18854 -0.06273 0.19076 -0.06667 C 0.19102 -0.06713 0.19115 -0.06782 0.19141 -0.06829 C 0.19154 -0.06875 0.1918 -0.06921 0.19206 -0.06944 C 0.19232 -0.07014 0.19258 -0.0706 0.19271 -0.0713 C 0.19284 -0.07176 0.19284 -0.07245 0.19297 -0.07292 C 0.19323 -0.07361 0.19375 -0.07384 0.19401 -0.07407 C 0.1944 -0.07477 0.19466 -0.07546 0.19492 -0.07592 C 0.19531 -0.07639 0.19571 -0.07662 0.19597 -0.07708 C 0.19792 -0.08009 0.19662 -0.07824 0.19792 -0.08102 C 0.19896 -0.08356 0.19818 -0.08102 0.19896 -0.08333 L 0.19896 -0.0831 " pathEditMode="relative" rAng="0" ptsTypes="AAAAAAAAAAAAAAAAAAAAAAAAAAAAAAAAAAAAAAAAAAAAAAAAAAAAAAAAAAAAAAAAAAAAAAAAA">
                                      <p:cBhvr>
                                        <p:cTn id="10" dur="8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48" y="-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500"/>
                            </p:stCondLst>
                            <p:childTnLst>
                              <p:par>
                                <p:cTn id="1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7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455AE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0"/>
                            </p:stCondLst>
                            <p:childTnLst>
                              <p:par>
                                <p:cTn id="2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3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" grpId="0" animBg="1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ISPRING_RESOURCE_PATHS_HASH_PRESENTER" val="c3443ab11f94eec0ef4865e5f369d85bd17642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Özel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4673</TotalTime>
  <Words>514</Words>
  <Application>Microsoft Office PowerPoint</Application>
  <PresentationFormat>Geniş ekran</PresentationFormat>
  <Paragraphs>120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Arial</vt:lpstr>
      <vt:lpstr>Calibri</vt:lpstr>
      <vt:lpstr>Tahoma</vt:lpstr>
      <vt:lpstr>Wingdings</vt:lpstr>
      <vt:lpstr>Advertising_Booth_Display</vt:lpstr>
      <vt:lpstr>1_Advertising_Booth_Display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Üç Basamaklı Doğal Sayılar</dc:title>
  <dc:creator>www.mebders.com</dc:creator>
  <cp:lastModifiedBy>Muhammet Bozkurt</cp:lastModifiedBy>
  <cp:revision>296</cp:revision>
  <dcterms:created xsi:type="dcterms:W3CDTF">2015-08-18T22:48:21Z</dcterms:created>
  <dcterms:modified xsi:type="dcterms:W3CDTF">2017-12-24T19:00:26Z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47CDB9D4-C571-40E4-A60F-B84C9155C95F</vt:lpwstr>
  </property>
  <property fmtid="{D5CDD505-2E9C-101B-9397-08002B2CF9AE}" pid="3" name="ArticulatePath">
    <vt:lpwstr>Sunu1</vt:lpwstr>
  </property>
  <property fmtid="{D5CDD505-2E9C-101B-9397-08002B2CF9AE}" pid="4" name="_MarkAsFinal">
    <vt:bool>true</vt:bool>
  </property>
</Properties>
</file>