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19" r:id="rId4"/>
    <p:sldId id="331" r:id="rId5"/>
    <p:sldId id="309" r:id="rId6"/>
    <p:sldId id="332" r:id="rId7"/>
    <p:sldId id="333" r:id="rId8"/>
    <p:sldId id="285" r:id="rId9"/>
    <p:sldId id="274" r:id="rId10"/>
  </p:sldIdLst>
  <p:sldSz cx="12192000" cy="6858000"/>
  <p:notesSz cx="6858000" cy="9144000"/>
  <p:custDataLst>
    <p:tags r:id="rId11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3FB"/>
    <a:srgbClr val="000099"/>
    <a:srgbClr val="9292A0"/>
    <a:srgbClr val="523100"/>
    <a:srgbClr val="6E4200"/>
    <a:srgbClr val="D59536"/>
    <a:srgbClr val="150C00"/>
    <a:srgbClr val="794903"/>
    <a:srgbClr val="160D00"/>
    <a:srgbClr val="2718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6" d="100"/>
          <a:sy n="86" d="100"/>
        </p:scale>
        <p:origin x="7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12/31/2017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9" y="99785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440479" y="1065602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440479" y="1505920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441074" y="2853711"/>
            <a:ext cx="6824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SİMETRİ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441411" y="1984323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ŞEKİLLER VE   			  ZİHİNDEN İŞLEMLER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440479" y="3798937"/>
            <a:ext cx="749363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sz="14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Düzlemsel şekillerde, doğruya göre simetriyi belirler ve simetrik şekiller oluşturur.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40479" y="333076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67212" y="461608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 – 6)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3712045" y="861277"/>
            <a:ext cx="505265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İki eş parçaya ayrılabilir mi ?</a:t>
            </a:r>
          </a:p>
        </p:txBody>
      </p:sp>
      <p:sp>
        <p:nvSpPr>
          <p:cNvPr id="41" name="Dikdörtgen 40"/>
          <p:cNvSpPr/>
          <p:nvPr/>
        </p:nvSpPr>
        <p:spPr>
          <a:xfrm>
            <a:off x="4226382" y="6374411"/>
            <a:ext cx="351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Serbest Form: Şekil 50">
            <a:extLst>
              <a:ext uri="{FF2B5EF4-FFF2-40B4-BE49-F238E27FC236}">
                <a16:creationId xmlns:a16="http://schemas.microsoft.com/office/drawing/2014/main" id="{03214709-43C7-4270-905E-5C1F608EF23C}"/>
              </a:ext>
            </a:extLst>
          </p:cNvPr>
          <p:cNvSpPr/>
          <p:nvPr/>
        </p:nvSpPr>
        <p:spPr>
          <a:xfrm>
            <a:off x="4807964" y="2152558"/>
            <a:ext cx="1176784" cy="2140067"/>
          </a:xfrm>
          <a:custGeom>
            <a:avLst/>
            <a:gdLst>
              <a:gd name="connsiteX0" fmla="*/ 1167412 w 1176784"/>
              <a:gd name="connsiteY0" fmla="*/ 0 h 2140067"/>
              <a:gd name="connsiteX1" fmla="*/ 1176784 w 1176784"/>
              <a:gd name="connsiteY1" fmla="*/ 27799 h 2140067"/>
              <a:gd name="connsiteX2" fmla="*/ 1176784 w 1176784"/>
              <a:gd name="connsiteY2" fmla="*/ 1641421 h 2140067"/>
              <a:gd name="connsiteX3" fmla="*/ 1167412 w 1176784"/>
              <a:gd name="connsiteY3" fmla="*/ 1634858 h 2140067"/>
              <a:gd name="connsiteX4" fmla="*/ 445912 w 1176784"/>
              <a:gd name="connsiteY4" fmla="*/ 2140067 h 2140067"/>
              <a:gd name="connsiteX5" fmla="*/ 721507 w 1176784"/>
              <a:gd name="connsiteY5" fmla="*/ 1322632 h 2140067"/>
              <a:gd name="connsiteX6" fmla="*/ 0 w 1176784"/>
              <a:gd name="connsiteY6" fmla="*/ 817433 h 2140067"/>
              <a:gd name="connsiteX7" fmla="*/ 891827 w 1176784"/>
              <a:gd name="connsiteY7" fmla="*/ 817438 h 214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6784" h="2140067">
                <a:moveTo>
                  <a:pt x="1167412" y="0"/>
                </a:moveTo>
                <a:lnTo>
                  <a:pt x="1176784" y="27799"/>
                </a:lnTo>
                <a:lnTo>
                  <a:pt x="1176784" y="1641421"/>
                </a:lnTo>
                <a:lnTo>
                  <a:pt x="1167412" y="1634858"/>
                </a:lnTo>
                <a:lnTo>
                  <a:pt x="445912" y="2140067"/>
                </a:lnTo>
                <a:lnTo>
                  <a:pt x="721507" y="1322632"/>
                </a:lnTo>
                <a:lnTo>
                  <a:pt x="0" y="817433"/>
                </a:lnTo>
                <a:lnTo>
                  <a:pt x="891827" y="8174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Serbest Form: Şekil 51">
            <a:extLst>
              <a:ext uri="{FF2B5EF4-FFF2-40B4-BE49-F238E27FC236}">
                <a16:creationId xmlns:a16="http://schemas.microsoft.com/office/drawing/2014/main" id="{C0208834-AC02-4A17-9CE7-31F112197E7F}"/>
              </a:ext>
            </a:extLst>
          </p:cNvPr>
          <p:cNvSpPr/>
          <p:nvPr/>
        </p:nvSpPr>
        <p:spPr>
          <a:xfrm>
            <a:off x="5984748" y="2152557"/>
            <a:ext cx="1167412" cy="2140067"/>
          </a:xfrm>
          <a:custGeom>
            <a:avLst/>
            <a:gdLst>
              <a:gd name="connsiteX0" fmla="*/ 1 w 1167412"/>
              <a:gd name="connsiteY0" fmla="*/ 0 h 2140067"/>
              <a:gd name="connsiteX1" fmla="*/ 275585 w 1167412"/>
              <a:gd name="connsiteY1" fmla="*/ 817438 h 2140067"/>
              <a:gd name="connsiteX2" fmla="*/ 1167412 w 1167412"/>
              <a:gd name="connsiteY2" fmla="*/ 817433 h 2140067"/>
              <a:gd name="connsiteX3" fmla="*/ 445905 w 1167412"/>
              <a:gd name="connsiteY3" fmla="*/ 1322632 h 2140067"/>
              <a:gd name="connsiteX4" fmla="*/ 721500 w 1167412"/>
              <a:gd name="connsiteY4" fmla="*/ 2140067 h 2140067"/>
              <a:gd name="connsiteX5" fmla="*/ 1 w 1167412"/>
              <a:gd name="connsiteY5" fmla="*/ 1634858 h 2140067"/>
              <a:gd name="connsiteX6" fmla="*/ 0 w 1167412"/>
              <a:gd name="connsiteY6" fmla="*/ 1634859 h 2140067"/>
              <a:gd name="connsiteX7" fmla="*/ 0 w 1167412"/>
              <a:gd name="connsiteY7" fmla="*/ 3 h 214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7412" h="2140067">
                <a:moveTo>
                  <a:pt x="1" y="0"/>
                </a:moveTo>
                <a:lnTo>
                  <a:pt x="275585" y="817438"/>
                </a:lnTo>
                <a:lnTo>
                  <a:pt x="1167412" y="817433"/>
                </a:lnTo>
                <a:lnTo>
                  <a:pt x="445905" y="1322632"/>
                </a:lnTo>
                <a:lnTo>
                  <a:pt x="721500" y="2140067"/>
                </a:lnTo>
                <a:lnTo>
                  <a:pt x="1" y="1634858"/>
                </a:lnTo>
                <a:lnTo>
                  <a:pt x="0" y="1634859"/>
                </a:lnTo>
                <a:lnTo>
                  <a:pt x="0" y="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Serbest Form: Şekil 55">
            <a:extLst>
              <a:ext uri="{FF2B5EF4-FFF2-40B4-BE49-F238E27FC236}">
                <a16:creationId xmlns:a16="http://schemas.microsoft.com/office/drawing/2014/main" id="{C13BE97F-AB14-4FEF-826D-7C6FBAFA6AE1}"/>
              </a:ext>
            </a:extLst>
          </p:cNvPr>
          <p:cNvSpPr/>
          <p:nvPr/>
        </p:nvSpPr>
        <p:spPr>
          <a:xfrm>
            <a:off x="3984295" y="1986424"/>
            <a:ext cx="1962917" cy="2293703"/>
          </a:xfrm>
          <a:custGeom>
            <a:avLst/>
            <a:gdLst>
              <a:gd name="connsiteX0" fmla="*/ 0 w 1962917"/>
              <a:gd name="connsiteY0" fmla="*/ 0 h 2293703"/>
              <a:gd name="connsiteX1" fmla="*/ 1962917 w 1962917"/>
              <a:gd name="connsiteY1" fmla="*/ 0 h 2293703"/>
              <a:gd name="connsiteX2" fmla="*/ 1962917 w 1962917"/>
              <a:gd name="connsiteY2" fmla="*/ 2293703 h 2293703"/>
              <a:gd name="connsiteX3" fmla="*/ 0 w 1962917"/>
              <a:gd name="connsiteY3" fmla="*/ 2293703 h 229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2917" h="2293703">
                <a:moveTo>
                  <a:pt x="0" y="0"/>
                </a:moveTo>
                <a:lnTo>
                  <a:pt x="1962917" y="0"/>
                </a:lnTo>
                <a:lnTo>
                  <a:pt x="1962917" y="2293703"/>
                </a:lnTo>
                <a:lnTo>
                  <a:pt x="0" y="229370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Serbest Form: Şekil 56">
            <a:extLst>
              <a:ext uri="{FF2B5EF4-FFF2-40B4-BE49-F238E27FC236}">
                <a16:creationId xmlns:a16="http://schemas.microsoft.com/office/drawing/2014/main" id="{8A2AC58D-1640-4470-B5B7-2B733E3D7D1E}"/>
              </a:ext>
            </a:extLst>
          </p:cNvPr>
          <p:cNvSpPr/>
          <p:nvPr/>
        </p:nvSpPr>
        <p:spPr>
          <a:xfrm>
            <a:off x="5946940" y="1986424"/>
            <a:ext cx="2077455" cy="2293703"/>
          </a:xfrm>
          <a:custGeom>
            <a:avLst/>
            <a:gdLst>
              <a:gd name="connsiteX0" fmla="*/ 0 w 2077455"/>
              <a:gd name="connsiteY0" fmla="*/ 0 h 2293703"/>
              <a:gd name="connsiteX1" fmla="*/ 2077455 w 2077455"/>
              <a:gd name="connsiteY1" fmla="*/ 0 h 2293703"/>
              <a:gd name="connsiteX2" fmla="*/ 2077455 w 2077455"/>
              <a:gd name="connsiteY2" fmla="*/ 2293703 h 2293703"/>
              <a:gd name="connsiteX3" fmla="*/ 0 w 2077455"/>
              <a:gd name="connsiteY3" fmla="*/ 2293703 h 2293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7455" h="2293703">
                <a:moveTo>
                  <a:pt x="0" y="0"/>
                </a:moveTo>
                <a:lnTo>
                  <a:pt x="2077455" y="0"/>
                </a:lnTo>
                <a:lnTo>
                  <a:pt x="2077455" y="2293703"/>
                </a:lnTo>
                <a:lnTo>
                  <a:pt x="0" y="229370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43F933F6-EAB8-4CE2-A7AE-820CCD485A5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8989" y="1420427"/>
            <a:ext cx="2077455" cy="2931373"/>
          </a:xfrm>
          <a:custGeom>
            <a:avLst/>
            <a:gdLst>
              <a:gd name="connsiteX0" fmla="*/ 0 w 2077455"/>
              <a:gd name="connsiteY0" fmla="*/ 0 h 2931373"/>
              <a:gd name="connsiteX1" fmla="*/ 2077455 w 2077455"/>
              <a:gd name="connsiteY1" fmla="*/ 0 h 2931373"/>
              <a:gd name="connsiteX2" fmla="*/ 2077455 w 2077455"/>
              <a:gd name="connsiteY2" fmla="*/ 2931373 h 2931373"/>
              <a:gd name="connsiteX3" fmla="*/ 0 w 2077455"/>
              <a:gd name="connsiteY3" fmla="*/ 2931373 h 2931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7455" h="2931373">
                <a:moveTo>
                  <a:pt x="0" y="0"/>
                </a:moveTo>
                <a:lnTo>
                  <a:pt x="2077455" y="0"/>
                </a:lnTo>
                <a:lnTo>
                  <a:pt x="2077455" y="2931373"/>
                </a:lnTo>
                <a:lnTo>
                  <a:pt x="0" y="2931373"/>
                </a:lnTo>
                <a:close/>
              </a:path>
            </a:pathLst>
          </a:cu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BABFFEF0-77D5-46AC-BC49-01A685DC7D6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017" y="1420426"/>
            <a:ext cx="1455514" cy="2931373"/>
          </a:xfrm>
          <a:custGeom>
            <a:avLst/>
            <a:gdLst>
              <a:gd name="connsiteX0" fmla="*/ 0 w 1455514"/>
              <a:gd name="connsiteY0" fmla="*/ 0 h 2931373"/>
              <a:gd name="connsiteX1" fmla="*/ 1455514 w 1455514"/>
              <a:gd name="connsiteY1" fmla="*/ 0 h 2931373"/>
              <a:gd name="connsiteX2" fmla="*/ 1455514 w 1455514"/>
              <a:gd name="connsiteY2" fmla="*/ 2931373 h 2931373"/>
              <a:gd name="connsiteX3" fmla="*/ 0 w 1455514"/>
              <a:gd name="connsiteY3" fmla="*/ 2931373 h 2931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14" h="2931373">
                <a:moveTo>
                  <a:pt x="0" y="0"/>
                </a:moveTo>
                <a:lnTo>
                  <a:pt x="1455514" y="0"/>
                </a:lnTo>
                <a:lnTo>
                  <a:pt x="1455514" y="2931373"/>
                </a:lnTo>
                <a:lnTo>
                  <a:pt x="0" y="2931373"/>
                </a:lnTo>
                <a:close/>
              </a:path>
            </a:pathLst>
          </a:cu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2C17028C-DC8D-4D07-B767-C62C83F7D5F6}"/>
              </a:ext>
            </a:extLst>
          </p:cNvPr>
          <p:cNvSpPr/>
          <p:nvPr/>
        </p:nvSpPr>
        <p:spPr>
          <a:xfrm>
            <a:off x="5800064" y="1904976"/>
            <a:ext cx="61106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0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</a:p>
        </p:txBody>
      </p:sp>
      <p:sp>
        <p:nvSpPr>
          <p:cNvPr id="34" name="Serbest Form: Şekil 33">
            <a:extLst>
              <a:ext uri="{FF2B5EF4-FFF2-40B4-BE49-F238E27FC236}">
                <a16:creationId xmlns:a16="http://schemas.microsoft.com/office/drawing/2014/main" id="{0DC897A6-E19F-431E-ADB9-76DB04F71EB3}"/>
              </a:ext>
            </a:extLst>
          </p:cNvPr>
          <p:cNvSpPr/>
          <p:nvPr/>
        </p:nvSpPr>
        <p:spPr>
          <a:xfrm>
            <a:off x="4686086" y="1641927"/>
            <a:ext cx="1431647" cy="2807356"/>
          </a:xfrm>
          <a:custGeom>
            <a:avLst/>
            <a:gdLst>
              <a:gd name="connsiteX0" fmla="*/ 678580 w 1431647"/>
              <a:gd name="connsiteY0" fmla="*/ 93 h 2807356"/>
              <a:gd name="connsiteX1" fmla="*/ 1431647 w 1431647"/>
              <a:gd name="connsiteY1" fmla="*/ 675429 h 2807356"/>
              <a:gd name="connsiteX2" fmla="*/ 1431647 w 1431647"/>
              <a:gd name="connsiteY2" fmla="*/ 2807356 h 2807356"/>
              <a:gd name="connsiteX3" fmla="*/ 678580 w 1431647"/>
              <a:gd name="connsiteY3" fmla="*/ 93 h 280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1647" h="2807356">
                <a:moveTo>
                  <a:pt x="678580" y="93"/>
                </a:moveTo>
                <a:cubicBezTo>
                  <a:pt x="962686" y="5038"/>
                  <a:pt x="1265090" y="209070"/>
                  <a:pt x="1431647" y="675429"/>
                </a:cubicBezTo>
                <a:lnTo>
                  <a:pt x="1431647" y="2807356"/>
                </a:lnTo>
                <a:cubicBezTo>
                  <a:pt x="-654015" y="1275034"/>
                  <a:pt x="-47470" y="-12543"/>
                  <a:pt x="678580" y="93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Serbest Form: Şekil 34">
            <a:extLst>
              <a:ext uri="{FF2B5EF4-FFF2-40B4-BE49-F238E27FC236}">
                <a16:creationId xmlns:a16="http://schemas.microsoft.com/office/drawing/2014/main" id="{49ACE5F1-2807-4DDC-BBC7-F257128C6DAB}"/>
              </a:ext>
            </a:extLst>
          </p:cNvPr>
          <p:cNvSpPr/>
          <p:nvPr/>
        </p:nvSpPr>
        <p:spPr>
          <a:xfrm>
            <a:off x="6105166" y="1642147"/>
            <a:ext cx="1431647" cy="2807356"/>
          </a:xfrm>
          <a:custGeom>
            <a:avLst/>
            <a:gdLst>
              <a:gd name="connsiteX0" fmla="*/ 753068 w 1431647"/>
              <a:gd name="connsiteY0" fmla="*/ 93 h 2807356"/>
              <a:gd name="connsiteX1" fmla="*/ 0 w 1431647"/>
              <a:gd name="connsiteY1" fmla="*/ 2807356 h 2807356"/>
              <a:gd name="connsiteX2" fmla="*/ 0 w 1431647"/>
              <a:gd name="connsiteY2" fmla="*/ 675429 h 2807356"/>
              <a:gd name="connsiteX3" fmla="*/ 753068 w 1431647"/>
              <a:gd name="connsiteY3" fmla="*/ 93 h 2807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1647" h="2807356">
                <a:moveTo>
                  <a:pt x="753068" y="93"/>
                </a:moveTo>
                <a:cubicBezTo>
                  <a:pt x="1479117" y="-12543"/>
                  <a:pt x="2085662" y="1275034"/>
                  <a:pt x="0" y="2807356"/>
                </a:cubicBezTo>
                <a:lnTo>
                  <a:pt x="0" y="675429"/>
                </a:lnTo>
                <a:cubicBezTo>
                  <a:pt x="166557" y="209070"/>
                  <a:pt x="468962" y="5038"/>
                  <a:pt x="753068" y="93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2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0.04792 2.5925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-0.04818 2.5925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04271 -2.96296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03958 -2.96296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0.06472 -3.33333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" y="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10937 -3.33333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48148E-6 L 0.08945 -1.48148E-6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6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08984 -1.48148E-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1" grpId="0" animBg="1"/>
      <p:bldP spid="51" grpId="1" animBg="1"/>
      <p:bldP spid="52" grpId="0" animBg="1"/>
      <p:bldP spid="52" grpId="1" animBg="1"/>
      <p:bldP spid="56" grpId="0" animBg="1"/>
      <p:bldP spid="56" grpId="1" animBg="1"/>
      <p:bldP spid="56" grpId="2" animBg="1"/>
      <p:bldP spid="57" grpId="0" animBg="1"/>
      <p:bldP spid="57" grpId="1" animBg="1"/>
      <p:bldP spid="57" grpId="2" animBg="1"/>
      <p:bldP spid="6" grpId="0"/>
      <p:bldP spid="6" grpId="1"/>
      <p:bldP spid="34" grpId="0" animBg="1"/>
      <p:bldP spid="34" grpId="1" animBg="1"/>
      <p:bldP spid="35" grpId="0" animBg="1"/>
      <p:bldP spid="3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97982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Katlama yerindeki doğruya göre iki eş parça oluşturan şekiller, simetrik şekillerdir.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Bu şekillerin katlama çizgisine simetri doğrusu denir.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13" name="Serbest Form: Şekil 12">
            <a:extLst>
              <a:ext uri="{FF2B5EF4-FFF2-40B4-BE49-F238E27FC236}">
                <a16:creationId xmlns:a16="http://schemas.microsoft.com/office/drawing/2014/main" id="{081BE5B4-C6B2-4580-B4A9-8A55E36F15DC}"/>
              </a:ext>
            </a:extLst>
          </p:cNvPr>
          <p:cNvSpPr/>
          <p:nvPr/>
        </p:nvSpPr>
        <p:spPr>
          <a:xfrm>
            <a:off x="4199139" y="1821047"/>
            <a:ext cx="1580225" cy="3053919"/>
          </a:xfrm>
          <a:custGeom>
            <a:avLst/>
            <a:gdLst>
              <a:gd name="connsiteX0" fmla="*/ 1580225 w 1580225"/>
              <a:gd name="connsiteY0" fmla="*/ 0 h 3053919"/>
              <a:gd name="connsiteX1" fmla="*/ 1580225 w 1580225"/>
              <a:gd name="connsiteY1" fmla="*/ 3053919 h 3053919"/>
              <a:gd name="connsiteX2" fmla="*/ 0 w 1580225"/>
              <a:gd name="connsiteY2" fmla="*/ 3053919 h 305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0225" h="3053919">
                <a:moveTo>
                  <a:pt x="1580225" y="0"/>
                </a:moveTo>
                <a:lnTo>
                  <a:pt x="1580225" y="3053919"/>
                </a:lnTo>
                <a:lnTo>
                  <a:pt x="0" y="305391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: Şekil 13">
            <a:extLst>
              <a:ext uri="{FF2B5EF4-FFF2-40B4-BE49-F238E27FC236}">
                <a16:creationId xmlns:a16="http://schemas.microsoft.com/office/drawing/2014/main" id="{8761AFF3-1154-41C5-8E2E-6BD9202C1EB7}"/>
              </a:ext>
            </a:extLst>
          </p:cNvPr>
          <p:cNvSpPr/>
          <p:nvPr/>
        </p:nvSpPr>
        <p:spPr>
          <a:xfrm>
            <a:off x="5779364" y="1821046"/>
            <a:ext cx="1580225" cy="3053919"/>
          </a:xfrm>
          <a:custGeom>
            <a:avLst/>
            <a:gdLst>
              <a:gd name="connsiteX0" fmla="*/ 0 w 1580225"/>
              <a:gd name="connsiteY0" fmla="*/ 0 h 3053919"/>
              <a:gd name="connsiteX1" fmla="*/ 1580225 w 1580225"/>
              <a:gd name="connsiteY1" fmla="*/ 3053919 h 3053919"/>
              <a:gd name="connsiteX2" fmla="*/ 0 w 1580225"/>
              <a:gd name="connsiteY2" fmla="*/ 3053919 h 305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0225" h="3053919">
                <a:moveTo>
                  <a:pt x="0" y="0"/>
                </a:moveTo>
                <a:lnTo>
                  <a:pt x="1580225" y="3053919"/>
                </a:lnTo>
                <a:lnTo>
                  <a:pt x="0" y="3053919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2F423B3D-B3C3-47AB-BF52-0FC848BC488B}"/>
              </a:ext>
            </a:extLst>
          </p:cNvPr>
          <p:cNvCxnSpPr/>
          <p:nvPr/>
        </p:nvCxnSpPr>
        <p:spPr>
          <a:xfrm>
            <a:off x="5779363" y="1386040"/>
            <a:ext cx="0" cy="3923930"/>
          </a:xfrm>
          <a:prstGeom prst="line">
            <a:avLst/>
          </a:prstGeom>
          <a:ln w="38100">
            <a:solidFill>
              <a:schemeClr val="bg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k: Sol Sağ 5">
            <a:extLst>
              <a:ext uri="{FF2B5EF4-FFF2-40B4-BE49-F238E27FC236}">
                <a16:creationId xmlns:a16="http://schemas.microsoft.com/office/drawing/2014/main" id="{F1D9CD4D-1A1A-4EAA-8DAD-4E8D9AACC45C}"/>
              </a:ext>
            </a:extLst>
          </p:cNvPr>
          <p:cNvSpPr/>
          <p:nvPr/>
        </p:nvSpPr>
        <p:spPr>
          <a:xfrm rot="20730101">
            <a:off x="5800529" y="1331554"/>
            <a:ext cx="1331642" cy="3384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C4F36A4-3E8A-43E3-94A9-76CFDBCDFD55}"/>
              </a:ext>
            </a:extLst>
          </p:cNvPr>
          <p:cNvSpPr/>
          <p:nvPr/>
        </p:nvSpPr>
        <p:spPr>
          <a:xfrm>
            <a:off x="7153337" y="1041345"/>
            <a:ext cx="23246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Simetri doğrusu</a:t>
            </a:r>
          </a:p>
        </p:txBody>
      </p:sp>
      <p:sp>
        <p:nvSpPr>
          <p:cNvPr id="19" name="Ok: Sol Sağ 18">
            <a:extLst>
              <a:ext uri="{FF2B5EF4-FFF2-40B4-BE49-F238E27FC236}">
                <a16:creationId xmlns:a16="http://schemas.microsoft.com/office/drawing/2014/main" id="{60DDC739-5AC3-4B3E-B211-98F5766CC5CB}"/>
              </a:ext>
            </a:extLst>
          </p:cNvPr>
          <p:cNvSpPr/>
          <p:nvPr/>
        </p:nvSpPr>
        <p:spPr>
          <a:xfrm rot="2559397">
            <a:off x="3334016" y="5224076"/>
            <a:ext cx="1331642" cy="3384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k: Sol Sağ 19">
            <a:extLst>
              <a:ext uri="{FF2B5EF4-FFF2-40B4-BE49-F238E27FC236}">
                <a16:creationId xmlns:a16="http://schemas.microsoft.com/office/drawing/2014/main" id="{75ECC0E2-096A-4357-9FE5-D2EB9942335C}"/>
              </a:ext>
            </a:extLst>
          </p:cNvPr>
          <p:cNvSpPr/>
          <p:nvPr/>
        </p:nvSpPr>
        <p:spPr>
          <a:xfrm rot="18915291">
            <a:off x="6922004" y="5210791"/>
            <a:ext cx="1331642" cy="3384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29212BE4-2BFD-43EF-8806-73ACFB4062ED}"/>
              </a:ext>
            </a:extLst>
          </p:cNvPr>
          <p:cNvSpPr/>
          <p:nvPr/>
        </p:nvSpPr>
        <p:spPr>
          <a:xfrm>
            <a:off x="4673716" y="5843625"/>
            <a:ext cx="23194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Simetrik şekiller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51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0.12969 -4.44444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4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1289 -4.44444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 animBg="1"/>
      <p:bldP spid="14" grpId="0" animBg="1"/>
      <p:bldP spid="6" grpId="0" animBg="1"/>
      <p:bldP spid="10" grpId="0"/>
      <p:bldP spid="19" grpId="0" animBg="1"/>
      <p:bldP spid="20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665092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 verilen şekillerden hangileri simetrik şekillerdir ?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Serbest Form: Şekil 6">
            <a:extLst>
              <a:ext uri="{FF2B5EF4-FFF2-40B4-BE49-F238E27FC236}">
                <a16:creationId xmlns:a16="http://schemas.microsoft.com/office/drawing/2014/main" id="{72A37F7A-A6C6-4F5F-BD4B-BB3DDB15A335}"/>
              </a:ext>
            </a:extLst>
          </p:cNvPr>
          <p:cNvSpPr/>
          <p:nvPr/>
        </p:nvSpPr>
        <p:spPr>
          <a:xfrm>
            <a:off x="9185218" y="2013011"/>
            <a:ext cx="2417897" cy="2195004"/>
          </a:xfrm>
          <a:custGeom>
            <a:avLst/>
            <a:gdLst>
              <a:gd name="connsiteX0" fmla="*/ 0 w 1899821"/>
              <a:gd name="connsiteY0" fmla="*/ 550416 h 1873189"/>
              <a:gd name="connsiteX1" fmla="*/ 426128 w 1899821"/>
              <a:gd name="connsiteY1" fmla="*/ 8878 h 1873189"/>
              <a:gd name="connsiteX2" fmla="*/ 1455938 w 1899821"/>
              <a:gd name="connsiteY2" fmla="*/ 0 h 1873189"/>
              <a:gd name="connsiteX3" fmla="*/ 1899821 w 1899821"/>
              <a:gd name="connsiteY3" fmla="*/ 568171 h 1873189"/>
              <a:gd name="connsiteX4" fmla="*/ 1322773 w 1899821"/>
              <a:gd name="connsiteY4" fmla="*/ 559294 h 1873189"/>
              <a:gd name="connsiteX5" fmla="*/ 1340528 w 1899821"/>
              <a:gd name="connsiteY5" fmla="*/ 1429305 h 1873189"/>
              <a:gd name="connsiteX6" fmla="*/ 1677880 w 1899821"/>
              <a:gd name="connsiteY6" fmla="*/ 1438183 h 1873189"/>
              <a:gd name="connsiteX7" fmla="*/ 1686757 w 1899821"/>
              <a:gd name="connsiteY7" fmla="*/ 1873189 h 1873189"/>
              <a:gd name="connsiteX8" fmla="*/ 230819 w 1899821"/>
              <a:gd name="connsiteY8" fmla="*/ 1846556 h 1873189"/>
              <a:gd name="connsiteX9" fmla="*/ 230819 w 1899821"/>
              <a:gd name="connsiteY9" fmla="*/ 1447061 h 1873189"/>
              <a:gd name="connsiteX10" fmla="*/ 568171 w 1899821"/>
              <a:gd name="connsiteY10" fmla="*/ 1438183 h 1873189"/>
              <a:gd name="connsiteX11" fmla="*/ 559293 w 1899821"/>
              <a:gd name="connsiteY11" fmla="*/ 550416 h 1873189"/>
              <a:gd name="connsiteX12" fmla="*/ 0 w 1899821"/>
              <a:gd name="connsiteY12" fmla="*/ 550416 h 1873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99821" h="1873189">
                <a:moveTo>
                  <a:pt x="0" y="550416"/>
                </a:moveTo>
                <a:lnTo>
                  <a:pt x="426128" y="8878"/>
                </a:lnTo>
                <a:lnTo>
                  <a:pt x="1455938" y="0"/>
                </a:lnTo>
                <a:lnTo>
                  <a:pt x="1899821" y="568171"/>
                </a:lnTo>
                <a:lnTo>
                  <a:pt x="1322773" y="559294"/>
                </a:lnTo>
                <a:lnTo>
                  <a:pt x="1340528" y="1429305"/>
                </a:lnTo>
                <a:lnTo>
                  <a:pt x="1677880" y="1438183"/>
                </a:lnTo>
                <a:lnTo>
                  <a:pt x="1686757" y="1873189"/>
                </a:lnTo>
                <a:lnTo>
                  <a:pt x="230819" y="1846556"/>
                </a:lnTo>
                <a:lnTo>
                  <a:pt x="230819" y="1447061"/>
                </a:lnTo>
                <a:lnTo>
                  <a:pt x="568171" y="1438183"/>
                </a:lnTo>
                <a:cubicBezTo>
                  <a:pt x="565212" y="1142261"/>
                  <a:pt x="562252" y="846338"/>
                  <a:pt x="559293" y="550416"/>
                </a:cubicBezTo>
                <a:lnTo>
                  <a:pt x="0" y="550416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: Şekil 7">
            <a:extLst>
              <a:ext uri="{FF2B5EF4-FFF2-40B4-BE49-F238E27FC236}">
                <a16:creationId xmlns:a16="http://schemas.microsoft.com/office/drawing/2014/main" id="{44D6BE19-6EEA-41FC-B8ED-2B0434BDA1D5}"/>
              </a:ext>
            </a:extLst>
          </p:cNvPr>
          <p:cNvSpPr/>
          <p:nvPr/>
        </p:nvSpPr>
        <p:spPr>
          <a:xfrm>
            <a:off x="4805782" y="2246050"/>
            <a:ext cx="3388308" cy="1961965"/>
          </a:xfrm>
          <a:custGeom>
            <a:avLst/>
            <a:gdLst>
              <a:gd name="connsiteX0" fmla="*/ 0 w 2769833"/>
              <a:gd name="connsiteY0" fmla="*/ 1109709 h 1127464"/>
              <a:gd name="connsiteX1" fmla="*/ 1287263 w 2769833"/>
              <a:gd name="connsiteY1" fmla="*/ 8878 h 1127464"/>
              <a:gd name="connsiteX2" fmla="*/ 2104008 w 2769833"/>
              <a:gd name="connsiteY2" fmla="*/ 0 h 1127464"/>
              <a:gd name="connsiteX3" fmla="*/ 2760956 w 2769833"/>
              <a:gd name="connsiteY3" fmla="*/ 648070 h 1127464"/>
              <a:gd name="connsiteX4" fmla="*/ 2769833 w 2769833"/>
              <a:gd name="connsiteY4" fmla="*/ 1127464 h 1127464"/>
              <a:gd name="connsiteX5" fmla="*/ 0 w 2769833"/>
              <a:gd name="connsiteY5" fmla="*/ 1109709 h 112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69833" h="1127464">
                <a:moveTo>
                  <a:pt x="0" y="1109709"/>
                </a:moveTo>
                <a:lnTo>
                  <a:pt x="1287263" y="8878"/>
                </a:lnTo>
                <a:lnTo>
                  <a:pt x="2104008" y="0"/>
                </a:lnTo>
                <a:lnTo>
                  <a:pt x="2760956" y="648070"/>
                </a:lnTo>
                <a:lnTo>
                  <a:pt x="2769833" y="1127464"/>
                </a:lnTo>
                <a:lnTo>
                  <a:pt x="0" y="1109709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ltıgen 8">
            <a:extLst>
              <a:ext uri="{FF2B5EF4-FFF2-40B4-BE49-F238E27FC236}">
                <a16:creationId xmlns:a16="http://schemas.microsoft.com/office/drawing/2014/main" id="{8EA7741B-8B89-4CFC-BE4B-C2D283DF63D4}"/>
              </a:ext>
            </a:extLst>
          </p:cNvPr>
          <p:cNvSpPr/>
          <p:nvPr/>
        </p:nvSpPr>
        <p:spPr>
          <a:xfrm>
            <a:off x="805612" y="2405848"/>
            <a:ext cx="2831977" cy="1802167"/>
          </a:xfrm>
          <a:prstGeom prst="hexagon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9" name="Düz Bağlayıcı 18">
            <a:extLst>
              <a:ext uri="{FF2B5EF4-FFF2-40B4-BE49-F238E27FC236}">
                <a16:creationId xmlns:a16="http://schemas.microsoft.com/office/drawing/2014/main" id="{A411558F-1201-43BA-AEF4-240988BF0C52}"/>
              </a:ext>
            </a:extLst>
          </p:cNvPr>
          <p:cNvCxnSpPr>
            <a:cxnSpLocks/>
          </p:cNvCxnSpPr>
          <p:nvPr/>
        </p:nvCxnSpPr>
        <p:spPr>
          <a:xfrm>
            <a:off x="2219418" y="1890944"/>
            <a:ext cx="0" cy="2895244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EE816BD9-3C55-46A8-9097-B9DCF049ED2B}"/>
              </a:ext>
            </a:extLst>
          </p:cNvPr>
          <p:cNvCxnSpPr>
            <a:cxnSpLocks/>
          </p:cNvCxnSpPr>
          <p:nvPr/>
        </p:nvCxnSpPr>
        <p:spPr>
          <a:xfrm>
            <a:off x="160257" y="3313413"/>
            <a:ext cx="4118321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3A451C1-FCD8-4B44-A1FC-ABBD37B23020}"/>
              </a:ext>
            </a:extLst>
          </p:cNvPr>
          <p:cNvSpPr/>
          <p:nvPr/>
        </p:nvSpPr>
        <p:spPr>
          <a:xfrm>
            <a:off x="396995" y="4890480"/>
            <a:ext cx="364484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Simetriktir.</a:t>
            </a:r>
          </a:p>
          <a:p>
            <a:pPr algn="ctr"/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İki simetri doğrusu vardır.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A9E5F224-C709-4201-8744-A4D2BB4E3527}"/>
              </a:ext>
            </a:extLst>
          </p:cNvPr>
          <p:cNvCxnSpPr>
            <a:cxnSpLocks/>
          </p:cNvCxnSpPr>
          <p:nvPr/>
        </p:nvCxnSpPr>
        <p:spPr>
          <a:xfrm>
            <a:off x="4579647" y="3388133"/>
            <a:ext cx="4118321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ikdörtgen 24">
            <a:extLst>
              <a:ext uri="{FF2B5EF4-FFF2-40B4-BE49-F238E27FC236}">
                <a16:creationId xmlns:a16="http://schemas.microsoft.com/office/drawing/2014/main" id="{F0059886-19DD-4EDC-8CFC-9D9FBF6DCB87}"/>
              </a:ext>
            </a:extLst>
          </p:cNvPr>
          <p:cNvSpPr/>
          <p:nvPr/>
        </p:nvSpPr>
        <p:spPr>
          <a:xfrm>
            <a:off x="5508790" y="4890480"/>
            <a:ext cx="242617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Simetrik değildir.</a:t>
            </a: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252CF633-F95D-42D9-81C6-099BF4A272CB}"/>
              </a:ext>
            </a:extLst>
          </p:cNvPr>
          <p:cNvCxnSpPr>
            <a:cxnSpLocks/>
          </p:cNvCxnSpPr>
          <p:nvPr/>
        </p:nvCxnSpPr>
        <p:spPr>
          <a:xfrm>
            <a:off x="10394166" y="1662891"/>
            <a:ext cx="0" cy="2895244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kdörtgen 27">
            <a:extLst>
              <a:ext uri="{FF2B5EF4-FFF2-40B4-BE49-F238E27FC236}">
                <a16:creationId xmlns:a16="http://schemas.microsoft.com/office/drawing/2014/main" id="{F17FD546-1FA2-442E-88ED-396DFB2D7F9D}"/>
              </a:ext>
            </a:extLst>
          </p:cNvPr>
          <p:cNvSpPr/>
          <p:nvPr/>
        </p:nvSpPr>
        <p:spPr>
          <a:xfrm>
            <a:off x="9772143" y="4816746"/>
            <a:ext cx="16195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Simetriktir.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49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2" grpId="0"/>
      <p:bldP spid="25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48742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Altta verilen şeklin simetriğini çizelim.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B7177C0-2F7E-456F-BB67-93C93799C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066" y="7150608"/>
            <a:ext cx="9204880" cy="5087786"/>
          </a:xfrm>
          <a:prstGeom prst="rect">
            <a:avLst/>
          </a:prstGeom>
        </p:spPr>
      </p:pic>
      <p:sp>
        <p:nvSpPr>
          <p:cNvPr id="4" name="Serbest Form: Şekil 3">
            <a:extLst>
              <a:ext uri="{FF2B5EF4-FFF2-40B4-BE49-F238E27FC236}">
                <a16:creationId xmlns:a16="http://schemas.microsoft.com/office/drawing/2014/main" id="{792283B3-0068-4D01-BC5C-61346309961A}"/>
              </a:ext>
            </a:extLst>
          </p:cNvPr>
          <p:cNvSpPr/>
          <p:nvPr/>
        </p:nvSpPr>
        <p:spPr>
          <a:xfrm>
            <a:off x="3983529" y="2322120"/>
            <a:ext cx="1233997" cy="3320249"/>
          </a:xfrm>
          <a:custGeom>
            <a:avLst/>
            <a:gdLst>
              <a:gd name="connsiteX0" fmla="*/ 1225119 w 1233997"/>
              <a:gd name="connsiteY0" fmla="*/ 0 h 3320249"/>
              <a:gd name="connsiteX1" fmla="*/ 825624 w 1233997"/>
              <a:gd name="connsiteY1" fmla="*/ 435006 h 3320249"/>
              <a:gd name="connsiteX2" fmla="*/ 825624 w 1233997"/>
              <a:gd name="connsiteY2" fmla="*/ 1278385 h 3320249"/>
              <a:gd name="connsiteX3" fmla="*/ 417251 w 1233997"/>
              <a:gd name="connsiteY3" fmla="*/ 1669002 h 3320249"/>
              <a:gd name="connsiteX4" fmla="*/ 399496 w 1233997"/>
              <a:gd name="connsiteY4" fmla="*/ 2503503 h 3320249"/>
              <a:gd name="connsiteX5" fmla="*/ 0 w 1233997"/>
              <a:gd name="connsiteY5" fmla="*/ 2920754 h 3320249"/>
              <a:gd name="connsiteX6" fmla="*/ 390618 w 1233997"/>
              <a:gd name="connsiteY6" fmla="*/ 2911876 h 3320249"/>
              <a:gd name="connsiteX7" fmla="*/ 843379 w 1233997"/>
              <a:gd name="connsiteY7" fmla="*/ 3320249 h 3320249"/>
              <a:gd name="connsiteX8" fmla="*/ 1233997 w 1233997"/>
              <a:gd name="connsiteY8" fmla="*/ 2539014 h 3320249"/>
              <a:gd name="connsiteX9" fmla="*/ 1225119 w 1233997"/>
              <a:gd name="connsiteY9" fmla="*/ 0 h 3320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3997" h="3320249">
                <a:moveTo>
                  <a:pt x="1225119" y="0"/>
                </a:moveTo>
                <a:lnTo>
                  <a:pt x="825624" y="435006"/>
                </a:lnTo>
                <a:lnTo>
                  <a:pt x="825624" y="1278385"/>
                </a:lnTo>
                <a:lnTo>
                  <a:pt x="417251" y="1669002"/>
                </a:lnTo>
                <a:lnTo>
                  <a:pt x="399496" y="2503503"/>
                </a:lnTo>
                <a:lnTo>
                  <a:pt x="0" y="2920754"/>
                </a:lnTo>
                <a:lnTo>
                  <a:pt x="390618" y="2911876"/>
                </a:lnTo>
                <a:lnTo>
                  <a:pt x="843379" y="3320249"/>
                </a:lnTo>
                <a:lnTo>
                  <a:pt x="1233997" y="2539014"/>
                </a:lnTo>
                <a:cubicBezTo>
                  <a:pt x="1231038" y="1692676"/>
                  <a:pt x="1228078" y="846338"/>
                  <a:pt x="1225119" y="0"/>
                </a:cubicBezTo>
                <a:close/>
              </a:path>
            </a:pathLst>
          </a:cu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369D22C4-1C40-4FFF-9728-7DC1B70EEDD8}"/>
              </a:ext>
            </a:extLst>
          </p:cNvPr>
          <p:cNvCxnSpPr>
            <a:cxnSpLocks/>
          </p:cNvCxnSpPr>
          <p:nvPr/>
        </p:nvCxnSpPr>
        <p:spPr>
          <a:xfrm>
            <a:off x="5261233" y="2313243"/>
            <a:ext cx="399495" cy="43500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F4742035-D1FD-42F6-8761-C4C9252627E5}"/>
              </a:ext>
            </a:extLst>
          </p:cNvPr>
          <p:cNvCxnSpPr>
            <a:cxnSpLocks/>
          </p:cNvCxnSpPr>
          <p:nvPr/>
        </p:nvCxnSpPr>
        <p:spPr>
          <a:xfrm>
            <a:off x="5660728" y="2748249"/>
            <a:ext cx="0" cy="8433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45C5A0F0-C7F0-4FFF-8C61-77596FDC786C}"/>
              </a:ext>
            </a:extLst>
          </p:cNvPr>
          <p:cNvCxnSpPr>
            <a:cxnSpLocks/>
          </p:cNvCxnSpPr>
          <p:nvPr/>
        </p:nvCxnSpPr>
        <p:spPr>
          <a:xfrm>
            <a:off x="5660728" y="3591628"/>
            <a:ext cx="408373" cy="3906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0A8D99E2-B995-4953-B5B5-6735502F221A}"/>
              </a:ext>
            </a:extLst>
          </p:cNvPr>
          <p:cNvCxnSpPr>
            <a:cxnSpLocks/>
          </p:cNvCxnSpPr>
          <p:nvPr/>
        </p:nvCxnSpPr>
        <p:spPr>
          <a:xfrm>
            <a:off x="6069101" y="3982245"/>
            <a:ext cx="17755" cy="8345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1738C07F-F6B9-4905-82D6-C1C456509567}"/>
              </a:ext>
            </a:extLst>
          </p:cNvPr>
          <p:cNvCxnSpPr>
            <a:cxnSpLocks/>
          </p:cNvCxnSpPr>
          <p:nvPr/>
        </p:nvCxnSpPr>
        <p:spPr>
          <a:xfrm>
            <a:off x="6086856" y="4816746"/>
            <a:ext cx="399496" cy="41725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C636B27A-702D-4460-A70A-0AC6CB2E89AC}"/>
              </a:ext>
            </a:extLst>
          </p:cNvPr>
          <p:cNvCxnSpPr>
            <a:cxnSpLocks/>
          </p:cNvCxnSpPr>
          <p:nvPr/>
        </p:nvCxnSpPr>
        <p:spPr>
          <a:xfrm flipH="1" flipV="1">
            <a:off x="6095734" y="5225119"/>
            <a:ext cx="390618" cy="88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>
            <a:extLst>
              <a:ext uri="{FF2B5EF4-FFF2-40B4-BE49-F238E27FC236}">
                <a16:creationId xmlns:a16="http://schemas.microsoft.com/office/drawing/2014/main" id="{06DCB7E2-D768-4F7E-B441-B3A965C3AA79}"/>
              </a:ext>
            </a:extLst>
          </p:cNvPr>
          <p:cNvCxnSpPr>
            <a:cxnSpLocks/>
          </p:cNvCxnSpPr>
          <p:nvPr/>
        </p:nvCxnSpPr>
        <p:spPr>
          <a:xfrm flipH="1">
            <a:off x="5642973" y="5225119"/>
            <a:ext cx="452761" cy="40837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21FD6803-E01B-4487-BE51-C4CD449D28AD}"/>
              </a:ext>
            </a:extLst>
          </p:cNvPr>
          <p:cNvCxnSpPr>
            <a:cxnSpLocks/>
          </p:cNvCxnSpPr>
          <p:nvPr/>
        </p:nvCxnSpPr>
        <p:spPr>
          <a:xfrm flipH="1" flipV="1">
            <a:off x="5252355" y="4852257"/>
            <a:ext cx="390618" cy="7812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>
            <a:extLst>
              <a:ext uri="{FF2B5EF4-FFF2-40B4-BE49-F238E27FC236}">
                <a16:creationId xmlns:a16="http://schemas.microsoft.com/office/drawing/2014/main" id="{9958B6DE-BB4D-4FD6-BC67-0477A063247A}"/>
              </a:ext>
            </a:extLst>
          </p:cNvPr>
          <p:cNvCxnSpPr/>
          <p:nvPr/>
        </p:nvCxnSpPr>
        <p:spPr>
          <a:xfrm>
            <a:off x="5243211" y="1670550"/>
            <a:ext cx="0" cy="4232771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6613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487428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Altta verilen şeklin simetriğini çizelim.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cxnSp>
        <p:nvCxnSpPr>
          <p:cNvPr id="38" name="Düz Ok Bağlayıcısı 37">
            <a:extLst>
              <a:ext uri="{FF2B5EF4-FFF2-40B4-BE49-F238E27FC236}">
                <a16:creationId xmlns:a16="http://schemas.microsoft.com/office/drawing/2014/main" id="{9958B6DE-BB4D-4FD6-BC67-0477A063247A}"/>
              </a:ext>
            </a:extLst>
          </p:cNvPr>
          <p:cNvCxnSpPr>
            <a:cxnSpLocks/>
          </p:cNvCxnSpPr>
          <p:nvPr/>
        </p:nvCxnSpPr>
        <p:spPr>
          <a:xfrm flipH="1" flipV="1">
            <a:off x="3854761" y="3311373"/>
            <a:ext cx="4161775" cy="29117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rbest Form: Şekil 1">
            <a:extLst>
              <a:ext uri="{FF2B5EF4-FFF2-40B4-BE49-F238E27FC236}">
                <a16:creationId xmlns:a16="http://schemas.microsoft.com/office/drawing/2014/main" id="{76AE8511-31C2-4097-91B7-4D4D096E8D17}"/>
              </a:ext>
            </a:extLst>
          </p:cNvPr>
          <p:cNvSpPr/>
          <p:nvPr/>
        </p:nvSpPr>
        <p:spPr>
          <a:xfrm>
            <a:off x="4597528" y="2096906"/>
            <a:ext cx="2907792" cy="1234440"/>
          </a:xfrm>
          <a:custGeom>
            <a:avLst/>
            <a:gdLst>
              <a:gd name="connsiteX0" fmla="*/ 0 w 2907792"/>
              <a:gd name="connsiteY0" fmla="*/ 1207008 h 1234440"/>
              <a:gd name="connsiteX1" fmla="*/ 9144 w 2907792"/>
              <a:gd name="connsiteY1" fmla="*/ 822960 h 1234440"/>
              <a:gd name="connsiteX2" fmla="*/ 859536 w 2907792"/>
              <a:gd name="connsiteY2" fmla="*/ 822960 h 1234440"/>
              <a:gd name="connsiteX3" fmla="*/ 868680 w 2907792"/>
              <a:gd name="connsiteY3" fmla="*/ 402336 h 1234440"/>
              <a:gd name="connsiteX4" fmla="*/ 1271016 w 2907792"/>
              <a:gd name="connsiteY4" fmla="*/ 393192 h 1234440"/>
              <a:gd name="connsiteX5" fmla="*/ 1271016 w 2907792"/>
              <a:gd name="connsiteY5" fmla="*/ 0 h 1234440"/>
              <a:gd name="connsiteX6" fmla="*/ 1673352 w 2907792"/>
              <a:gd name="connsiteY6" fmla="*/ 0 h 1234440"/>
              <a:gd name="connsiteX7" fmla="*/ 2907792 w 2907792"/>
              <a:gd name="connsiteY7" fmla="*/ 1234440 h 1234440"/>
              <a:gd name="connsiteX8" fmla="*/ 0 w 2907792"/>
              <a:gd name="connsiteY8" fmla="*/ 1207008 h 123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7792" h="1234440">
                <a:moveTo>
                  <a:pt x="0" y="1207008"/>
                </a:moveTo>
                <a:lnTo>
                  <a:pt x="9144" y="822960"/>
                </a:lnTo>
                <a:lnTo>
                  <a:pt x="859536" y="822960"/>
                </a:lnTo>
                <a:lnTo>
                  <a:pt x="868680" y="402336"/>
                </a:lnTo>
                <a:lnTo>
                  <a:pt x="1271016" y="393192"/>
                </a:lnTo>
                <a:lnTo>
                  <a:pt x="1271016" y="0"/>
                </a:lnTo>
                <a:lnTo>
                  <a:pt x="1673352" y="0"/>
                </a:lnTo>
                <a:lnTo>
                  <a:pt x="2907792" y="1234440"/>
                </a:lnTo>
                <a:lnTo>
                  <a:pt x="0" y="1207008"/>
                </a:lnTo>
                <a:close/>
              </a:path>
            </a:pathLst>
          </a:custGeom>
          <a:solidFill>
            <a:srgbClr val="F0F3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456326E3-5D45-439F-B869-BAA38A925005}"/>
              </a:ext>
            </a:extLst>
          </p:cNvPr>
          <p:cNvCxnSpPr>
            <a:cxnSpLocks/>
          </p:cNvCxnSpPr>
          <p:nvPr/>
        </p:nvCxnSpPr>
        <p:spPr>
          <a:xfrm flipH="1">
            <a:off x="6270880" y="3311373"/>
            <a:ext cx="1234440" cy="1234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2EEE7504-1254-43ED-9FA1-8F2B4F6CF916}"/>
              </a:ext>
            </a:extLst>
          </p:cNvPr>
          <p:cNvCxnSpPr>
            <a:cxnSpLocks/>
          </p:cNvCxnSpPr>
          <p:nvPr/>
        </p:nvCxnSpPr>
        <p:spPr>
          <a:xfrm flipH="1">
            <a:off x="5868544" y="4545813"/>
            <a:ext cx="40233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58F388EC-64FA-4BAF-B7D2-408636A665AC}"/>
              </a:ext>
            </a:extLst>
          </p:cNvPr>
          <p:cNvCxnSpPr>
            <a:cxnSpLocks/>
          </p:cNvCxnSpPr>
          <p:nvPr/>
        </p:nvCxnSpPr>
        <p:spPr>
          <a:xfrm flipV="1">
            <a:off x="5868544" y="4152621"/>
            <a:ext cx="0" cy="39319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4E2E39A8-201C-47FA-8195-647355384F7A}"/>
              </a:ext>
            </a:extLst>
          </p:cNvPr>
          <p:cNvCxnSpPr>
            <a:cxnSpLocks/>
          </p:cNvCxnSpPr>
          <p:nvPr/>
        </p:nvCxnSpPr>
        <p:spPr>
          <a:xfrm flipH="1" flipV="1">
            <a:off x="5466208" y="4143477"/>
            <a:ext cx="402336" cy="91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A43DD0CE-37B9-4037-A21C-9728758A41A9}"/>
              </a:ext>
            </a:extLst>
          </p:cNvPr>
          <p:cNvCxnSpPr>
            <a:cxnSpLocks/>
          </p:cNvCxnSpPr>
          <p:nvPr/>
        </p:nvCxnSpPr>
        <p:spPr>
          <a:xfrm flipH="1" flipV="1">
            <a:off x="5457064" y="3722853"/>
            <a:ext cx="9144" cy="4206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D496C363-A411-4BAD-95A8-41BFC308CFAF}"/>
              </a:ext>
            </a:extLst>
          </p:cNvPr>
          <p:cNvCxnSpPr>
            <a:cxnSpLocks/>
          </p:cNvCxnSpPr>
          <p:nvPr/>
        </p:nvCxnSpPr>
        <p:spPr>
          <a:xfrm flipH="1">
            <a:off x="4606672" y="3722853"/>
            <a:ext cx="8503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D047B122-6220-4BBE-B569-B38BE093EEF1}"/>
              </a:ext>
            </a:extLst>
          </p:cNvPr>
          <p:cNvCxnSpPr>
            <a:cxnSpLocks/>
          </p:cNvCxnSpPr>
          <p:nvPr/>
        </p:nvCxnSpPr>
        <p:spPr>
          <a:xfrm flipH="1" flipV="1">
            <a:off x="4597528" y="3338805"/>
            <a:ext cx="9144" cy="384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65223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5229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(6 – 6)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71476B4-2115-4110-A208-8B27888997FC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4872</TotalTime>
  <Words>158</Words>
  <Application>Microsoft Office PowerPoint</Application>
  <PresentationFormat>Geniş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313</cp:revision>
  <dcterms:created xsi:type="dcterms:W3CDTF">2015-08-18T22:48:21Z</dcterms:created>
  <dcterms:modified xsi:type="dcterms:W3CDTF">2017-12-31T19:54:41Z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