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319" r:id="rId4"/>
    <p:sldId id="331" r:id="rId5"/>
    <p:sldId id="309" r:id="rId6"/>
    <p:sldId id="332" r:id="rId7"/>
    <p:sldId id="285" r:id="rId8"/>
    <p:sldId id="274" r:id="rId9"/>
  </p:sldIdLst>
  <p:sldSz cx="12192000" cy="6858000"/>
  <p:notesSz cx="6858000" cy="9144000"/>
  <p:custDataLst>
    <p:tags r:id="rId10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B"/>
    <a:srgbClr val="000099"/>
    <a:srgbClr val="9292A0"/>
    <a:srgbClr val="523100"/>
    <a:srgbClr val="6E4200"/>
    <a:srgbClr val="D59536"/>
    <a:srgbClr val="150C00"/>
    <a:srgbClr val="794903"/>
    <a:srgbClr val="160D00"/>
    <a:srgbClr val="2718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4660"/>
  </p:normalViewPr>
  <p:slideViewPr>
    <p:cSldViewPr snapToGrid="0">
      <p:cViewPr varScale="1">
        <p:scale>
          <a:sx n="86" d="100"/>
          <a:sy n="86" d="100"/>
        </p:scale>
        <p:origin x="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879" y="99785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440479" y="1065602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440479" y="1505920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2441074" y="2853711"/>
            <a:ext cx="682427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ÖRÜNTÜ VE SÜSLEMELER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2441411" y="1984323"/>
            <a:ext cx="7002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		: </a:t>
            </a:r>
            <a:r>
              <a:rPr lang="tr-TR" sz="25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GEOMETRİK ŞEKİLLER VE   			  ZİHİNDEN İŞLEMLER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2440479" y="3798937"/>
            <a:ext cx="749363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	: </a:t>
            </a:r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tr-TR" sz="1400" dirty="0" err="1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Üçgensel</a:t>
            </a:r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1400" dirty="0" err="1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karesel</a:t>
            </a:r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1400" dirty="0" err="1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dikdörtgensel</a:t>
            </a:r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bölgeleri kullanarak ve boşluk kalmayacak şekilde döşeyerek süsleme yapar.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440479" y="3330765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DERS</a:t>
            </a: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672" y="31663"/>
            <a:ext cx="8441125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Hazırlık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67212" y="4616080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(1 – 5)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5" y="2676710"/>
            <a:ext cx="3161216" cy="3443590"/>
          </a:xfrm>
          <a:prstGeom prst="rect">
            <a:avLst/>
          </a:prstGeom>
        </p:spPr>
      </p:pic>
      <p:sp>
        <p:nvSpPr>
          <p:cNvPr id="26" name="Dikdörtgen 25"/>
          <p:cNvSpPr/>
          <p:nvPr/>
        </p:nvSpPr>
        <p:spPr>
          <a:xfrm>
            <a:off x="1748902" y="795558"/>
            <a:ext cx="75827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Ø"/>
              <a:defRPr/>
            </a:pPr>
            <a:r>
              <a:rPr lang="tr-TR" sz="2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Aşağıdaki örüntüde ögeler arasındaki ilişkiyi açıklayarak eksik bırakılan ögeleri tamamlayınız.</a:t>
            </a:r>
            <a:endParaRPr kumimoji="0" lang="tr-TR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1" name="Dikdörtgen 40"/>
          <p:cNvSpPr/>
          <p:nvPr/>
        </p:nvSpPr>
        <p:spPr>
          <a:xfrm>
            <a:off x="4226382" y="6374411"/>
            <a:ext cx="35167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defRPr/>
            </a:pPr>
            <a:r>
              <a:rPr lang="tr-T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400" b="0" i="0" u="none" strike="noStrike" kern="1200" cap="none" spc="0" normalizeH="0" baseline="0" noProof="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8E3E443-7C62-4EC1-9557-6F14D46DDF25}"/>
              </a:ext>
            </a:extLst>
          </p:cNvPr>
          <p:cNvSpPr/>
          <p:nvPr/>
        </p:nvSpPr>
        <p:spPr>
          <a:xfrm>
            <a:off x="1921371" y="1815550"/>
            <a:ext cx="648000" cy="6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Kalp 3">
            <a:extLst>
              <a:ext uri="{FF2B5EF4-FFF2-40B4-BE49-F238E27FC236}">
                <a16:creationId xmlns:a16="http://schemas.microsoft.com/office/drawing/2014/main" id="{FDA40F9C-DB18-40AF-81BF-721BDF15F290}"/>
              </a:ext>
            </a:extLst>
          </p:cNvPr>
          <p:cNvSpPr/>
          <p:nvPr/>
        </p:nvSpPr>
        <p:spPr>
          <a:xfrm>
            <a:off x="2704700" y="1815550"/>
            <a:ext cx="648000" cy="648000"/>
          </a:xfrm>
          <a:prstGeom prst="hear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Kalp 24">
            <a:extLst>
              <a:ext uri="{FF2B5EF4-FFF2-40B4-BE49-F238E27FC236}">
                <a16:creationId xmlns:a16="http://schemas.microsoft.com/office/drawing/2014/main" id="{85F85C25-0F95-474F-BBD9-0B8A38039445}"/>
              </a:ext>
            </a:extLst>
          </p:cNvPr>
          <p:cNvSpPr/>
          <p:nvPr/>
        </p:nvSpPr>
        <p:spPr>
          <a:xfrm>
            <a:off x="3415806" y="1815550"/>
            <a:ext cx="648000" cy="648000"/>
          </a:xfrm>
          <a:prstGeom prst="hear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Dikdörtgen 26">
            <a:extLst>
              <a:ext uri="{FF2B5EF4-FFF2-40B4-BE49-F238E27FC236}">
                <a16:creationId xmlns:a16="http://schemas.microsoft.com/office/drawing/2014/main" id="{EBBD4FCF-5F04-4904-96E6-8BE9254D700B}"/>
              </a:ext>
            </a:extLst>
          </p:cNvPr>
          <p:cNvSpPr/>
          <p:nvPr/>
        </p:nvSpPr>
        <p:spPr>
          <a:xfrm>
            <a:off x="4157005" y="1815550"/>
            <a:ext cx="648000" cy="6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Kalp 27">
            <a:extLst>
              <a:ext uri="{FF2B5EF4-FFF2-40B4-BE49-F238E27FC236}">
                <a16:creationId xmlns:a16="http://schemas.microsoft.com/office/drawing/2014/main" id="{A98CC44B-F51D-4649-8278-88E1FB8C9113}"/>
              </a:ext>
            </a:extLst>
          </p:cNvPr>
          <p:cNvSpPr/>
          <p:nvPr/>
        </p:nvSpPr>
        <p:spPr>
          <a:xfrm>
            <a:off x="4866651" y="1815550"/>
            <a:ext cx="648000" cy="648000"/>
          </a:xfrm>
          <a:prstGeom prst="hear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Kalp 31">
            <a:extLst>
              <a:ext uri="{FF2B5EF4-FFF2-40B4-BE49-F238E27FC236}">
                <a16:creationId xmlns:a16="http://schemas.microsoft.com/office/drawing/2014/main" id="{700F4AB3-F16A-41EC-91FA-E7E68557E9FF}"/>
              </a:ext>
            </a:extLst>
          </p:cNvPr>
          <p:cNvSpPr/>
          <p:nvPr/>
        </p:nvSpPr>
        <p:spPr>
          <a:xfrm>
            <a:off x="5577757" y="1815550"/>
            <a:ext cx="648000" cy="648000"/>
          </a:xfrm>
          <a:prstGeom prst="hear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Dikdörtgen 39">
            <a:extLst>
              <a:ext uri="{FF2B5EF4-FFF2-40B4-BE49-F238E27FC236}">
                <a16:creationId xmlns:a16="http://schemas.microsoft.com/office/drawing/2014/main" id="{9D14891E-2558-438D-B291-7E16879536DB}"/>
              </a:ext>
            </a:extLst>
          </p:cNvPr>
          <p:cNvSpPr/>
          <p:nvPr/>
        </p:nvSpPr>
        <p:spPr>
          <a:xfrm>
            <a:off x="6283805" y="1810206"/>
            <a:ext cx="648000" cy="6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Kalp 41">
            <a:extLst>
              <a:ext uri="{FF2B5EF4-FFF2-40B4-BE49-F238E27FC236}">
                <a16:creationId xmlns:a16="http://schemas.microsoft.com/office/drawing/2014/main" id="{6EFA5F6E-5425-40CE-88A6-5AF13CB41F62}"/>
              </a:ext>
            </a:extLst>
          </p:cNvPr>
          <p:cNvSpPr/>
          <p:nvPr/>
        </p:nvSpPr>
        <p:spPr>
          <a:xfrm>
            <a:off x="7033607" y="1810206"/>
            <a:ext cx="648000" cy="648000"/>
          </a:xfrm>
          <a:prstGeom prst="hear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Kalp 42">
            <a:extLst>
              <a:ext uri="{FF2B5EF4-FFF2-40B4-BE49-F238E27FC236}">
                <a16:creationId xmlns:a16="http://schemas.microsoft.com/office/drawing/2014/main" id="{514AC0E1-AAF5-4222-A5F8-22BF027E43F7}"/>
              </a:ext>
            </a:extLst>
          </p:cNvPr>
          <p:cNvSpPr/>
          <p:nvPr/>
        </p:nvSpPr>
        <p:spPr>
          <a:xfrm>
            <a:off x="7717741" y="1810206"/>
            <a:ext cx="648000" cy="648000"/>
          </a:xfrm>
          <a:prstGeom prst="hear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Dikdörtgen 43">
            <a:extLst>
              <a:ext uri="{FF2B5EF4-FFF2-40B4-BE49-F238E27FC236}">
                <a16:creationId xmlns:a16="http://schemas.microsoft.com/office/drawing/2014/main" id="{D8EB28B4-8D6B-4931-945B-DF0C8AF81E12}"/>
              </a:ext>
            </a:extLst>
          </p:cNvPr>
          <p:cNvSpPr/>
          <p:nvPr/>
        </p:nvSpPr>
        <p:spPr>
          <a:xfrm>
            <a:off x="8448010" y="1810206"/>
            <a:ext cx="648000" cy="6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26E888F3-4896-4C40-8A5E-463E60D373A7}"/>
              </a:ext>
            </a:extLst>
          </p:cNvPr>
          <p:cNvSpPr/>
          <p:nvPr/>
        </p:nvSpPr>
        <p:spPr>
          <a:xfrm>
            <a:off x="6250278" y="1753380"/>
            <a:ext cx="750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</a:p>
        </p:txBody>
      </p:sp>
      <p:sp>
        <p:nvSpPr>
          <p:cNvPr id="45" name="Dikdörtgen 44">
            <a:extLst>
              <a:ext uri="{FF2B5EF4-FFF2-40B4-BE49-F238E27FC236}">
                <a16:creationId xmlns:a16="http://schemas.microsoft.com/office/drawing/2014/main" id="{9429845C-28F8-452A-A1C0-794E97C3AAB5}"/>
              </a:ext>
            </a:extLst>
          </p:cNvPr>
          <p:cNvSpPr/>
          <p:nvPr/>
        </p:nvSpPr>
        <p:spPr>
          <a:xfrm>
            <a:off x="7649008" y="1753380"/>
            <a:ext cx="750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0D8B7C1F-B82A-4667-A095-0DEA3BB7B954}"/>
              </a:ext>
            </a:extLst>
          </p:cNvPr>
          <p:cNvSpPr/>
          <p:nvPr/>
        </p:nvSpPr>
        <p:spPr>
          <a:xfrm>
            <a:off x="3163432" y="3221542"/>
            <a:ext cx="62407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kare, 2 kalp şekliyle ilerleyen bir örüntüdür.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21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  <p:bldP spid="25" grpId="0" animBg="1"/>
      <p:bldP spid="25" grpId="1" animBg="1"/>
      <p:bldP spid="27" grpId="0" animBg="1"/>
      <p:bldP spid="27" grpId="1" animBg="1"/>
      <p:bldP spid="28" grpId="0" animBg="1"/>
      <p:bldP spid="28" grpId="1" animBg="1"/>
      <p:bldP spid="32" grpId="0" animBg="1"/>
      <p:bldP spid="32" grpId="1" animBg="1"/>
      <p:bldP spid="40" grpId="0" animBg="1"/>
      <p:bldP spid="42" grpId="0" animBg="1"/>
      <p:bldP spid="43" grpId="0" animBg="1"/>
      <p:bldP spid="44" grpId="0" animBg="1"/>
      <p:bldP spid="44" grpId="1" animBg="1"/>
      <p:bldP spid="5" grpId="0"/>
      <p:bldP spid="4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9225602" cy="4308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Aşağıda verilen şekillerin tamamını kullanarak bir örüntü oluşturunuz.</a:t>
            </a:r>
            <a:endParaRPr kumimoji="0" lang="tr-TR" sz="22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983D3831-4DE0-4DB5-A382-3A5B7C027511}"/>
              </a:ext>
            </a:extLst>
          </p:cNvPr>
          <p:cNvSpPr/>
          <p:nvPr/>
        </p:nvSpPr>
        <p:spPr>
          <a:xfrm>
            <a:off x="1862589" y="950976"/>
            <a:ext cx="540000" cy="54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AC675BBA-6C25-44DD-BA1C-2E92105C0BD3}"/>
              </a:ext>
            </a:extLst>
          </p:cNvPr>
          <p:cNvSpPr/>
          <p:nvPr/>
        </p:nvSpPr>
        <p:spPr>
          <a:xfrm>
            <a:off x="2572773" y="945311"/>
            <a:ext cx="540000" cy="54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5E6D3442-5DB7-459F-8913-347533702EEE}"/>
              </a:ext>
            </a:extLst>
          </p:cNvPr>
          <p:cNvSpPr/>
          <p:nvPr/>
        </p:nvSpPr>
        <p:spPr>
          <a:xfrm>
            <a:off x="1862589" y="1717946"/>
            <a:ext cx="540000" cy="54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Dikdörtgen 17">
            <a:extLst>
              <a:ext uri="{FF2B5EF4-FFF2-40B4-BE49-F238E27FC236}">
                <a16:creationId xmlns:a16="http://schemas.microsoft.com/office/drawing/2014/main" id="{4994FAFA-FF51-49A9-893B-63D0543632FA}"/>
              </a:ext>
            </a:extLst>
          </p:cNvPr>
          <p:cNvSpPr/>
          <p:nvPr/>
        </p:nvSpPr>
        <p:spPr>
          <a:xfrm>
            <a:off x="2572773" y="1717946"/>
            <a:ext cx="540000" cy="54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C39C37A3-B4DC-4596-8342-4444A683E4B1}"/>
              </a:ext>
            </a:extLst>
          </p:cNvPr>
          <p:cNvSpPr/>
          <p:nvPr/>
        </p:nvSpPr>
        <p:spPr>
          <a:xfrm>
            <a:off x="3742773" y="945311"/>
            <a:ext cx="684000" cy="54000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İkizkenar Üçgen 21">
            <a:extLst>
              <a:ext uri="{FF2B5EF4-FFF2-40B4-BE49-F238E27FC236}">
                <a16:creationId xmlns:a16="http://schemas.microsoft.com/office/drawing/2014/main" id="{2564EE80-AB91-43F4-9DB7-E812267BE550}"/>
              </a:ext>
            </a:extLst>
          </p:cNvPr>
          <p:cNvSpPr/>
          <p:nvPr/>
        </p:nvSpPr>
        <p:spPr>
          <a:xfrm>
            <a:off x="4663790" y="945311"/>
            <a:ext cx="684000" cy="54000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BBF49518-01B0-4383-964F-DBBD6B40EBFF}"/>
              </a:ext>
            </a:extLst>
          </p:cNvPr>
          <p:cNvSpPr/>
          <p:nvPr/>
        </p:nvSpPr>
        <p:spPr>
          <a:xfrm>
            <a:off x="3742349" y="1717946"/>
            <a:ext cx="684000" cy="54000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İkizkenar Üçgen 23">
            <a:extLst>
              <a:ext uri="{FF2B5EF4-FFF2-40B4-BE49-F238E27FC236}">
                <a16:creationId xmlns:a16="http://schemas.microsoft.com/office/drawing/2014/main" id="{DA44CD1C-5840-4CE5-9688-8DB10DB54DF9}"/>
              </a:ext>
            </a:extLst>
          </p:cNvPr>
          <p:cNvSpPr/>
          <p:nvPr/>
        </p:nvSpPr>
        <p:spPr>
          <a:xfrm>
            <a:off x="4667878" y="1721929"/>
            <a:ext cx="684000" cy="54000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74DF7AA-CC6C-4BBD-B383-6163452FC44E}"/>
              </a:ext>
            </a:extLst>
          </p:cNvPr>
          <p:cNvSpPr/>
          <p:nvPr/>
        </p:nvSpPr>
        <p:spPr>
          <a:xfrm>
            <a:off x="6096000" y="94447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1E7BF2-A39D-4210-9C4B-27D61C2F3862}"/>
              </a:ext>
            </a:extLst>
          </p:cNvPr>
          <p:cNvSpPr/>
          <p:nvPr/>
        </p:nvSpPr>
        <p:spPr>
          <a:xfrm>
            <a:off x="6898188" y="950976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A042F52-1582-4B3C-8F3C-6CF72893453F}"/>
              </a:ext>
            </a:extLst>
          </p:cNvPr>
          <p:cNvSpPr/>
          <p:nvPr/>
        </p:nvSpPr>
        <p:spPr>
          <a:xfrm>
            <a:off x="8496384" y="1717105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3A8B702-7B3A-48F0-813C-EFAD16FC7868}"/>
              </a:ext>
            </a:extLst>
          </p:cNvPr>
          <p:cNvSpPr/>
          <p:nvPr/>
        </p:nvSpPr>
        <p:spPr>
          <a:xfrm>
            <a:off x="6096000" y="1717946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40C8D25-8387-49EB-B6A5-79129C6A1BBF}"/>
              </a:ext>
            </a:extLst>
          </p:cNvPr>
          <p:cNvSpPr/>
          <p:nvPr/>
        </p:nvSpPr>
        <p:spPr>
          <a:xfrm>
            <a:off x="7697619" y="1717105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76665F2-3D65-4188-B9A6-E32E0AF2CA0D}"/>
              </a:ext>
            </a:extLst>
          </p:cNvPr>
          <p:cNvSpPr/>
          <p:nvPr/>
        </p:nvSpPr>
        <p:spPr>
          <a:xfrm>
            <a:off x="7700376" y="950976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4B9A1C5-457F-4522-AF03-B8B9E2A44D0C}"/>
              </a:ext>
            </a:extLst>
          </p:cNvPr>
          <p:cNvSpPr/>
          <p:nvPr/>
        </p:nvSpPr>
        <p:spPr>
          <a:xfrm>
            <a:off x="8496384" y="950976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DF389E0-DEE6-4D6B-9382-E6DA5B3E7B0C}"/>
              </a:ext>
            </a:extLst>
          </p:cNvPr>
          <p:cNvSpPr/>
          <p:nvPr/>
        </p:nvSpPr>
        <p:spPr>
          <a:xfrm>
            <a:off x="6898188" y="1717946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Dikdörtgen 34">
            <a:extLst>
              <a:ext uri="{FF2B5EF4-FFF2-40B4-BE49-F238E27FC236}">
                <a16:creationId xmlns:a16="http://schemas.microsoft.com/office/drawing/2014/main" id="{97A61D69-7C7B-4C0C-B4F3-7A6B0465D221}"/>
              </a:ext>
            </a:extLst>
          </p:cNvPr>
          <p:cNvSpPr/>
          <p:nvPr/>
        </p:nvSpPr>
        <p:spPr>
          <a:xfrm>
            <a:off x="698253" y="3429000"/>
            <a:ext cx="540000" cy="54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İkizkenar Üçgen 35">
            <a:extLst>
              <a:ext uri="{FF2B5EF4-FFF2-40B4-BE49-F238E27FC236}">
                <a16:creationId xmlns:a16="http://schemas.microsoft.com/office/drawing/2014/main" id="{394175D9-1064-433D-ACD9-2C61ADD68A11}"/>
              </a:ext>
            </a:extLst>
          </p:cNvPr>
          <p:cNvSpPr/>
          <p:nvPr/>
        </p:nvSpPr>
        <p:spPr>
          <a:xfrm>
            <a:off x="1360589" y="3429000"/>
            <a:ext cx="684000" cy="54000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49D75133-F1B1-4D07-958E-7B742186AF53}"/>
              </a:ext>
            </a:extLst>
          </p:cNvPr>
          <p:cNvSpPr/>
          <p:nvPr/>
        </p:nvSpPr>
        <p:spPr>
          <a:xfrm>
            <a:off x="2829261" y="342965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3A11A80-5BCC-4F3D-8CB8-601AF97C3457}"/>
              </a:ext>
            </a:extLst>
          </p:cNvPr>
          <p:cNvSpPr/>
          <p:nvPr/>
        </p:nvSpPr>
        <p:spPr>
          <a:xfrm>
            <a:off x="2166925" y="342900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Dikdörtgen 38">
            <a:extLst>
              <a:ext uri="{FF2B5EF4-FFF2-40B4-BE49-F238E27FC236}">
                <a16:creationId xmlns:a16="http://schemas.microsoft.com/office/drawing/2014/main" id="{0CA90A98-CD9E-4012-AB67-FE8E432B023B}"/>
              </a:ext>
            </a:extLst>
          </p:cNvPr>
          <p:cNvSpPr/>
          <p:nvPr/>
        </p:nvSpPr>
        <p:spPr>
          <a:xfrm>
            <a:off x="3495422" y="3428350"/>
            <a:ext cx="540000" cy="54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İkizkenar Üçgen 39">
            <a:extLst>
              <a:ext uri="{FF2B5EF4-FFF2-40B4-BE49-F238E27FC236}">
                <a16:creationId xmlns:a16="http://schemas.microsoft.com/office/drawing/2014/main" id="{06F55A99-5D5A-4E3A-9C52-C5F974325EA3}"/>
              </a:ext>
            </a:extLst>
          </p:cNvPr>
          <p:cNvSpPr/>
          <p:nvPr/>
        </p:nvSpPr>
        <p:spPr>
          <a:xfrm>
            <a:off x="4157758" y="3428350"/>
            <a:ext cx="684000" cy="54000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64527E8-C24A-4181-B6AA-8C49D1AFE3F8}"/>
              </a:ext>
            </a:extLst>
          </p:cNvPr>
          <p:cNvSpPr/>
          <p:nvPr/>
        </p:nvSpPr>
        <p:spPr>
          <a:xfrm>
            <a:off x="5626430" y="342900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493987D-5908-4923-A172-ED02067D32DB}"/>
              </a:ext>
            </a:extLst>
          </p:cNvPr>
          <p:cNvSpPr/>
          <p:nvPr/>
        </p:nvSpPr>
        <p:spPr>
          <a:xfrm>
            <a:off x="4964094" y="342835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Dikdörtgen 42">
            <a:extLst>
              <a:ext uri="{FF2B5EF4-FFF2-40B4-BE49-F238E27FC236}">
                <a16:creationId xmlns:a16="http://schemas.microsoft.com/office/drawing/2014/main" id="{AEC4737B-CC18-476C-8603-EA135C545BAB}"/>
              </a:ext>
            </a:extLst>
          </p:cNvPr>
          <p:cNvSpPr/>
          <p:nvPr/>
        </p:nvSpPr>
        <p:spPr>
          <a:xfrm>
            <a:off x="6290998" y="3427700"/>
            <a:ext cx="540000" cy="54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İkizkenar Üçgen 43">
            <a:extLst>
              <a:ext uri="{FF2B5EF4-FFF2-40B4-BE49-F238E27FC236}">
                <a16:creationId xmlns:a16="http://schemas.microsoft.com/office/drawing/2014/main" id="{55D75A21-A620-4F91-A758-3E3A44D4230E}"/>
              </a:ext>
            </a:extLst>
          </p:cNvPr>
          <p:cNvSpPr/>
          <p:nvPr/>
        </p:nvSpPr>
        <p:spPr>
          <a:xfrm>
            <a:off x="6953334" y="3427700"/>
            <a:ext cx="684000" cy="54000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9F64D39-35D8-4C62-B099-BB63C40E2CA8}"/>
              </a:ext>
            </a:extLst>
          </p:cNvPr>
          <p:cNvSpPr/>
          <p:nvPr/>
        </p:nvSpPr>
        <p:spPr>
          <a:xfrm>
            <a:off x="8422006" y="342835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E8ED733-4FC5-4040-BF34-44BAC5AF18D5}"/>
              </a:ext>
            </a:extLst>
          </p:cNvPr>
          <p:cNvSpPr/>
          <p:nvPr/>
        </p:nvSpPr>
        <p:spPr>
          <a:xfrm>
            <a:off x="7759670" y="342770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8F6BCA8-B1B3-42F7-A449-3F25FE72A603}"/>
              </a:ext>
            </a:extLst>
          </p:cNvPr>
          <p:cNvSpPr/>
          <p:nvPr/>
        </p:nvSpPr>
        <p:spPr>
          <a:xfrm>
            <a:off x="9086574" y="3427050"/>
            <a:ext cx="540000" cy="54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İkizkenar Üçgen 47">
            <a:extLst>
              <a:ext uri="{FF2B5EF4-FFF2-40B4-BE49-F238E27FC236}">
                <a16:creationId xmlns:a16="http://schemas.microsoft.com/office/drawing/2014/main" id="{5E6A99B3-AEA4-41FA-8D9D-D6FFA9A95327}"/>
              </a:ext>
            </a:extLst>
          </p:cNvPr>
          <p:cNvSpPr/>
          <p:nvPr/>
        </p:nvSpPr>
        <p:spPr>
          <a:xfrm>
            <a:off x="9748910" y="3427050"/>
            <a:ext cx="684000" cy="54000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406E496-D9D4-48BC-8CC2-48FD3D62006F}"/>
              </a:ext>
            </a:extLst>
          </p:cNvPr>
          <p:cNvSpPr/>
          <p:nvPr/>
        </p:nvSpPr>
        <p:spPr>
          <a:xfrm>
            <a:off x="11217582" y="342770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4F241A2A-FEEC-43BA-83C6-129D0293F163}"/>
              </a:ext>
            </a:extLst>
          </p:cNvPr>
          <p:cNvSpPr/>
          <p:nvPr/>
        </p:nvSpPr>
        <p:spPr>
          <a:xfrm>
            <a:off x="10555246" y="3427050"/>
            <a:ext cx="540000" cy="540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511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980422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Aşağıdaki halıları inceleyiniz, süslemelerin sırası ve yerleştirilmesi nasıl olmuştur ?</a:t>
            </a:r>
            <a:endParaRPr kumimoji="0" lang="tr-TR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4AF4D823-DA0F-491A-A496-B74DB612ACD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556" y="990743"/>
            <a:ext cx="3980321" cy="393609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4B3C6E5A-5654-4094-A122-9B512D7DE71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656" y="1019852"/>
            <a:ext cx="4799368" cy="3906986"/>
          </a:xfrm>
          <a:prstGeom prst="rect">
            <a:avLst/>
          </a:prstGeom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4E9A7D8B-0F87-47B5-B047-C25A2539C588}"/>
              </a:ext>
            </a:extLst>
          </p:cNvPr>
          <p:cNvSpPr/>
          <p:nvPr/>
        </p:nvSpPr>
        <p:spPr>
          <a:xfrm>
            <a:off x="1107656" y="5069827"/>
            <a:ext cx="73909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Şekiller ve boyamalar bir örüntüye göre yapılmıştır.</a:t>
            </a:r>
          </a:p>
        </p:txBody>
      </p:sp>
      <p:sp>
        <p:nvSpPr>
          <p:cNvPr id="20" name="Dikdörtgen 19">
            <a:extLst>
              <a:ext uri="{FF2B5EF4-FFF2-40B4-BE49-F238E27FC236}">
                <a16:creationId xmlns:a16="http://schemas.microsoft.com/office/drawing/2014/main" id="{75B9A5B8-8938-4D01-9E7B-37FE38B71E70}"/>
              </a:ext>
            </a:extLst>
          </p:cNvPr>
          <p:cNvSpPr/>
          <p:nvPr/>
        </p:nvSpPr>
        <p:spPr>
          <a:xfrm>
            <a:off x="1107656" y="5531492"/>
            <a:ext cx="101503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Süslemeler yapılırken geometrik şekiller arasında boşluk bırakılmamıştır.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49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6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1172005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 ile dikdörtgen çizerek noktalı kâğıt üzerinde bir süsleme modeli oluşturalım. Bu model ile bir süsleme yapalım ve şekillerin içlerini boyayalım.</a:t>
            </a:r>
            <a:endParaRPr kumimoji="0" lang="tr-TR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BB7177C0-2F7E-456F-BB67-93C93799C9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066" y="7150608"/>
            <a:ext cx="9204880" cy="5087786"/>
          </a:xfrm>
          <a:prstGeom prst="rect">
            <a:avLst/>
          </a:prstGeom>
        </p:spPr>
      </p:pic>
      <p:sp>
        <p:nvSpPr>
          <p:cNvPr id="150" name="Dikdörtgen 149">
            <a:extLst>
              <a:ext uri="{FF2B5EF4-FFF2-40B4-BE49-F238E27FC236}">
                <a16:creationId xmlns:a16="http://schemas.microsoft.com/office/drawing/2014/main" id="{0DAC249D-0B3A-4A1B-BCE1-EA15D0B21C41}"/>
              </a:ext>
            </a:extLst>
          </p:cNvPr>
          <p:cNvSpPr/>
          <p:nvPr/>
        </p:nvSpPr>
        <p:spPr>
          <a:xfrm rot="16200000">
            <a:off x="1376208" y="1970951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51" name="Dikdörtgen 150">
            <a:extLst>
              <a:ext uri="{FF2B5EF4-FFF2-40B4-BE49-F238E27FC236}">
                <a16:creationId xmlns:a16="http://schemas.microsoft.com/office/drawing/2014/main" id="{3669A2C1-E3DA-48DA-ADA4-F6AE7C432B0C}"/>
              </a:ext>
            </a:extLst>
          </p:cNvPr>
          <p:cNvSpPr/>
          <p:nvPr/>
        </p:nvSpPr>
        <p:spPr>
          <a:xfrm>
            <a:off x="2240734" y="1682878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152" name="Dikdörtgen 151">
            <a:extLst>
              <a:ext uri="{FF2B5EF4-FFF2-40B4-BE49-F238E27FC236}">
                <a16:creationId xmlns:a16="http://schemas.microsoft.com/office/drawing/2014/main" id="{736930DC-1B07-4F94-AF90-44AB2B4A745F}"/>
              </a:ext>
            </a:extLst>
          </p:cNvPr>
          <p:cNvSpPr/>
          <p:nvPr/>
        </p:nvSpPr>
        <p:spPr>
          <a:xfrm rot="16200000">
            <a:off x="2528208" y="2546950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54" name="Dikdörtgen 153">
            <a:extLst>
              <a:ext uri="{FF2B5EF4-FFF2-40B4-BE49-F238E27FC236}">
                <a16:creationId xmlns:a16="http://schemas.microsoft.com/office/drawing/2014/main" id="{FB257A10-1A7E-4F2A-918E-42CA4EA93825}"/>
              </a:ext>
            </a:extLst>
          </p:cNvPr>
          <p:cNvSpPr/>
          <p:nvPr/>
        </p:nvSpPr>
        <p:spPr>
          <a:xfrm>
            <a:off x="2240280" y="2259059"/>
            <a:ext cx="576000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53" name="Dikdörtgen 152">
            <a:extLst>
              <a:ext uri="{FF2B5EF4-FFF2-40B4-BE49-F238E27FC236}">
                <a16:creationId xmlns:a16="http://schemas.microsoft.com/office/drawing/2014/main" id="{075B6425-6010-4E07-8DA6-CB4F2C8AFE8F}"/>
              </a:ext>
            </a:extLst>
          </p:cNvPr>
          <p:cNvSpPr/>
          <p:nvPr/>
        </p:nvSpPr>
        <p:spPr>
          <a:xfrm>
            <a:off x="1664208" y="2835094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55" name="Dikdörtgen 154">
            <a:extLst>
              <a:ext uri="{FF2B5EF4-FFF2-40B4-BE49-F238E27FC236}">
                <a16:creationId xmlns:a16="http://schemas.microsoft.com/office/drawing/2014/main" id="{40E0F5C4-E55D-47EA-8453-1BA3E4A21CCA}"/>
              </a:ext>
            </a:extLst>
          </p:cNvPr>
          <p:cNvSpPr/>
          <p:nvPr/>
        </p:nvSpPr>
        <p:spPr>
          <a:xfrm rot="16200000">
            <a:off x="3104280" y="1970770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56" name="Dikdörtgen 155">
            <a:extLst>
              <a:ext uri="{FF2B5EF4-FFF2-40B4-BE49-F238E27FC236}">
                <a16:creationId xmlns:a16="http://schemas.microsoft.com/office/drawing/2014/main" id="{B626BF7C-587B-4D1E-B6F9-72305A946FC5}"/>
              </a:ext>
            </a:extLst>
          </p:cNvPr>
          <p:cNvSpPr/>
          <p:nvPr/>
        </p:nvSpPr>
        <p:spPr>
          <a:xfrm>
            <a:off x="3968806" y="1682697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157" name="Dikdörtgen 156">
            <a:extLst>
              <a:ext uri="{FF2B5EF4-FFF2-40B4-BE49-F238E27FC236}">
                <a16:creationId xmlns:a16="http://schemas.microsoft.com/office/drawing/2014/main" id="{BDC71039-89A4-4DB0-93AC-AEC9282F7030}"/>
              </a:ext>
            </a:extLst>
          </p:cNvPr>
          <p:cNvSpPr/>
          <p:nvPr/>
        </p:nvSpPr>
        <p:spPr>
          <a:xfrm rot="16200000">
            <a:off x="4256280" y="2546769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58" name="Dikdörtgen 157">
            <a:extLst>
              <a:ext uri="{FF2B5EF4-FFF2-40B4-BE49-F238E27FC236}">
                <a16:creationId xmlns:a16="http://schemas.microsoft.com/office/drawing/2014/main" id="{9269535B-D8BF-4E40-B73F-85E23ED8A1CA}"/>
              </a:ext>
            </a:extLst>
          </p:cNvPr>
          <p:cNvSpPr/>
          <p:nvPr/>
        </p:nvSpPr>
        <p:spPr>
          <a:xfrm>
            <a:off x="3968352" y="2258878"/>
            <a:ext cx="576000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59" name="Dikdörtgen 158">
            <a:extLst>
              <a:ext uri="{FF2B5EF4-FFF2-40B4-BE49-F238E27FC236}">
                <a16:creationId xmlns:a16="http://schemas.microsoft.com/office/drawing/2014/main" id="{217805A5-976A-4978-8E7A-487203045D30}"/>
              </a:ext>
            </a:extLst>
          </p:cNvPr>
          <p:cNvSpPr/>
          <p:nvPr/>
        </p:nvSpPr>
        <p:spPr>
          <a:xfrm>
            <a:off x="3392280" y="2834913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60" name="Dikdörtgen 159">
            <a:extLst>
              <a:ext uri="{FF2B5EF4-FFF2-40B4-BE49-F238E27FC236}">
                <a16:creationId xmlns:a16="http://schemas.microsoft.com/office/drawing/2014/main" id="{92CD4506-4A28-4E86-BAD2-F2E2FDE632F9}"/>
              </a:ext>
            </a:extLst>
          </p:cNvPr>
          <p:cNvSpPr/>
          <p:nvPr/>
        </p:nvSpPr>
        <p:spPr>
          <a:xfrm rot="16200000">
            <a:off x="4832352" y="1970843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61" name="Dikdörtgen 160">
            <a:extLst>
              <a:ext uri="{FF2B5EF4-FFF2-40B4-BE49-F238E27FC236}">
                <a16:creationId xmlns:a16="http://schemas.microsoft.com/office/drawing/2014/main" id="{0AA7EA4D-FDCE-4B17-B47E-96DA08DB7BBB}"/>
              </a:ext>
            </a:extLst>
          </p:cNvPr>
          <p:cNvSpPr/>
          <p:nvPr/>
        </p:nvSpPr>
        <p:spPr>
          <a:xfrm>
            <a:off x="5696878" y="1682770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162" name="Dikdörtgen 161">
            <a:extLst>
              <a:ext uri="{FF2B5EF4-FFF2-40B4-BE49-F238E27FC236}">
                <a16:creationId xmlns:a16="http://schemas.microsoft.com/office/drawing/2014/main" id="{8E6B8F72-510F-4535-82EF-89389BA6AE20}"/>
              </a:ext>
            </a:extLst>
          </p:cNvPr>
          <p:cNvSpPr/>
          <p:nvPr/>
        </p:nvSpPr>
        <p:spPr>
          <a:xfrm rot="16200000">
            <a:off x="5984352" y="2546842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63" name="Dikdörtgen 162">
            <a:extLst>
              <a:ext uri="{FF2B5EF4-FFF2-40B4-BE49-F238E27FC236}">
                <a16:creationId xmlns:a16="http://schemas.microsoft.com/office/drawing/2014/main" id="{ECEBF977-5EAD-45EE-B0B9-C24265FE9153}"/>
              </a:ext>
            </a:extLst>
          </p:cNvPr>
          <p:cNvSpPr/>
          <p:nvPr/>
        </p:nvSpPr>
        <p:spPr>
          <a:xfrm>
            <a:off x="5696424" y="2258951"/>
            <a:ext cx="576000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64" name="Dikdörtgen 163">
            <a:extLst>
              <a:ext uri="{FF2B5EF4-FFF2-40B4-BE49-F238E27FC236}">
                <a16:creationId xmlns:a16="http://schemas.microsoft.com/office/drawing/2014/main" id="{DD87D4D9-80AB-46C1-8B5E-C68CC5791BD3}"/>
              </a:ext>
            </a:extLst>
          </p:cNvPr>
          <p:cNvSpPr/>
          <p:nvPr/>
        </p:nvSpPr>
        <p:spPr>
          <a:xfrm>
            <a:off x="5120352" y="2834986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65" name="Dikdörtgen 164">
            <a:extLst>
              <a:ext uri="{FF2B5EF4-FFF2-40B4-BE49-F238E27FC236}">
                <a16:creationId xmlns:a16="http://schemas.microsoft.com/office/drawing/2014/main" id="{7F10B226-A36A-4D05-95EA-0A43709ACEC7}"/>
              </a:ext>
            </a:extLst>
          </p:cNvPr>
          <p:cNvSpPr/>
          <p:nvPr/>
        </p:nvSpPr>
        <p:spPr>
          <a:xfrm rot="16200000">
            <a:off x="6560424" y="1970698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66" name="Dikdörtgen 165">
            <a:extLst>
              <a:ext uri="{FF2B5EF4-FFF2-40B4-BE49-F238E27FC236}">
                <a16:creationId xmlns:a16="http://schemas.microsoft.com/office/drawing/2014/main" id="{DCD61149-D7FD-4738-BCB2-60B37A8EFB96}"/>
              </a:ext>
            </a:extLst>
          </p:cNvPr>
          <p:cNvSpPr/>
          <p:nvPr/>
        </p:nvSpPr>
        <p:spPr>
          <a:xfrm>
            <a:off x="7424950" y="1682625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167" name="Dikdörtgen 166">
            <a:extLst>
              <a:ext uri="{FF2B5EF4-FFF2-40B4-BE49-F238E27FC236}">
                <a16:creationId xmlns:a16="http://schemas.microsoft.com/office/drawing/2014/main" id="{666931AA-86A9-4A60-A571-BC6F2BFC1A50}"/>
              </a:ext>
            </a:extLst>
          </p:cNvPr>
          <p:cNvSpPr/>
          <p:nvPr/>
        </p:nvSpPr>
        <p:spPr>
          <a:xfrm rot="16200000">
            <a:off x="7712424" y="2546697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68" name="Dikdörtgen 167">
            <a:extLst>
              <a:ext uri="{FF2B5EF4-FFF2-40B4-BE49-F238E27FC236}">
                <a16:creationId xmlns:a16="http://schemas.microsoft.com/office/drawing/2014/main" id="{2EDCC37B-1012-4CD1-9567-C0A6A3CCE882}"/>
              </a:ext>
            </a:extLst>
          </p:cNvPr>
          <p:cNvSpPr/>
          <p:nvPr/>
        </p:nvSpPr>
        <p:spPr>
          <a:xfrm>
            <a:off x="7424496" y="2258806"/>
            <a:ext cx="576000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69" name="Dikdörtgen 168">
            <a:extLst>
              <a:ext uri="{FF2B5EF4-FFF2-40B4-BE49-F238E27FC236}">
                <a16:creationId xmlns:a16="http://schemas.microsoft.com/office/drawing/2014/main" id="{B44F3267-C44E-453F-9F29-9FBD93A3E32C}"/>
              </a:ext>
            </a:extLst>
          </p:cNvPr>
          <p:cNvSpPr/>
          <p:nvPr/>
        </p:nvSpPr>
        <p:spPr>
          <a:xfrm>
            <a:off x="6848424" y="2834841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70" name="Dikdörtgen 169">
            <a:extLst>
              <a:ext uri="{FF2B5EF4-FFF2-40B4-BE49-F238E27FC236}">
                <a16:creationId xmlns:a16="http://schemas.microsoft.com/office/drawing/2014/main" id="{192DC28F-0555-4EB0-BD15-04CDD0D81B90}"/>
              </a:ext>
            </a:extLst>
          </p:cNvPr>
          <p:cNvSpPr/>
          <p:nvPr/>
        </p:nvSpPr>
        <p:spPr>
          <a:xfrm rot="16200000">
            <a:off x="8287970" y="1970626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71" name="Dikdörtgen 170">
            <a:extLst>
              <a:ext uri="{FF2B5EF4-FFF2-40B4-BE49-F238E27FC236}">
                <a16:creationId xmlns:a16="http://schemas.microsoft.com/office/drawing/2014/main" id="{377C4C94-5419-4244-BEAD-7943387EB3D2}"/>
              </a:ext>
            </a:extLst>
          </p:cNvPr>
          <p:cNvSpPr/>
          <p:nvPr/>
        </p:nvSpPr>
        <p:spPr>
          <a:xfrm>
            <a:off x="9152496" y="1682553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172" name="Dikdörtgen 171">
            <a:extLst>
              <a:ext uri="{FF2B5EF4-FFF2-40B4-BE49-F238E27FC236}">
                <a16:creationId xmlns:a16="http://schemas.microsoft.com/office/drawing/2014/main" id="{FC01CA2D-CD27-4539-8124-23986073B250}"/>
              </a:ext>
            </a:extLst>
          </p:cNvPr>
          <p:cNvSpPr/>
          <p:nvPr/>
        </p:nvSpPr>
        <p:spPr>
          <a:xfrm rot="16200000">
            <a:off x="9439970" y="2546625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73" name="Dikdörtgen 172">
            <a:extLst>
              <a:ext uri="{FF2B5EF4-FFF2-40B4-BE49-F238E27FC236}">
                <a16:creationId xmlns:a16="http://schemas.microsoft.com/office/drawing/2014/main" id="{ABBD8154-90BB-4FD7-8C8F-46E54BB9091C}"/>
              </a:ext>
            </a:extLst>
          </p:cNvPr>
          <p:cNvSpPr/>
          <p:nvPr/>
        </p:nvSpPr>
        <p:spPr>
          <a:xfrm>
            <a:off x="9152042" y="2258734"/>
            <a:ext cx="576000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  <p:sp>
        <p:nvSpPr>
          <p:cNvPr id="174" name="Dikdörtgen 173">
            <a:extLst>
              <a:ext uri="{FF2B5EF4-FFF2-40B4-BE49-F238E27FC236}">
                <a16:creationId xmlns:a16="http://schemas.microsoft.com/office/drawing/2014/main" id="{F8CFE8B0-1861-4E5E-843C-307FDF39320E}"/>
              </a:ext>
            </a:extLst>
          </p:cNvPr>
          <p:cNvSpPr/>
          <p:nvPr/>
        </p:nvSpPr>
        <p:spPr>
          <a:xfrm>
            <a:off x="8575970" y="2834769"/>
            <a:ext cx="1152144" cy="576000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>
              <a:solidFill>
                <a:schemeClr val="l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613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5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6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500"/>
                            </p:stCondLst>
                            <p:childTnLst>
                              <p:par>
                                <p:cTn id="173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7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500"/>
                            </p:stCondLst>
                            <p:childTnLst>
                              <p:par>
                                <p:cTn id="185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8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500"/>
                            </p:stCondLst>
                            <p:childTnLst>
                              <p:par>
                                <p:cTn id="197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9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4000"/>
                            </p:stCondLst>
                            <p:childTnLst>
                              <p:par>
                                <p:cTn id="203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05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4500"/>
                            </p:stCondLst>
                            <p:childTnLst>
                              <p:par>
                                <p:cTn id="20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1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2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500"/>
                            </p:stCondLst>
                            <p:childTnLst>
                              <p:par>
                                <p:cTn id="234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3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2000"/>
                            </p:stCondLst>
                            <p:childTnLst>
                              <p:par>
                                <p:cTn id="240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1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42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4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5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6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1500"/>
                            </p:stCondLst>
                            <p:childTnLst>
                              <p:par>
                                <p:cTn id="265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6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2000"/>
                            </p:stCondLst>
                            <p:childTnLst>
                              <p:par>
                                <p:cTn id="271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2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3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animClr clrSpc="rgb" dir="cw">
                                      <p:cBhvr>
                                        <p:cTn id="28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2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500"/>
                            </p:stCondLst>
                            <p:childTnLst>
                              <p:par>
                                <p:cTn id="284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1000"/>
                            </p:stCondLst>
                            <p:childTnLst>
                              <p:par>
                                <p:cTn id="290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animClr clrSpc="rgb" dir="cw">
                                      <p:cBhvr>
                                        <p:cTn id="29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1500"/>
                            </p:stCondLst>
                            <p:childTnLst>
                              <p:par>
                                <p:cTn id="296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animClr clrSpc="rgb" dir="cw">
                                      <p:cBhvr>
                                        <p:cTn id="298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set>
                                      <p:cBhvr>
                                        <p:cTn id="29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2000"/>
                            </p:stCondLst>
                            <p:childTnLst>
                              <p:par>
                                <p:cTn id="302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animClr clrSpc="rgb" dir="cw">
                                      <p:cBhvr>
                                        <p:cTn id="30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2500"/>
                            </p:stCondLst>
                            <p:childTnLst>
                              <p:par>
                                <p:cTn id="30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4" grpId="0" animBg="1"/>
      <p:bldP spid="154" grpId="1" animBg="1"/>
      <p:bldP spid="153" grpId="0" animBg="1"/>
      <p:bldP spid="153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444122" y="4050875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4122" y="4605229"/>
            <a:ext cx="1159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(5 – 5)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994256" y="1004171"/>
            <a:ext cx="5866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Kitabımızdaki etkinlikleri yapalım.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B71476B4-2115-4110-A208-8B27888997FC}"/>
              </a:ext>
            </a:extLst>
          </p:cNvPr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8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ahoma"/>
              </a:rPr>
              <a:t>©mebders.com</a:t>
            </a: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4970</TotalTime>
  <Words>168</Words>
  <Application>Microsoft Office PowerPoint</Application>
  <PresentationFormat>Geniş ekran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Üç Basamaklı Doğal Sayılar</dc:title>
  <dc:creator>www.mebders.com</dc:creator>
  <cp:lastModifiedBy>Muhammet Bozkurt</cp:lastModifiedBy>
  <cp:revision>325</cp:revision>
  <dcterms:created xsi:type="dcterms:W3CDTF">2015-08-18T22:48:21Z</dcterms:created>
  <dcterms:modified xsi:type="dcterms:W3CDTF">2018-01-08T11:21:35Z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