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319" r:id="rId4"/>
    <p:sldId id="331" r:id="rId5"/>
    <p:sldId id="309" r:id="rId6"/>
    <p:sldId id="332" r:id="rId7"/>
    <p:sldId id="285" r:id="rId8"/>
    <p:sldId id="274" r:id="rId9"/>
  </p:sldIdLst>
  <p:sldSz cx="12192000" cy="6858000"/>
  <p:notesSz cx="6858000" cy="9144000"/>
  <p:custDataLst>
    <p:tags r:id="rId10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4200"/>
    <a:srgbClr val="794903"/>
    <a:srgbClr val="F0F3FB"/>
    <a:srgbClr val="000099"/>
    <a:srgbClr val="9292A0"/>
    <a:srgbClr val="523100"/>
    <a:srgbClr val="D59536"/>
    <a:srgbClr val="150C00"/>
    <a:srgbClr val="160D00"/>
    <a:srgbClr val="2718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>
        <p:scale>
          <a:sx n="70" d="100"/>
          <a:sy n="70" d="100"/>
        </p:scale>
        <p:origin x="68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1/8/2018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79" y="99785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440479" y="1065602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440479" y="1505920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441074" y="2853711"/>
            <a:ext cx="68242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441411" y="1984323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ŞEKİLLER VE   			  ZİHİNDEN İŞLEMLER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440479" y="3798937"/>
            <a:ext cx="74936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sz="20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Cisimlerin bir yüzünün alanını standart olmayan birimlerle ölçer.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440479" y="333076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902" y="31663"/>
            <a:ext cx="8094895" cy="6865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67212" y="461608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(1 – 6)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981200" y="795558"/>
            <a:ext cx="735043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Alttaki gibi bir kareli kâğıt renkli el işi kâğıtları ile kaplanarak süsleme yapılacak. Bunun için kaç tane el işi kâğıdı gerekeceğini tahmin ediniz.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" name="Dikdörtgen 40"/>
          <p:cNvSpPr/>
          <p:nvPr/>
        </p:nvSpPr>
        <p:spPr>
          <a:xfrm>
            <a:off x="4226382" y="6374411"/>
            <a:ext cx="3516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400" b="0" i="0" u="none" strike="noStrike" kern="1200" cap="none" spc="0" normalizeH="0" baseline="0" noProof="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B8E3E443-7C62-4EC1-9557-6F14D46DDF25}"/>
              </a:ext>
            </a:extLst>
          </p:cNvPr>
          <p:cNvSpPr/>
          <p:nvPr/>
        </p:nvSpPr>
        <p:spPr>
          <a:xfrm>
            <a:off x="324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Dikdörtgen 36">
            <a:extLst>
              <a:ext uri="{FF2B5EF4-FFF2-40B4-BE49-F238E27FC236}">
                <a16:creationId xmlns:a16="http://schemas.microsoft.com/office/drawing/2014/main" id="{C05A5160-73D7-43B2-8029-823A3E20B388}"/>
              </a:ext>
            </a:extLst>
          </p:cNvPr>
          <p:cNvSpPr/>
          <p:nvPr/>
        </p:nvSpPr>
        <p:spPr>
          <a:xfrm>
            <a:off x="378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Dikdörtgen 37">
            <a:extLst>
              <a:ext uri="{FF2B5EF4-FFF2-40B4-BE49-F238E27FC236}">
                <a16:creationId xmlns:a16="http://schemas.microsoft.com/office/drawing/2014/main" id="{CE51C52A-A6B3-41BF-BC40-B2AE030EC1E7}"/>
              </a:ext>
            </a:extLst>
          </p:cNvPr>
          <p:cNvSpPr/>
          <p:nvPr/>
        </p:nvSpPr>
        <p:spPr>
          <a:xfrm>
            <a:off x="432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9" name="Dikdörtgen 38">
            <a:extLst>
              <a:ext uri="{FF2B5EF4-FFF2-40B4-BE49-F238E27FC236}">
                <a16:creationId xmlns:a16="http://schemas.microsoft.com/office/drawing/2014/main" id="{F423FDC8-AE79-4EBB-9D17-E7CCC5532CFD}"/>
              </a:ext>
            </a:extLst>
          </p:cNvPr>
          <p:cNvSpPr/>
          <p:nvPr/>
        </p:nvSpPr>
        <p:spPr>
          <a:xfrm>
            <a:off x="486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1" name="Dikdörtgen 50">
            <a:extLst>
              <a:ext uri="{FF2B5EF4-FFF2-40B4-BE49-F238E27FC236}">
                <a16:creationId xmlns:a16="http://schemas.microsoft.com/office/drawing/2014/main" id="{F654C414-D891-4483-A4A9-C9A53AC45D62}"/>
              </a:ext>
            </a:extLst>
          </p:cNvPr>
          <p:cNvSpPr/>
          <p:nvPr/>
        </p:nvSpPr>
        <p:spPr>
          <a:xfrm>
            <a:off x="540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Dikdörtgen 51">
            <a:extLst>
              <a:ext uri="{FF2B5EF4-FFF2-40B4-BE49-F238E27FC236}">
                <a16:creationId xmlns:a16="http://schemas.microsoft.com/office/drawing/2014/main" id="{0638F265-562E-4BC2-83DA-23E4A074526A}"/>
              </a:ext>
            </a:extLst>
          </p:cNvPr>
          <p:cNvSpPr/>
          <p:nvPr/>
        </p:nvSpPr>
        <p:spPr>
          <a:xfrm>
            <a:off x="594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4C95A94F-1F9B-430B-8A08-594FB947253F}"/>
              </a:ext>
            </a:extLst>
          </p:cNvPr>
          <p:cNvSpPr/>
          <p:nvPr/>
        </p:nvSpPr>
        <p:spPr>
          <a:xfrm>
            <a:off x="648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4" name="Dikdörtgen 53">
            <a:extLst>
              <a:ext uri="{FF2B5EF4-FFF2-40B4-BE49-F238E27FC236}">
                <a16:creationId xmlns:a16="http://schemas.microsoft.com/office/drawing/2014/main" id="{E0C2CA91-F59F-4A70-90CE-CBAC4253F529}"/>
              </a:ext>
            </a:extLst>
          </p:cNvPr>
          <p:cNvSpPr/>
          <p:nvPr/>
        </p:nvSpPr>
        <p:spPr>
          <a:xfrm>
            <a:off x="702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57BA910B-E479-48D6-A96A-E638A805A19F}"/>
              </a:ext>
            </a:extLst>
          </p:cNvPr>
          <p:cNvSpPr/>
          <p:nvPr/>
        </p:nvSpPr>
        <p:spPr>
          <a:xfrm>
            <a:off x="7567865" y="207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Dikdörtgen 55">
            <a:extLst>
              <a:ext uri="{FF2B5EF4-FFF2-40B4-BE49-F238E27FC236}">
                <a16:creationId xmlns:a16="http://schemas.microsoft.com/office/drawing/2014/main" id="{CE21F64D-4BA6-4625-AB63-57078A52C8CF}"/>
              </a:ext>
            </a:extLst>
          </p:cNvPr>
          <p:cNvSpPr/>
          <p:nvPr/>
        </p:nvSpPr>
        <p:spPr>
          <a:xfrm>
            <a:off x="324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FD43EC02-4DC7-4234-9A2E-EE9C4DEA3D6D}"/>
              </a:ext>
            </a:extLst>
          </p:cNvPr>
          <p:cNvSpPr/>
          <p:nvPr/>
        </p:nvSpPr>
        <p:spPr>
          <a:xfrm>
            <a:off x="378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Dikdörtgen 57">
            <a:extLst>
              <a:ext uri="{FF2B5EF4-FFF2-40B4-BE49-F238E27FC236}">
                <a16:creationId xmlns:a16="http://schemas.microsoft.com/office/drawing/2014/main" id="{98F8965C-86C7-4AA0-9958-B7E64356C287}"/>
              </a:ext>
            </a:extLst>
          </p:cNvPr>
          <p:cNvSpPr/>
          <p:nvPr/>
        </p:nvSpPr>
        <p:spPr>
          <a:xfrm>
            <a:off x="432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9" name="Dikdörtgen 58">
            <a:extLst>
              <a:ext uri="{FF2B5EF4-FFF2-40B4-BE49-F238E27FC236}">
                <a16:creationId xmlns:a16="http://schemas.microsoft.com/office/drawing/2014/main" id="{B526218B-E1FC-4A3B-B793-56663D21F8CF}"/>
              </a:ext>
            </a:extLst>
          </p:cNvPr>
          <p:cNvSpPr/>
          <p:nvPr/>
        </p:nvSpPr>
        <p:spPr>
          <a:xfrm>
            <a:off x="486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0" name="Dikdörtgen 59">
            <a:extLst>
              <a:ext uri="{FF2B5EF4-FFF2-40B4-BE49-F238E27FC236}">
                <a16:creationId xmlns:a16="http://schemas.microsoft.com/office/drawing/2014/main" id="{37ABC0FE-2E60-45E1-833E-D8DD3AAF9279}"/>
              </a:ext>
            </a:extLst>
          </p:cNvPr>
          <p:cNvSpPr/>
          <p:nvPr/>
        </p:nvSpPr>
        <p:spPr>
          <a:xfrm>
            <a:off x="540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Dikdörtgen 60">
            <a:extLst>
              <a:ext uri="{FF2B5EF4-FFF2-40B4-BE49-F238E27FC236}">
                <a16:creationId xmlns:a16="http://schemas.microsoft.com/office/drawing/2014/main" id="{EDE51461-5441-4B7A-9198-8AD9AB5235FF}"/>
              </a:ext>
            </a:extLst>
          </p:cNvPr>
          <p:cNvSpPr/>
          <p:nvPr/>
        </p:nvSpPr>
        <p:spPr>
          <a:xfrm>
            <a:off x="594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Dikdörtgen 61">
            <a:extLst>
              <a:ext uri="{FF2B5EF4-FFF2-40B4-BE49-F238E27FC236}">
                <a16:creationId xmlns:a16="http://schemas.microsoft.com/office/drawing/2014/main" id="{5DD8D595-A583-47F9-A291-E855DF91E181}"/>
              </a:ext>
            </a:extLst>
          </p:cNvPr>
          <p:cNvSpPr/>
          <p:nvPr/>
        </p:nvSpPr>
        <p:spPr>
          <a:xfrm>
            <a:off x="648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3" name="Dikdörtgen 62">
            <a:extLst>
              <a:ext uri="{FF2B5EF4-FFF2-40B4-BE49-F238E27FC236}">
                <a16:creationId xmlns:a16="http://schemas.microsoft.com/office/drawing/2014/main" id="{45503BB4-7149-472F-A8B6-5600B0E03786}"/>
              </a:ext>
            </a:extLst>
          </p:cNvPr>
          <p:cNvSpPr/>
          <p:nvPr/>
        </p:nvSpPr>
        <p:spPr>
          <a:xfrm>
            <a:off x="702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DC5FEB79-F028-45B2-9B68-3046DEFE8F4D}"/>
              </a:ext>
            </a:extLst>
          </p:cNvPr>
          <p:cNvSpPr/>
          <p:nvPr/>
        </p:nvSpPr>
        <p:spPr>
          <a:xfrm>
            <a:off x="7567865" y="2613151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5" name="Dikdörtgen 64">
            <a:extLst>
              <a:ext uri="{FF2B5EF4-FFF2-40B4-BE49-F238E27FC236}">
                <a16:creationId xmlns:a16="http://schemas.microsoft.com/office/drawing/2014/main" id="{D3F1CA45-C98F-4F26-88B0-6B5DC7D492E1}"/>
              </a:ext>
            </a:extLst>
          </p:cNvPr>
          <p:cNvSpPr/>
          <p:nvPr/>
        </p:nvSpPr>
        <p:spPr>
          <a:xfrm>
            <a:off x="324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6" name="Dikdörtgen 65">
            <a:extLst>
              <a:ext uri="{FF2B5EF4-FFF2-40B4-BE49-F238E27FC236}">
                <a16:creationId xmlns:a16="http://schemas.microsoft.com/office/drawing/2014/main" id="{FDE8B23B-449C-4B83-BC1C-E42242C3EE23}"/>
              </a:ext>
            </a:extLst>
          </p:cNvPr>
          <p:cNvSpPr/>
          <p:nvPr/>
        </p:nvSpPr>
        <p:spPr>
          <a:xfrm>
            <a:off x="378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7" name="Dikdörtgen 66">
            <a:extLst>
              <a:ext uri="{FF2B5EF4-FFF2-40B4-BE49-F238E27FC236}">
                <a16:creationId xmlns:a16="http://schemas.microsoft.com/office/drawing/2014/main" id="{21A7F387-E5A2-42A7-B5B6-9262CA7A5A62}"/>
              </a:ext>
            </a:extLst>
          </p:cNvPr>
          <p:cNvSpPr/>
          <p:nvPr/>
        </p:nvSpPr>
        <p:spPr>
          <a:xfrm>
            <a:off x="432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" name="Dikdörtgen 67">
            <a:extLst>
              <a:ext uri="{FF2B5EF4-FFF2-40B4-BE49-F238E27FC236}">
                <a16:creationId xmlns:a16="http://schemas.microsoft.com/office/drawing/2014/main" id="{2D6876A6-FFB6-467A-8FB7-D840769AD37D}"/>
              </a:ext>
            </a:extLst>
          </p:cNvPr>
          <p:cNvSpPr/>
          <p:nvPr/>
        </p:nvSpPr>
        <p:spPr>
          <a:xfrm>
            <a:off x="486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68">
            <a:extLst>
              <a:ext uri="{FF2B5EF4-FFF2-40B4-BE49-F238E27FC236}">
                <a16:creationId xmlns:a16="http://schemas.microsoft.com/office/drawing/2014/main" id="{719E3141-2EE4-493C-AC9B-873AF30DC590}"/>
              </a:ext>
            </a:extLst>
          </p:cNvPr>
          <p:cNvSpPr/>
          <p:nvPr/>
        </p:nvSpPr>
        <p:spPr>
          <a:xfrm>
            <a:off x="540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0" name="Dikdörtgen 69">
            <a:extLst>
              <a:ext uri="{FF2B5EF4-FFF2-40B4-BE49-F238E27FC236}">
                <a16:creationId xmlns:a16="http://schemas.microsoft.com/office/drawing/2014/main" id="{8B38375D-8C59-40DC-A6AD-C63EF3D07B36}"/>
              </a:ext>
            </a:extLst>
          </p:cNvPr>
          <p:cNvSpPr/>
          <p:nvPr/>
        </p:nvSpPr>
        <p:spPr>
          <a:xfrm>
            <a:off x="594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Dikdörtgen 70">
            <a:extLst>
              <a:ext uri="{FF2B5EF4-FFF2-40B4-BE49-F238E27FC236}">
                <a16:creationId xmlns:a16="http://schemas.microsoft.com/office/drawing/2014/main" id="{D29D6301-B9CF-454E-8101-704D39BE976F}"/>
              </a:ext>
            </a:extLst>
          </p:cNvPr>
          <p:cNvSpPr/>
          <p:nvPr/>
        </p:nvSpPr>
        <p:spPr>
          <a:xfrm>
            <a:off x="648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Dikdörtgen 71">
            <a:extLst>
              <a:ext uri="{FF2B5EF4-FFF2-40B4-BE49-F238E27FC236}">
                <a16:creationId xmlns:a16="http://schemas.microsoft.com/office/drawing/2014/main" id="{0550B868-8F59-4E95-9B10-C0B0E621F138}"/>
              </a:ext>
            </a:extLst>
          </p:cNvPr>
          <p:cNvSpPr/>
          <p:nvPr/>
        </p:nvSpPr>
        <p:spPr>
          <a:xfrm>
            <a:off x="702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3" name="Dikdörtgen 72">
            <a:extLst>
              <a:ext uri="{FF2B5EF4-FFF2-40B4-BE49-F238E27FC236}">
                <a16:creationId xmlns:a16="http://schemas.microsoft.com/office/drawing/2014/main" id="{50F50B18-292A-4626-867F-2E19BF74692C}"/>
              </a:ext>
            </a:extLst>
          </p:cNvPr>
          <p:cNvSpPr/>
          <p:nvPr/>
        </p:nvSpPr>
        <p:spPr>
          <a:xfrm>
            <a:off x="7567865" y="315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4" name="Dikdörtgen 73">
            <a:extLst>
              <a:ext uri="{FF2B5EF4-FFF2-40B4-BE49-F238E27FC236}">
                <a16:creationId xmlns:a16="http://schemas.microsoft.com/office/drawing/2014/main" id="{21A5E279-7084-44F7-8CBA-F6E361C0573E}"/>
              </a:ext>
            </a:extLst>
          </p:cNvPr>
          <p:cNvSpPr/>
          <p:nvPr/>
        </p:nvSpPr>
        <p:spPr>
          <a:xfrm>
            <a:off x="324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5" name="Dikdörtgen 74">
            <a:extLst>
              <a:ext uri="{FF2B5EF4-FFF2-40B4-BE49-F238E27FC236}">
                <a16:creationId xmlns:a16="http://schemas.microsoft.com/office/drawing/2014/main" id="{7C301FB7-3481-42F1-8DEF-ADFA19B266F7}"/>
              </a:ext>
            </a:extLst>
          </p:cNvPr>
          <p:cNvSpPr/>
          <p:nvPr/>
        </p:nvSpPr>
        <p:spPr>
          <a:xfrm>
            <a:off x="378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6" name="Dikdörtgen 75">
            <a:extLst>
              <a:ext uri="{FF2B5EF4-FFF2-40B4-BE49-F238E27FC236}">
                <a16:creationId xmlns:a16="http://schemas.microsoft.com/office/drawing/2014/main" id="{889C5E3E-57C9-4346-A05C-5690625BCF31}"/>
              </a:ext>
            </a:extLst>
          </p:cNvPr>
          <p:cNvSpPr/>
          <p:nvPr/>
        </p:nvSpPr>
        <p:spPr>
          <a:xfrm>
            <a:off x="432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7" name="Dikdörtgen 76">
            <a:extLst>
              <a:ext uri="{FF2B5EF4-FFF2-40B4-BE49-F238E27FC236}">
                <a16:creationId xmlns:a16="http://schemas.microsoft.com/office/drawing/2014/main" id="{0DEF0286-5235-40A1-8F54-D8FC48CA508E}"/>
              </a:ext>
            </a:extLst>
          </p:cNvPr>
          <p:cNvSpPr/>
          <p:nvPr/>
        </p:nvSpPr>
        <p:spPr>
          <a:xfrm>
            <a:off x="486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8" name="Dikdörtgen 77">
            <a:extLst>
              <a:ext uri="{FF2B5EF4-FFF2-40B4-BE49-F238E27FC236}">
                <a16:creationId xmlns:a16="http://schemas.microsoft.com/office/drawing/2014/main" id="{293CED1B-4001-4689-817F-E8DB4911B808}"/>
              </a:ext>
            </a:extLst>
          </p:cNvPr>
          <p:cNvSpPr/>
          <p:nvPr/>
        </p:nvSpPr>
        <p:spPr>
          <a:xfrm>
            <a:off x="540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9" name="Dikdörtgen 78">
            <a:extLst>
              <a:ext uri="{FF2B5EF4-FFF2-40B4-BE49-F238E27FC236}">
                <a16:creationId xmlns:a16="http://schemas.microsoft.com/office/drawing/2014/main" id="{5BD76CBC-D9F0-4A11-A3F6-6B6787B1A55D}"/>
              </a:ext>
            </a:extLst>
          </p:cNvPr>
          <p:cNvSpPr/>
          <p:nvPr/>
        </p:nvSpPr>
        <p:spPr>
          <a:xfrm>
            <a:off x="594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0" name="Dikdörtgen 79">
            <a:extLst>
              <a:ext uri="{FF2B5EF4-FFF2-40B4-BE49-F238E27FC236}">
                <a16:creationId xmlns:a16="http://schemas.microsoft.com/office/drawing/2014/main" id="{4482E19A-E3F3-443D-81D9-4BFF9FFD303F}"/>
              </a:ext>
            </a:extLst>
          </p:cNvPr>
          <p:cNvSpPr/>
          <p:nvPr/>
        </p:nvSpPr>
        <p:spPr>
          <a:xfrm>
            <a:off x="648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1" name="Dikdörtgen 80">
            <a:extLst>
              <a:ext uri="{FF2B5EF4-FFF2-40B4-BE49-F238E27FC236}">
                <a16:creationId xmlns:a16="http://schemas.microsoft.com/office/drawing/2014/main" id="{85DD4F3C-7A15-4FCE-BAAF-CF067298ABE5}"/>
              </a:ext>
            </a:extLst>
          </p:cNvPr>
          <p:cNvSpPr/>
          <p:nvPr/>
        </p:nvSpPr>
        <p:spPr>
          <a:xfrm>
            <a:off x="702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2" name="Dikdörtgen 81">
            <a:extLst>
              <a:ext uri="{FF2B5EF4-FFF2-40B4-BE49-F238E27FC236}">
                <a16:creationId xmlns:a16="http://schemas.microsoft.com/office/drawing/2014/main" id="{EF9759BD-8217-499E-9542-20C0EF56561F}"/>
              </a:ext>
            </a:extLst>
          </p:cNvPr>
          <p:cNvSpPr/>
          <p:nvPr/>
        </p:nvSpPr>
        <p:spPr>
          <a:xfrm>
            <a:off x="7567865" y="3692049"/>
            <a:ext cx="540000" cy="5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3" name="Resim 82">
            <a:extLst>
              <a:ext uri="{FF2B5EF4-FFF2-40B4-BE49-F238E27FC236}">
                <a16:creationId xmlns:a16="http://schemas.microsoft.com/office/drawing/2014/main" id="{AF4CA518-2E03-49B2-9CA4-C8382CE9917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83" y="2388731"/>
            <a:ext cx="3161216" cy="3443590"/>
          </a:xfrm>
          <a:prstGeom prst="rect">
            <a:avLst/>
          </a:pr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DE154653-0B7E-4EDD-86FD-1F9BC67F9F96}"/>
              </a:ext>
            </a:extLst>
          </p:cNvPr>
          <p:cNvSpPr/>
          <p:nvPr/>
        </p:nvSpPr>
        <p:spPr>
          <a:xfrm>
            <a:off x="3247865" y="2073151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4" name="Dikdörtgen 83">
            <a:extLst>
              <a:ext uri="{FF2B5EF4-FFF2-40B4-BE49-F238E27FC236}">
                <a16:creationId xmlns:a16="http://schemas.microsoft.com/office/drawing/2014/main" id="{89ED7D13-F01C-4683-9FD4-61AC8D0343E9}"/>
              </a:ext>
            </a:extLst>
          </p:cNvPr>
          <p:cNvSpPr/>
          <p:nvPr/>
        </p:nvSpPr>
        <p:spPr>
          <a:xfrm>
            <a:off x="4867865" y="2072049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5" name="Dikdörtgen 84">
            <a:extLst>
              <a:ext uri="{FF2B5EF4-FFF2-40B4-BE49-F238E27FC236}">
                <a16:creationId xmlns:a16="http://schemas.microsoft.com/office/drawing/2014/main" id="{BFEBC988-62D7-4DB5-B1DA-A934045A5F51}"/>
              </a:ext>
            </a:extLst>
          </p:cNvPr>
          <p:cNvSpPr/>
          <p:nvPr/>
        </p:nvSpPr>
        <p:spPr>
          <a:xfrm>
            <a:off x="6487865" y="2072049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6" name="Dikdörtgen 85">
            <a:extLst>
              <a:ext uri="{FF2B5EF4-FFF2-40B4-BE49-F238E27FC236}">
                <a16:creationId xmlns:a16="http://schemas.microsoft.com/office/drawing/2014/main" id="{3B541018-ABD8-41BE-985B-0FD181A8452C}"/>
              </a:ext>
            </a:extLst>
          </p:cNvPr>
          <p:cNvSpPr/>
          <p:nvPr/>
        </p:nvSpPr>
        <p:spPr>
          <a:xfrm>
            <a:off x="3247865" y="3151498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7" name="Dikdörtgen 86">
            <a:extLst>
              <a:ext uri="{FF2B5EF4-FFF2-40B4-BE49-F238E27FC236}">
                <a16:creationId xmlns:a16="http://schemas.microsoft.com/office/drawing/2014/main" id="{2F6AD4D4-B48B-45B0-BC58-DE7C5F147078}"/>
              </a:ext>
            </a:extLst>
          </p:cNvPr>
          <p:cNvSpPr/>
          <p:nvPr/>
        </p:nvSpPr>
        <p:spPr>
          <a:xfrm>
            <a:off x="4867865" y="3150396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8" name="Dikdörtgen 87">
            <a:extLst>
              <a:ext uri="{FF2B5EF4-FFF2-40B4-BE49-F238E27FC236}">
                <a16:creationId xmlns:a16="http://schemas.microsoft.com/office/drawing/2014/main" id="{FA4EDE76-A668-4F90-ACDD-B997F4DB0407}"/>
              </a:ext>
            </a:extLst>
          </p:cNvPr>
          <p:cNvSpPr/>
          <p:nvPr/>
        </p:nvSpPr>
        <p:spPr>
          <a:xfrm>
            <a:off x="6487865" y="3150396"/>
            <a:ext cx="1620000" cy="1078898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C2E7DFF3-4333-4751-AE64-E48708ABA127}"/>
              </a:ext>
            </a:extLst>
          </p:cNvPr>
          <p:cNvSpPr/>
          <p:nvPr/>
        </p:nvSpPr>
        <p:spPr>
          <a:xfrm>
            <a:off x="3757530" y="2113451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89" name="Dikdörtgen 88">
            <a:extLst>
              <a:ext uri="{FF2B5EF4-FFF2-40B4-BE49-F238E27FC236}">
                <a16:creationId xmlns:a16="http://schemas.microsoft.com/office/drawing/2014/main" id="{D5FF5E58-4A3F-41DC-809D-0C1B30AF9278}"/>
              </a:ext>
            </a:extLst>
          </p:cNvPr>
          <p:cNvSpPr/>
          <p:nvPr/>
        </p:nvSpPr>
        <p:spPr>
          <a:xfrm>
            <a:off x="5377530" y="2149191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90" name="Dikdörtgen 89">
            <a:extLst>
              <a:ext uri="{FF2B5EF4-FFF2-40B4-BE49-F238E27FC236}">
                <a16:creationId xmlns:a16="http://schemas.microsoft.com/office/drawing/2014/main" id="{0A3FD8BD-546A-46E5-8B43-8D804DF94E85}"/>
              </a:ext>
            </a:extLst>
          </p:cNvPr>
          <p:cNvSpPr/>
          <p:nvPr/>
        </p:nvSpPr>
        <p:spPr>
          <a:xfrm>
            <a:off x="7016377" y="2149191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91" name="Dikdörtgen 90">
            <a:extLst>
              <a:ext uri="{FF2B5EF4-FFF2-40B4-BE49-F238E27FC236}">
                <a16:creationId xmlns:a16="http://schemas.microsoft.com/office/drawing/2014/main" id="{96739BBB-3348-4A08-A8D6-3955C4B6AAE0}"/>
              </a:ext>
            </a:extLst>
          </p:cNvPr>
          <p:cNvSpPr/>
          <p:nvPr/>
        </p:nvSpPr>
        <p:spPr>
          <a:xfrm>
            <a:off x="3757530" y="3222667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92" name="Dikdörtgen 91">
            <a:extLst>
              <a:ext uri="{FF2B5EF4-FFF2-40B4-BE49-F238E27FC236}">
                <a16:creationId xmlns:a16="http://schemas.microsoft.com/office/drawing/2014/main" id="{AB5CD2FF-0F81-4BD4-A183-F1DE21B293F2}"/>
              </a:ext>
            </a:extLst>
          </p:cNvPr>
          <p:cNvSpPr/>
          <p:nvPr/>
        </p:nvSpPr>
        <p:spPr>
          <a:xfrm>
            <a:off x="5407842" y="3201876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93" name="Dikdörtgen 92">
            <a:extLst>
              <a:ext uri="{FF2B5EF4-FFF2-40B4-BE49-F238E27FC236}">
                <a16:creationId xmlns:a16="http://schemas.microsoft.com/office/drawing/2014/main" id="{E1438703-6064-4014-8C64-DC6832FA6B6E}"/>
              </a:ext>
            </a:extLst>
          </p:cNvPr>
          <p:cNvSpPr/>
          <p:nvPr/>
        </p:nvSpPr>
        <p:spPr>
          <a:xfrm>
            <a:off x="6997131" y="3200653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775E95B6-3427-482C-A352-112048F4EDED}"/>
              </a:ext>
            </a:extLst>
          </p:cNvPr>
          <p:cNvSpPr/>
          <p:nvPr/>
        </p:nvSpPr>
        <p:spPr>
          <a:xfrm>
            <a:off x="3295133" y="4636170"/>
            <a:ext cx="41647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 el işi kağıdına ihtiyaç vardır.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  <p:bldP spid="8" grpId="0"/>
      <p:bldP spid="89" grpId="0"/>
      <p:bldP spid="90" grpId="0"/>
      <p:bldP spid="91" grpId="0"/>
      <p:bldP spid="92" grpId="0"/>
      <p:bldP spid="93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180367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Alttaki gibi bir ilan panosuna dosya kâğıdı büyüklüğünde kâğıtlar asılıyor. İlan panosu tamamen dolduğunda kaç tane dosya kâğıdının asılabileceğini bulalım.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grpSp>
        <p:nvGrpSpPr>
          <p:cNvPr id="6" name="Grup 5">
            <a:extLst>
              <a:ext uri="{FF2B5EF4-FFF2-40B4-BE49-F238E27FC236}">
                <a16:creationId xmlns:a16="http://schemas.microsoft.com/office/drawing/2014/main" id="{88C364F2-ECFA-494A-9DEF-3EAA976C8665}"/>
              </a:ext>
            </a:extLst>
          </p:cNvPr>
          <p:cNvGrpSpPr/>
          <p:nvPr/>
        </p:nvGrpSpPr>
        <p:grpSpPr>
          <a:xfrm>
            <a:off x="651509" y="1357475"/>
            <a:ext cx="856007" cy="1167394"/>
            <a:chOff x="1870709" y="2544438"/>
            <a:chExt cx="856007" cy="1167394"/>
          </a:xfrm>
        </p:grpSpPr>
        <p:sp>
          <p:nvSpPr>
            <p:cNvPr id="5" name="Dikdörtgen 4">
              <a:extLst>
                <a:ext uri="{FF2B5EF4-FFF2-40B4-BE49-F238E27FC236}">
                  <a16:creationId xmlns:a16="http://schemas.microsoft.com/office/drawing/2014/main" id="{E38EA73F-E9C3-4761-8C91-5845D1ED8C71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1" name="Dikdörtgen 50">
              <a:extLst>
                <a:ext uri="{FF2B5EF4-FFF2-40B4-BE49-F238E27FC236}">
                  <a16:creationId xmlns:a16="http://schemas.microsoft.com/office/drawing/2014/main" id="{996D957D-130C-42D5-BE8B-A68588DCF61D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2" name="Dikdörtgen 51">
              <a:extLst>
                <a:ext uri="{FF2B5EF4-FFF2-40B4-BE49-F238E27FC236}">
                  <a16:creationId xmlns:a16="http://schemas.microsoft.com/office/drawing/2014/main" id="{CF664CD8-A45E-42E1-81AB-355915B25FBD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3" name="Dikdörtgen 52">
              <a:extLst>
                <a:ext uri="{FF2B5EF4-FFF2-40B4-BE49-F238E27FC236}">
                  <a16:creationId xmlns:a16="http://schemas.microsoft.com/office/drawing/2014/main" id="{BAB315BB-B5E4-4B08-BA23-DCF98A6D402D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54" name="Grup 53">
            <a:extLst>
              <a:ext uri="{FF2B5EF4-FFF2-40B4-BE49-F238E27FC236}">
                <a16:creationId xmlns:a16="http://schemas.microsoft.com/office/drawing/2014/main" id="{A3D3003A-F3DB-44BD-8812-7138B249274A}"/>
              </a:ext>
            </a:extLst>
          </p:cNvPr>
          <p:cNvGrpSpPr/>
          <p:nvPr/>
        </p:nvGrpSpPr>
        <p:grpSpPr>
          <a:xfrm>
            <a:off x="1715268" y="1352514"/>
            <a:ext cx="856007" cy="1167394"/>
            <a:chOff x="1870709" y="2544438"/>
            <a:chExt cx="856007" cy="1167394"/>
          </a:xfrm>
        </p:grpSpPr>
        <p:sp>
          <p:nvSpPr>
            <p:cNvPr id="55" name="Dikdörtgen 54">
              <a:extLst>
                <a:ext uri="{FF2B5EF4-FFF2-40B4-BE49-F238E27FC236}">
                  <a16:creationId xmlns:a16="http://schemas.microsoft.com/office/drawing/2014/main" id="{D5370080-F01D-40E8-911E-93602E3DB88C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6" name="Dikdörtgen 55">
              <a:extLst>
                <a:ext uri="{FF2B5EF4-FFF2-40B4-BE49-F238E27FC236}">
                  <a16:creationId xmlns:a16="http://schemas.microsoft.com/office/drawing/2014/main" id="{290F75C9-8498-4606-A718-768C8566A0FF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7" name="Dikdörtgen 56">
              <a:extLst>
                <a:ext uri="{FF2B5EF4-FFF2-40B4-BE49-F238E27FC236}">
                  <a16:creationId xmlns:a16="http://schemas.microsoft.com/office/drawing/2014/main" id="{197ED3B3-F5E6-47CF-88F0-6E4F75468F48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58" name="Dikdörtgen 57">
              <a:extLst>
                <a:ext uri="{FF2B5EF4-FFF2-40B4-BE49-F238E27FC236}">
                  <a16:creationId xmlns:a16="http://schemas.microsoft.com/office/drawing/2014/main" id="{25132A77-B517-4DBB-9B54-733A1CCFA4F0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59" name="Grup 58">
            <a:extLst>
              <a:ext uri="{FF2B5EF4-FFF2-40B4-BE49-F238E27FC236}">
                <a16:creationId xmlns:a16="http://schemas.microsoft.com/office/drawing/2014/main" id="{84EEE865-BDAE-4350-9919-EFDFCBAC8CC2}"/>
              </a:ext>
            </a:extLst>
          </p:cNvPr>
          <p:cNvGrpSpPr/>
          <p:nvPr/>
        </p:nvGrpSpPr>
        <p:grpSpPr>
          <a:xfrm>
            <a:off x="2770905" y="1357475"/>
            <a:ext cx="856007" cy="1167394"/>
            <a:chOff x="1870709" y="2544438"/>
            <a:chExt cx="856007" cy="1167394"/>
          </a:xfrm>
        </p:grpSpPr>
        <p:sp>
          <p:nvSpPr>
            <p:cNvPr id="60" name="Dikdörtgen 59">
              <a:extLst>
                <a:ext uri="{FF2B5EF4-FFF2-40B4-BE49-F238E27FC236}">
                  <a16:creationId xmlns:a16="http://schemas.microsoft.com/office/drawing/2014/main" id="{1D6F8BC1-2667-40BB-9DFD-944F59A1F633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1" name="Dikdörtgen 60">
              <a:extLst>
                <a:ext uri="{FF2B5EF4-FFF2-40B4-BE49-F238E27FC236}">
                  <a16:creationId xmlns:a16="http://schemas.microsoft.com/office/drawing/2014/main" id="{08C4B4A7-FA2D-40CC-B20B-9F5970D3565F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2" name="Dikdörtgen 61">
              <a:extLst>
                <a:ext uri="{FF2B5EF4-FFF2-40B4-BE49-F238E27FC236}">
                  <a16:creationId xmlns:a16="http://schemas.microsoft.com/office/drawing/2014/main" id="{83DD66C5-563F-46FB-9D29-5F2F9AC7666B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3" name="Dikdörtgen 62">
              <a:extLst>
                <a:ext uri="{FF2B5EF4-FFF2-40B4-BE49-F238E27FC236}">
                  <a16:creationId xmlns:a16="http://schemas.microsoft.com/office/drawing/2014/main" id="{36690E7A-18A9-425C-8B9C-B1CAF8D8E20E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64" name="Grup 63">
            <a:extLst>
              <a:ext uri="{FF2B5EF4-FFF2-40B4-BE49-F238E27FC236}">
                <a16:creationId xmlns:a16="http://schemas.microsoft.com/office/drawing/2014/main" id="{3D83FC6E-300C-4334-8FB8-1DDD27ED6102}"/>
              </a:ext>
            </a:extLst>
          </p:cNvPr>
          <p:cNvGrpSpPr/>
          <p:nvPr/>
        </p:nvGrpSpPr>
        <p:grpSpPr>
          <a:xfrm>
            <a:off x="3826542" y="1352514"/>
            <a:ext cx="856007" cy="1167394"/>
            <a:chOff x="1870709" y="2544438"/>
            <a:chExt cx="856007" cy="1167394"/>
          </a:xfrm>
        </p:grpSpPr>
        <p:sp>
          <p:nvSpPr>
            <p:cNvPr id="65" name="Dikdörtgen 64">
              <a:extLst>
                <a:ext uri="{FF2B5EF4-FFF2-40B4-BE49-F238E27FC236}">
                  <a16:creationId xmlns:a16="http://schemas.microsoft.com/office/drawing/2014/main" id="{15735DFD-4145-4F77-93E9-873E96F29BED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6" name="Dikdörtgen 65">
              <a:extLst>
                <a:ext uri="{FF2B5EF4-FFF2-40B4-BE49-F238E27FC236}">
                  <a16:creationId xmlns:a16="http://schemas.microsoft.com/office/drawing/2014/main" id="{F061FD22-B007-4E7C-8A3B-EA67EF90FE34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7" name="Dikdörtgen 66">
              <a:extLst>
                <a:ext uri="{FF2B5EF4-FFF2-40B4-BE49-F238E27FC236}">
                  <a16:creationId xmlns:a16="http://schemas.microsoft.com/office/drawing/2014/main" id="{655A1497-874A-4F69-830D-396901F762F1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68" name="Dikdörtgen 67">
              <a:extLst>
                <a:ext uri="{FF2B5EF4-FFF2-40B4-BE49-F238E27FC236}">
                  <a16:creationId xmlns:a16="http://schemas.microsoft.com/office/drawing/2014/main" id="{10D107FF-02DB-4AB6-9E13-AD524CB70BDD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69" name="Grup 68">
            <a:extLst>
              <a:ext uri="{FF2B5EF4-FFF2-40B4-BE49-F238E27FC236}">
                <a16:creationId xmlns:a16="http://schemas.microsoft.com/office/drawing/2014/main" id="{D14FDFFA-3405-4ADA-8AF3-936E8F773B96}"/>
              </a:ext>
            </a:extLst>
          </p:cNvPr>
          <p:cNvGrpSpPr/>
          <p:nvPr/>
        </p:nvGrpSpPr>
        <p:grpSpPr>
          <a:xfrm>
            <a:off x="4890301" y="1347553"/>
            <a:ext cx="856007" cy="1167394"/>
            <a:chOff x="1870709" y="2544438"/>
            <a:chExt cx="856007" cy="1167394"/>
          </a:xfrm>
        </p:grpSpPr>
        <p:sp>
          <p:nvSpPr>
            <p:cNvPr id="70" name="Dikdörtgen 69">
              <a:extLst>
                <a:ext uri="{FF2B5EF4-FFF2-40B4-BE49-F238E27FC236}">
                  <a16:creationId xmlns:a16="http://schemas.microsoft.com/office/drawing/2014/main" id="{EEBDF43E-D10A-488B-B6B4-9ED4E4FCFA9D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71" name="Dikdörtgen 70">
              <a:extLst>
                <a:ext uri="{FF2B5EF4-FFF2-40B4-BE49-F238E27FC236}">
                  <a16:creationId xmlns:a16="http://schemas.microsoft.com/office/drawing/2014/main" id="{17349884-AD20-41D5-A530-A70C33F3764E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72" name="Dikdörtgen 71">
              <a:extLst>
                <a:ext uri="{FF2B5EF4-FFF2-40B4-BE49-F238E27FC236}">
                  <a16:creationId xmlns:a16="http://schemas.microsoft.com/office/drawing/2014/main" id="{9158325F-604B-4155-B49C-50F6B8350306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73" name="Dikdörtgen 72">
              <a:extLst>
                <a:ext uri="{FF2B5EF4-FFF2-40B4-BE49-F238E27FC236}">
                  <a16:creationId xmlns:a16="http://schemas.microsoft.com/office/drawing/2014/main" id="{09AF8F65-CBC7-4987-8B0E-F41DF2366007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74" name="Grup 73">
            <a:extLst>
              <a:ext uri="{FF2B5EF4-FFF2-40B4-BE49-F238E27FC236}">
                <a16:creationId xmlns:a16="http://schemas.microsoft.com/office/drawing/2014/main" id="{CD7B8E21-37E2-4674-A9AF-BF56348E1F11}"/>
              </a:ext>
            </a:extLst>
          </p:cNvPr>
          <p:cNvGrpSpPr/>
          <p:nvPr/>
        </p:nvGrpSpPr>
        <p:grpSpPr>
          <a:xfrm>
            <a:off x="5945938" y="1352515"/>
            <a:ext cx="332248" cy="1162432"/>
            <a:chOff x="1870709" y="2544439"/>
            <a:chExt cx="332248" cy="1162432"/>
          </a:xfrm>
        </p:grpSpPr>
        <p:sp>
          <p:nvSpPr>
            <p:cNvPr id="75" name="Dikdörtgen 74">
              <a:extLst>
                <a:ext uri="{FF2B5EF4-FFF2-40B4-BE49-F238E27FC236}">
                  <a16:creationId xmlns:a16="http://schemas.microsoft.com/office/drawing/2014/main" id="{DB07A626-66CA-44A3-81E8-8A6C4E6E54DB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78" name="Dikdörtgen 77">
              <a:extLst>
                <a:ext uri="{FF2B5EF4-FFF2-40B4-BE49-F238E27FC236}">
                  <a16:creationId xmlns:a16="http://schemas.microsoft.com/office/drawing/2014/main" id="{73349D76-4DD9-45D1-BDFC-3C21F7EBDF84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79" name="Grup 78">
            <a:extLst>
              <a:ext uri="{FF2B5EF4-FFF2-40B4-BE49-F238E27FC236}">
                <a16:creationId xmlns:a16="http://schemas.microsoft.com/office/drawing/2014/main" id="{FE87E770-7F8E-4AE3-B2D7-B845154A4083}"/>
              </a:ext>
            </a:extLst>
          </p:cNvPr>
          <p:cNvGrpSpPr/>
          <p:nvPr/>
        </p:nvGrpSpPr>
        <p:grpSpPr>
          <a:xfrm>
            <a:off x="659630" y="2396336"/>
            <a:ext cx="856007" cy="1167394"/>
            <a:chOff x="1870709" y="2544438"/>
            <a:chExt cx="856007" cy="1167394"/>
          </a:xfrm>
        </p:grpSpPr>
        <p:sp>
          <p:nvSpPr>
            <p:cNvPr id="80" name="Dikdörtgen 79">
              <a:extLst>
                <a:ext uri="{FF2B5EF4-FFF2-40B4-BE49-F238E27FC236}">
                  <a16:creationId xmlns:a16="http://schemas.microsoft.com/office/drawing/2014/main" id="{18A905DE-D98E-4683-9649-C3880792DF74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1" name="Dikdörtgen 80">
              <a:extLst>
                <a:ext uri="{FF2B5EF4-FFF2-40B4-BE49-F238E27FC236}">
                  <a16:creationId xmlns:a16="http://schemas.microsoft.com/office/drawing/2014/main" id="{5603DC1F-CB32-4DB4-9DCE-FB0DAF2FF313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2" name="Dikdörtgen 81">
              <a:extLst>
                <a:ext uri="{FF2B5EF4-FFF2-40B4-BE49-F238E27FC236}">
                  <a16:creationId xmlns:a16="http://schemas.microsoft.com/office/drawing/2014/main" id="{8262B833-9952-45B1-B897-987F13D245CF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3" name="Dikdörtgen 82">
              <a:extLst>
                <a:ext uri="{FF2B5EF4-FFF2-40B4-BE49-F238E27FC236}">
                  <a16:creationId xmlns:a16="http://schemas.microsoft.com/office/drawing/2014/main" id="{00F9736E-517C-4233-8A28-97D432963CE5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84" name="Grup 83">
            <a:extLst>
              <a:ext uri="{FF2B5EF4-FFF2-40B4-BE49-F238E27FC236}">
                <a16:creationId xmlns:a16="http://schemas.microsoft.com/office/drawing/2014/main" id="{E5D6E8A6-6327-4B27-8088-391BFCCC534F}"/>
              </a:ext>
            </a:extLst>
          </p:cNvPr>
          <p:cNvGrpSpPr/>
          <p:nvPr/>
        </p:nvGrpSpPr>
        <p:grpSpPr>
          <a:xfrm>
            <a:off x="1723389" y="2391375"/>
            <a:ext cx="856007" cy="1167394"/>
            <a:chOff x="1870709" y="2544438"/>
            <a:chExt cx="856007" cy="1167394"/>
          </a:xfrm>
        </p:grpSpPr>
        <p:sp>
          <p:nvSpPr>
            <p:cNvPr id="85" name="Dikdörtgen 84">
              <a:extLst>
                <a:ext uri="{FF2B5EF4-FFF2-40B4-BE49-F238E27FC236}">
                  <a16:creationId xmlns:a16="http://schemas.microsoft.com/office/drawing/2014/main" id="{88DD91C2-B849-4DAC-837B-D56A1523D713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6" name="Dikdörtgen 85">
              <a:extLst>
                <a:ext uri="{FF2B5EF4-FFF2-40B4-BE49-F238E27FC236}">
                  <a16:creationId xmlns:a16="http://schemas.microsoft.com/office/drawing/2014/main" id="{5C9C059C-0E4B-435D-A6F5-CB883FE65CEE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7" name="Dikdörtgen 86">
              <a:extLst>
                <a:ext uri="{FF2B5EF4-FFF2-40B4-BE49-F238E27FC236}">
                  <a16:creationId xmlns:a16="http://schemas.microsoft.com/office/drawing/2014/main" id="{5D1908D2-3566-4ADF-B329-CD9184563757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88" name="Dikdörtgen 87">
              <a:extLst>
                <a:ext uri="{FF2B5EF4-FFF2-40B4-BE49-F238E27FC236}">
                  <a16:creationId xmlns:a16="http://schemas.microsoft.com/office/drawing/2014/main" id="{016D4063-30D6-454A-913F-1763D6F98A48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89" name="Grup 88">
            <a:extLst>
              <a:ext uri="{FF2B5EF4-FFF2-40B4-BE49-F238E27FC236}">
                <a16:creationId xmlns:a16="http://schemas.microsoft.com/office/drawing/2014/main" id="{C232511F-25D9-4FF7-8FBC-CF37BD9B8A7D}"/>
              </a:ext>
            </a:extLst>
          </p:cNvPr>
          <p:cNvGrpSpPr/>
          <p:nvPr/>
        </p:nvGrpSpPr>
        <p:grpSpPr>
          <a:xfrm>
            <a:off x="2779026" y="2396336"/>
            <a:ext cx="856007" cy="1167394"/>
            <a:chOff x="1870709" y="2544438"/>
            <a:chExt cx="856007" cy="1167394"/>
          </a:xfrm>
        </p:grpSpPr>
        <p:sp>
          <p:nvSpPr>
            <p:cNvPr id="90" name="Dikdörtgen 89">
              <a:extLst>
                <a:ext uri="{FF2B5EF4-FFF2-40B4-BE49-F238E27FC236}">
                  <a16:creationId xmlns:a16="http://schemas.microsoft.com/office/drawing/2014/main" id="{D8EAA985-AE9B-4284-B0FD-CAD2F55A1875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1" name="Dikdörtgen 90">
              <a:extLst>
                <a:ext uri="{FF2B5EF4-FFF2-40B4-BE49-F238E27FC236}">
                  <a16:creationId xmlns:a16="http://schemas.microsoft.com/office/drawing/2014/main" id="{C47CC190-4429-40EF-AA8D-B51A55584F27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2" name="Dikdörtgen 91">
              <a:extLst>
                <a:ext uri="{FF2B5EF4-FFF2-40B4-BE49-F238E27FC236}">
                  <a16:creationId xmlns:a16="http://schemas.microsoft.com/office/drawing/2014/main" id="{B27DB916-57BE-4568-8E8C-84E2C65C9093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3" name="Dikdörtgen 92">
              <a:extLst>
                <a:ext uri="{FF2B5EF4-FFF2-40B4-BE49-F238E27FC236}">
                  <a16:creationId xmlns:a16="http://schemas.microsoft.com/office/drawing/2014/main" id="{082303C1-A5F6-4B96-A4C6-A32A08E9FC23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94" name="Grup 93">
            <a:extLst>
              <a:ext uri="{FF2B5EF4-FFF2-40B4-BE49-F238E27FC236}">
                <a16:creationId xmlns:a16="http://schemas.microsoft.com/office/drawing/2014/main" id="{6B26F35E-1947-49B9-99E8-37E2F7D25187}"/>
              </a:ext>
            </a:extLst>
          </p:cNvPr>
          <p:cNvGrpSpPr/>
          <p:nvPr/>
        </p:nvGrpSpPr>
        <p:grpSpPr>
          <a:xfrm>
            <a:off x="3834663" y="2391375"/>
            <a:ext cx="856007" cy="1167394"/>
            <a:chOff x="1870709" y="2544438"/>
            <a:chExt cx="856007" cy="1167394"/>
          </a:xfrm>
        </p:grpSpPr>
        <p:sp>
          <p:nvSpPr>
            <p:cNvPr id="95" name="Dikdörtgen 94">
              <a:extLst>
                <a:ext uri="{FF2B5EF4-FFF2-40B4-BE49-F238E27FC236}">
                  <a16:creationId xmlns:a16="http://schemas.microsoft.com/office/drawing/2014/main" id="{7701DFE9-C63B-4597-9A22-FEE34F68C15E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6" name="Dikdörtgen 95">
              <a:extLst>
                <a:ext uri="{FF2B5EF4-FFF2-40B4-BE49-F238E27FC236}">
                  <a16:creationId xmlns:a16="http://schemas.microsoft.com/office/drawing/2014/main" id="{6B5178FA-E91C-4752-B1DC-57377C3D731F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7" name="Dikdörtgen 96">
              <a:extLst>
                <a:ext uri="{FF2B5EF4-FFF2-40B4-BE49-F238E27FC236}">
                  <a16:creationId xmlns:a16="http://schemas.microsoft.com/office/drawing/2014/main" id="{C16ED0E8-F1E2-4844-BFE7-7CC74A91680A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98" name="Dikdörtgen 97">
              <a:extLst>
                <a:ext uri="{FF2B5EF4-FFF2-40B4-BE49-F238E27FC236}">
                  <a16:creationId xmlns:a16="http://schemas.microsoft.com/office/drawing/2014/main" id="{42644F06-23CF-4753-8BF4-8F2D50CAA0C1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99" name="Grup 98">
            <a:extLst>
              <a:ext uri="{FF2B5EF4-FFF2-40B4-BE49-F238E27FC236}">
                <a16:creationId xmlns:a16="http://schemas.microsoft.com/office/drawing/2014/main" id="{F0374548-2BE6-4424-ACA1-4DE627ACD807}"/>
              </a:ext>
            </a:extLst>
          </p:cNvPr>
          <p:cNvGrpSpPr/>
          <p:nvPr/>
        </p:nvGrpSpPr>
        <p:grpSpPr>
          <a:xfrm>
            <a:off x="4898422" y="2386414"/>
            <a:ext cx="856007" cy="1167394"/>
            <a:chOff x="1870709" y="2544438"/>
            <a:chExt cx="856007" cy="1167394"/>
          </a:xfrm>
        </p:grpSpPr>
        <p:sp>
          <p:nvSpPr>
            <p:cNvPr id="100" name="Dikdörtgen 99">
              <a:extLst>
                <a:ext uri="{FF2B5EF4-FFF2-40B4-BE49-F238E27FC236}">
                  <a16:creationId xmlns:a16="http://schemas.microsoft.com/office/drawing/2014/main" id="{154D6F8B-476B-4476-A6BE-A72A589D63C2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01" name="Dikdörtgen 100">
              <a:extLst>
                <a:ext uri="{FF2B5EF4-FFF2-40B4-BE49-F238E27FC236}">
                  <a16:creationId xmlns:a16="http://schemas.microsoft.com/office/drawing/2014/main" id="{6E89A7C9-C599-4CD0-989E-C82896B2C436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02" name="Dikdörtgen 101">
              <a:extLst>
                <a:ext uri="{FF2B5EF4-FFF2-40B4-BE49-F238E27FC236}">
                  <a16:creationId xmlns:a16="http://schemas.microsoft.com/office/drawing/2014/main" id="{99D8CE77-D0DD-46E5-BC2F-4E3087B4CFD3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03" name="Dikdörtgen 102">
              <a:extLst>
                <a:ext uri="{FF2B5EF4-FFF2-40B4-BE49-F238E27FC236}">
                  <a16:creationId xmlns:a16="http://schemas.microsoft.com/office/drawing/2014/main" id="{697A38AB-B34D-473E-BD8A-8DF17F788795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04" name="Grup 103">
            <a:extLst>
              <a:ext uri="{FF2B5EF4-FFF2-40B4-BE49-F238E27FC236}">
                <a16:creationId xmlns:a16="http://schemas.microsoft.com/office/drawing/2014/main" id="{E6A8C72A-8466-444F-B191-E9E6F0944F22}"/>
              </a:ext>
            </a:extLst>
          </p:cNvPr>
          <p:cNvGrpSpPr/>
          <p:nvPr/>
        </p:nvGrpSpPr>
        <p:grpSpPr>
          <a:xfrm>
            <a:off x="5954059" y="2391376"/>
            <a:ext cx="332248" cy="1162432"/>
            <a:chOff x="1870709" y="2544439"/>
            <a:chExt cx="332248" cy="1162432"/>
          </a:xfrm>
        </p:grpSpPr>
        <p:sp>
          <p:nvSpPr>
            <p:cNvPr id="105" name="Dikdörtgen 104">
              <a:extLst>
                <a:ext uri="{FF2B5EF4-FFF2-40B4-BE49-F238E27FC236}">
                  <a16:creationId xmlns:a16="http://schemas.microsoft.com/office/drawing/2014/main" id="{670DFCBA-1799-4D38-8509-2A8CDDBA375E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08" name="Dikdörtgen 107">
              <a:extLst>
                <a:ext uri="{FF2B5EF4-FFF2-40B4-BE49-F238E27FC236}">
                  <a16:creationId xmlns:a16="http://schemas.microsoft.com/office/drawing/2014/main" id="{67B6317B-5C1E-415D-BBD8-D80FDDA866C3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09" name="Grup 108">
            <a:extLst>
              <a:ext uri="{FF2B5EF4-FFF2-40B4-BE49-F238E27FC236}">
                <a16:creationId xmlns:a16="http://schemas.microsoft.com/office/drawing/2014/main" id="{AE7CC3BE-D730-43E3-BDFE-D9C15A8A3142}"/>
              </a:ext>
            </a:extLst>
          </p:cNvPr>
          <p:cNvGrpSpPr/>
          <p:nvPr/>
        </p:nvGrpSpPr>
        <p:grpSpPr>
          <a:xfrm>
            <a:off x="667751" y="3490863"/>
            <a:ext cx="856007" cy="1167394"/>
            <a:chOff x="1870709" y="2544438"/>
            <a:chExt cx="856007" cy="1167394"/>
          </a:xfrm>
        </p:grpSpPr>
        <p:sp>
          <p:nvSpPr>
            <p:cNvPr id="110" name="Dikdörtgen 109">
              <a:extLst>
                <a:ext uri="{FF2B5EF4-FFF2-40B4-BE49-F238E27FC236}">
                  <a16:creationId xmlns:a16="http://schemas.microsoft.com/office/drawing/2014/main" id="{B8D0B860-045E-4B96-BF1F-6E982B5552C5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1" name="Dikdörtgen 110">
              <a:extLst>
                <a:ext uri="{FF2B5EF4-FFF2-40B4-BE49-F238E27FC236}">
                  <a16:creationId xmlns:a16="http://schemas.microsoft.com/office/drawing/2014/main" id="{F8C71414-C1AC-4B11-8A4C-93577B0D9B18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2" name="Dikdörtgen 111">
              <a:extLst>
                <a:ext uri="{FF2B5EF4-FFF2-40B4-BE49-F238E27FC236}">
                  <a16:creationId xmlns:a16="http://schemas.microsoft.com/office/drawing/2014/main" id="{EAF834A5-6537-4E39-AF92-5C44D4ADE6AA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3" name="Dikdörtgen 112">
              <a:extLst>
                <a:ext uri="{FF2B5EF4-FFF2-40B4-BE49-F238E27FC236}">
                  <a16:creationId xmlns:a16="http://schemas.microsoft.com/office/drawing/2014/main" id="{A7B7CCD2-2111-453D-9106-3AACA8614A24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14" name="Grup 113">
            <a:extLst>
              <a:ext uri="{FF2B5EF4-FFF2-40B4-BE49-F238E27FC236}">
                <a16:creationId xmlns:a16="http://schemas.microsoft.com/office/drawing/2014/main" id="{19748679-3D5D-4858-B1D6-D1556E48DB89}"/>
              </a:ext>
            </a:extLst>
          </p:cNvPr>
          <p:cNvGrpSpPr/>
          <p:nvPr/>
        </p:nvGrpSpPr>
        <p:grpSpPr>
          <a:xfrm>
            <a:off x="1731510" y="3485902"/>
            <a:ext cx="856007" cy="1167394"/>
            <a:chOff x="1870709" y="2544438"/>
            <a:chExt cx="856007" cy="1167394"/>
          </a:xfrm>
        </p:grpSpPr>
        <p:sp>
          <p:nvSpPr>
            <p:cNvPr id="115" name="Dikdörtgen 114">
              <a:extLst>
                <a:ext uri="{FF2B5EF4-FFF2-40B4-BE49-F238E27FC236}">
                  <a16:creationId xmlns:a16="http://schemas.microsoft.com/office/drawing/2014/main" id="{608974FA-5B76-402F-A741-29D56468981F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6" name="Dikdörtgen 115">
              <a:extLst>
                <a:ext uri="{FF2B5EF4-FFF2-40B4-BE49-F238E27FC236}">
                  <a16:creationId xmlns:a16="http://schemas.microsoft.com/office/drawing/2014/main" id="{2C925D40-B5AA-45C7-A218-FB067FA6E4EA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7" name="Dikdörtgen 116">
              <a:extLst>
                <a:ext uri="{FF2B5EF4-FFF2-40B4-BE49-F238E27FC236}">
                  <a16:creationId xmlns:a16="http://schemas.microsoft.com/office/drawing/2014/main" id="{38334152-2C17-40A2-84E2-C755FCCBA35A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18" name="Dikdörtgen 117">
              <a:extLst>
                <a:ext uri="{FF2B5EF4-FFF2-40B4-BE49-F238E27FC236}">
                  <a16:creationId xmlns:a16="http://schemas.microsoft.com/office/drawing/2014/main" id="{A2778FE6-1756-47CD-A6B8-529109E73836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19" name="Grup 118">
            <a:extLst>
              <a:ext uri="{FF2B5EF4-FFF2-40B4-BE49-F238E27FC236}">
                <a16:creationId xmlns:a16="http://schemas.microsoft.com/office/drawing/2014/main" id="{4874B8FA-0C55-4825-B2DA-25914D65B665}"/>
              </a:ext>
            </a:extLst>
          </p:cNvPr>
          <p:cNvGrpSpPr/>
          <p:nvPr/>
        </p:nvGrpSpPr>
        <p:grpSpPr>
          <a:xfrm>
            <a:off x="2787147" y="3490863"/>
            <a:ext cx="856007" cy="1167394"/>
            <a:chOff x="1870709" y="2544438"/>
            <a:chExt cx="856007" cy="1167394"/>
          </a:xfrm>
        </p:grpSpPr>
        <p:sp>
          <p:nvSpPr>
            <p:cNvPr id="120" name="Dikdörtgen 119">
              <a:extLst>
                <a:ext uri="{FF2B5EF4-FFF2-40B4-BE49-F238E27FC236}">
                  <a16:creationId xmlns:a16="http://schemas.microsoft.com/office/drawing/2014/main" id="{A0C08174-316B-43A9-9872-48FA8740D539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1" name="Dikdörtgen 120">
              <a:extLst>
                <a:ext uri="{FF2B5EF4-FFF2-40B4-BE49-F238E27FC236}">
                  <a16:creationId xmlns:a16="http://schemas.microsoft.com/office/drawing/2014/main" id="{B30F450F-73A0-48A0-B80F-61DE5E618092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2" name="Dikdörtgen 121">
              <a:extLst>
                <a:ext uri="{FF2B5EF4-FFF2-40B4-BE49-F238E27FC236}">
                  <a16:creationId xmlns:a16="http://schemas.microsoft.com/office/drawing/2014/main" id="{9DFC952B-E5DF-468E-9CB2-8F078FF6699A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3" name="Dikdörtgen 122">
              <a:extLst>
                <a:ext uri="{FF2B5EF4-FFF2-40B4-BE49-F238E27FC236}">
                  <a16:creationId xmlns:a16="http://schemas.microsoft.com/office/drawing/2014/main" id="{E009CC70-F767-4185-82C1-7A8A04E79930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24" name="Grup 123">
            <a:extLst>
              <a:ext uri="{FF2B5EF4-FFF2-40B4-BE49-F238E27FC236}">
                <a16:creationId xmlns:a16="http://schemas.microsoft.com/office/drawing/2014/main" id="{2E90FBE8-7461-4CA4-817B-1F94E5346F0B}"/>
              </a:ext>
            </a:extLst>
          </p:cNvPr>
          <p:cNvGrpSpPr/>
          <p:nvPr/>
        </p:nvGrpSpPr>
        <p:grpSpPr>
          <a:xfrm>
            <a:off x="3842784" y="3485902"/>
            <a:ext cx="856007" cy="1167394"/>
            <a:chOff x="1870709" y="2544438"/>
            <a:chExt cx="856007" cy="1167394"/>
          </a:xfrm>
        </p:grpSpPr>
        <p:sp>
          <p:nvSpPr>
            <p:cNvPr id="125" name="Dikdörtgen 124">
              <a:extLst>
                <a:ext uri="{FF2B5EF4-FFF2-40B4-BE49-F238E27FC236}">
                  <a16:creationId xmlns:a16="http://schemas.microsoft.com/office/drawing/2014/main" id="{3156A93D-5674-438C-BD30-4E502B26A20F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6" name="Dikdörtgen 125">
              <a:extLst>
                <a:ext uri="{FF2B5EF4-FFF2-40B4-BE49-F238E27FC236}">
                  <a16:creationId xmlns:a16="http://schemas.microsoft.com/office/drawing/2014/main" id="{AD51DBC0-0A55-43D0-A005-628BE0802E2E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7" name="Dikdörtgen 126">
              <a:extLst>
                <a:ext uri="{FF2B5EF4-FFF2-40B4-BE49-F238E27FC236}">
                  <a16:creationId xmlns:a16="http://schemas.microsoft.com/office/drawing/2014/main" id="{FEF1E52F-C6E7-43DD-9FD4-29BA8D7282A6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28" name="Dikdörtgen 127">
              <a:extLst>
                <a:ext uri="{FF2B5EF4-FFF2-40B4-BE49-F238E27FC236}">
                  <a16:creationId xmlns:a16="http://schemas.microsoft.com/office/drawing/2014/main" id="{3F248629-465F-4A59-ADED-0FF23386D3FD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29" name="Grup 128">
            <a:extLst>
              <a:ext uri="{FF2B5EF4-FFF2-40B4-BE49-F238E27FC236}">
                <a16:creationId xmlns:a16="http://schemas.microsoft.com/office/drawing/2014/main" id="{6BC12267-E690-45F4-9D2C-F68AC31D8468}"/>
              </a:ext>
            </a:extLst>
          </p:cNvPr>
          <p:cNvGrpSpPr/>
          <p:nvPr/>
        </p:nvGrpSpPr>
        <p:grpSpPr>
          <a:xfrm>
            <a:off x="4906543" y="3480941"/>
            <a:ext cx="856007" cy="1167394"/>
            <a:chOff x="1870709" y="2544438"/>
            <a:chExt cx="856007" cy="1167394"/>
          </a:xfrm>
        </p:grpSpPr>
        <p:sp>
          <p:nvSpPr>
            <p:cNvPr id="130" name="Dikdörtgen 129">
              <a:extLst>
                <a:ext uri="{FF2B5EF4-FFF2-40B4-BE49-F238E27FC236}">
                  <a16:creationId xmlns:a16="http://schemas.microsoft.com/office/drawing/2014/main" id="{2253ECDA-6628-46B1-9556-AA3A2BC84AA6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31" name="Dikdörtgen 130">
              <a:extLst>
                <a:ext uri="{FF2B5EF4-FFF2-40B4-BE49-F238E27FC236}">
                  <a16:creationId xmlns:a16="http://schemas.microsoft.com/office/drawing/2014/main" id="{2460780D-158B-40A9-8133-DCDACD70F917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32" name="Dikdörtgen 131">
              <a:extLst>
                <a:ext uri="{FF2B5EF4-FFF2-40B4-BE49-F238E27FC236}">
                  <a16:creationId xmlns:a16="http://schemas.microsoft.com/office/drawing/2014/main" id="{2AAC8226-A0A5-4B3F-976B-6C61F7C39DAB}"/>
                </a:ext>
              </a:extLst>
            </p:cNvPr>
            <p:cNvSpPr/>
            <p:nvPr/>
          </p:nvSpPr>
          <p:spPr>
            <a:xfrm>
              <a:off x="2402588" y="3065501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33" name="Dikdörtgen 132">
              <a:extLst>
                <a:ext uri="{FF2B5EF4-FFF2-40B4-BE49-F238E27FC236}">
                  <a16:creationId xmlns:a16="http://schemas.microsoft.com/office/drawing/2014/main" id="{7DFDC3A1-FAB6-447C-88BA-16DBD9B99A33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34" name="Grup 133">
            <a:extLst>
              <a:ext uri="{FF2B5EF4-FFF2-40B4-BE49-F238E27FC236}">
                <a16:creationId xmlns:a16="http://schemas.microsoft.com/office/drawing/2014/main" id="{9A6196F0-2FAD-483F-B32F-208EB75559A9}"/>
              </a:ext>
            </a:extLst>
          </p:cNvPr>
          <p:cNvGrpSpPr/>
          <p:nvPr/>
        </p:nvGrpSpPr>
        <p:grpSpPr>
          <a:xfrm>
            <a:off x="5962180" y="3485903"/>
            <a:ext cx="332248" cy="1162432"/>
            <a:chOff x="1870709" y="2544439"/>
            <a:chExt cx="332248" cy="1162432"/>
          </a:xfrm>
        </p:grpSpPr>
        <p:sp>
          <p:nvSpPr>
            <p:cNvPr id="135" name="Dikdörtgen 134">
              <a:extLst>
                <a:ext uri="{FF2B5EF4-FFF2-40B4-BE49-F238E27FC236}">
                  <a16:creationId xmlns:a16="http://schemas.microsoft.com/office/drawing/2014/main" id="{6BEF36DE-933A-4970-85AD-E5F7AC8B35AE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38" name="Dikdörtgen 137">
              <a:extLst>
                <a:ext uri="{FF2B5EF4-FFF2-40B4-BE49-F238E27FC236}">
                  <a16:creationId xmlns:a16="http://schemas.microsoft.com/office/drawing/2014/main" id="{52BEC029-9F9D-4824-9784-1F2D6005E722}"/>
                </a:ext>
              </a:extLst>
            </p:cNvPr>
            <p:cNvSpPr/>
            <p:nvPr/>
          </p:nvSpPr>
          <p:spPr>
            <a:xfrm>
              <a:off x="1878830" y="3060540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39" name="Grup 138">
            <a:extLst>
              <a:ext uri="{FF2B5EF4-FFF2-40B4-BE49-F238E27FC236}">
                <a16:creationId xmlns:a16="http://schemas.microsoft.com/office/drawing/2014/main" id="{4E53A1E4-9613-41BD-9E46-03F7F7B9718E}"/>
              </a:ext>
            </a:extLst>
          </p:cNvPr>
          <p:cNvGrpSpPr/>
          <p:nvPr/>
        </p:nvGrpSpPr>
        <p:grpSpPr>
          <a:xfrm>
            <a:off x="667751" y="4572873"/>
            <a:ext cx="856007" cy="646332"/>
            <a:chOff x="1870709" y="2544438"/>
            <a:chExt cx="856007" cy="646332"/>
          </a:xfrm>
        </p:grpSpPr>
        <p:sp>
          <p:nvSpPr>
            <p:cNvPr id="140" name="Dikdörtgen 139">
              <a:extLst>
                <a:ext uri="{FF2B5EF4-FFF2-40B4-BE49-F238E27FC236}">
                  <a16:creationId xmlns:a16="http://schemas.microsoft.com/office/drawing/2014/main" id="{1ABE61FB-3F3B-4FEB-9189-8EA2857A9F35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41" name="Dikdörtgen 140">
              <a:extLst>
                <a:ext uri="{FF2B5EF4-FFF2-40B4-BE49-F238E27FC236}">
                  <a16:creationId xmlns:a16="http://schemas.microsoft.com/office/drawing/2014/main" id="{6DA6A7B2-06BE-4EEC-A21F-C96F9D2FE0CD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44" name="Grup 143">
            <a:extLst>
              <a:ext uri="{FF2B5EF4-FFF2-40B4-BE49-F238E27FC236}">
                <a16:creationId xmlns:a16="http://schemas.microsoft.com/office/drawing/2014/main" id="{91104E41-9AA4-48E5-89A4-E05A7C32E80A}"/>
              </a:ext>
            </a:extLst>
          </p:cNvPr>
          <p:cNvGrpSpPr/>
          <p:nvPr/>
        </p:nvGrpSpPr>
        <p:grpSpPr>
          <a:xfrm>
            <a:off x="1731510" y="4567912"/>
            <a:ext cx="856007" cy="646332"/>
            <a:chOff x="1870709" y="2544438"/>
            <a:chExt cx="856007" cy="646332"/>
          </a:xfrm>
        </p:grpSpPr>
        <p:sp>
          <p:nvSpPr>
            <p:cNvPr id="145" name="Dikdörtgen 144">
              <a:extLst>
                <a:ext uri="{FF2B5EF4-FFF2-40B4-BE49-F238E27FC236}">
                  <a16:creationId xmlns:a16="http://schemas.microsoft.com/office/drawing/2014/main" id="{7CF52E2F-7111-4ECE-B674-B9FAFEF7D60B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46" name="Dikdörtgen 145">
              <a:extLst>
                <a:ext uri="{FF2B5EF4-FFF2-40B4-BE49-F238E27FC236}">
                  <a16:creationId xmlns:a16="http://schemas.microsoft.com/office/drawing/2014/main" id="{924EC551-917E-47B9-8B72-AC6CEC207F8B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49" name="Grup 148">
            <a:extLst>
              <a:ext uri="{FF2B5EF4-FFF2-40B4-BE49-F238E27FC236}">
                <a16:creationId xmlns:a16="http://schemas.microsoft.com/office/drawing/2014/main" id="{594E0496-7BAC-442A-B038-303EEC8DFC52}"/>
              </a:ext>
            </a:extLst>
          </p:cNvPr>
          <p:cNvGrpSpPr/>
          <p:nvPr/>
        </p:nvGrpSpPr>
        <p:grpSpPr>
          <a:xfrm>
            <a:off x="2787147" y="4572873"/>
            <a:ext cx="856007" cy="646332"/>
            <a:chOff x="1870709" y="2544438"/>
            <a:chExt cx="856007" cy="646332"/>
          </a:xfrm>
        </p:grpSpPr>
        <p:sp>
          <p:nvSpPr>
            <p:cNvPr id="150" name="Dikdörtgen 149">
              <a:extLst>
                <a:ext uri="{FF2B5EF4-FFF2-40B4-BE49-F238E27FC236}">
                  <a16:creationId xmlns:a16="http://schemas.microsoft.com/office/drawing/2014/main" id="{2F324CA1-6F4B-4BEF-B63D-CB4F033BFC45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51" name="Dikdörtgen 150">
              <a:extLst>
                <a:ext uri="{FF2B5EF4-FFF2-40B4-BE49-F238E27FC236}">
                  <a16:creationId xmlns:a16="http://schemas.microsoft.com/office/drawing/2014/main" id="{4BF8AF1B-9E82-48A0-AAA9-A73B57A4BE57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54" name="Grup 153">
            <a:extLst>
              <a:ext uri="{FF2B5EF4-FFF2-40B4-BE49-F238E27FC236}">
                <a16:creationId xmlns:a16="http://schemas.microsoft.com/office/drawing/2014/main" id="{C92124E4-1C69-4999-8528-16DF8927623C}"/>
              </a:ext>
            </a:extLst>
          </p:cNvPr>
          <p:cNvGrpSpPr/>
          <p:nvPr/>
        </p:nvGrpSpPr>
        <p:grpSpPr>
          <a:xfrm>
            <a:off x="3842784" y="4567912"/>
            <a:ext cx="856007" cy="646332"/>
            <a:chOff x="1870709" y="2544438"/>
            <a:chExt cx="856007" cy="646332"/>
          </a:xfrm>
        </p:grpSpPr>
        <p:sp>
          <p:nvSpPr>
            <p:cNvPr id="155" name="Dikdörtgen 154">
              <a:extLst>
                <a:ext uri="{FF2B5EF4-FFF2-40B4-BE49-F238E27FC236}">
                  <a16:creationId xmlns:a16="http://schemas.microsoft.com/office/drawing/2014/main" id="{5B513CC8-3318-4B83-A6DC-FA192D86B0FE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56" name="Dikdörtgen 155">
              <a:extLst>
                <a:ext uri="{FF2B5EF4-FFF2-40B4-BE49-F238E27FC236}">
                  <a16:creationId xmlns:a16="http://schemas.microsoft.com/office/drawing/2014/main" id="{7D1D7B26-FD74-402A-9559-9A15BB611976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grpSp>
        <p:nvGrpSpPr>
          <p:cNvPr id="159" name="Grup 158">
            <a:extLst>
              <a:ext uri="{FF2B5EF4-FFF2-40B4-BE49-F238E27FC236}">
                <a16:creationId xmlns:a16="http://schemas.microsoft.com/office/drawing/2014/main" id="{F90E4FA7-1B7F-425F-B46E-3217CF30C849}"/>
              </a:ext>
            </a:extLst>
          </p:cNvPr>
          <p:cNvGrpSpPr/>
          <p:nvPr/>
        </p:nvGrpSpPr>
        <p:grpSpPr>
          <a:xfrm>
            <a:off x="4906543" y="4562951"/>
            <a:ext cx="856007" cy="646332"/>
            <a:chOff x="1870709" y="2544438"/>
            <a:chExt cx="856007" cy="646332"/>
          </a:xfrm>
        </p:grpSpPr>
        <p:sp>
          <p:nvSpPr>
            <p:cNvPr id="160" name="Dikdörtgen 159">
              <a:extLst>
                <a:ext uri="{FF2B5EF4-FFF2-40B4-BE49-F238E27FC236}">
                  <a16:creationId xmlns:a16="http://schemas.microsoft.com/office/drawing/2014/main" id="{8B1DEA81-8FD6-4F40-9E04-06901356B66D}"/>
                </a:ext>
              </a:extLst>
            </p:cNvPr>
            <p:cNvSpPr/>
            <p:nvPr/>
          </p:nvSpPr>
          <p:spPr>
            <a:xfrm>
              <a:off x="1870709" y="2544439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  <p:sp>
          <p:nvSpPr>
            <p:cNvPr id="161" name="Dikdörtgen 160">
              <a:extLst>
                <a:ext uri="{FF2B5EF4-FFF2-40B4-BE49-F238E27FC236}">
                  <a16:creationId xmlns:a16="http://schemas.microsoft.com/office/drawing/2014/main" id="{50081C54-68A4-480B-A9B4-BD97FA84B70F}"/>
                </a:ext>
              </a:extLst>
            </p:cNvPr>
            <p:cNvSpPr/>
            <p:nvPr/>
          </p:nvSpPr>
          <p:spPr>
            <a:xfrm>
              <a:off x="2402589" y="2544438"/>
              <a:ext cx="324127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36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</a:t>
              </a:r>
            </a:p>
          </p:txBody>
        </p:sp>
      </p:grpSp>
      <p:sp>
        <p:nvSpPr>
          <p:cNvPr id="165" name="Dikdörtgen 164">
            <a:extLst>
              <a:ext uri="{FF2B5EF4-FFF2-40B4-BE49-F238E27FC236}">
                <a16:creationId xmlns:a16="http://schemas.microsoft.com/office/drawing/2014/main" id="{900236C1-7FB8-49DC-BFC2-A9A8ADF1EC97}"/>
              </a:ext>
            </a:extLst>
          </p:cNvPr>
          <p:cNvSpPr/>
          <p:nvPr/>
        </p:nvSpPr>
        <p:spPr>
          <a:xfrm>
            <a:off x="5962180" y="4567913"/>
            <a:ext cx="3241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69" name="Dikdörtgen 168">
            <a:extLst>
              <a:ext uri="{FF2B5EF4-FFF2-40B4-BE49-F238E27FC236}">
                <a16:creationId xmlns:a16="http://schemas.microsoft.com/office/drawing/2014/main" id="{A841E72A-21F0-4501-8824-DB22C3D14A5F}"/>
              </a:ext>
            </a:extLst>
          </p:cNvPr>
          <p:cNvSpPr/>
          <p:nvPr/>
        </p:nvSpPr>
        <p:spPr>
          <a:xfrm>
            <a:off x="816429" y="1800594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AC675BBA-6C25-44DD-BA1C-2E92105C0BD3}"/>
              </a:ext>
            </a:extLst>
          </p:cNvPr>
          <p:cNvSpPr/>
          <p:nvPr/>
        </p:nvSpPr>
        <p:spPr>
          <a:xfrm>
            <a:off x="675872" y="1686866"/>
            <a:ext cx="5594194" cy="3484267"/>
          </a:xfrm>
          <a:prstGeom prst="rect">
            <a:avLst/>
          </a:prstGeom>
          <a:noFill/>
          <a:ln w="152400">
            <a:solidFill>
              <a:srgbClr val="79490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1" name="Dikdörtgen 170">
            <a:extLst>
              <a:ext uri="{FF2B5EF4-FFF2-40B4-BE49-F238E27FC236}">
                <a16:creationId xmlns:a16="http://schemas.microsoft.com/office/drawing/2014/main" id="{61030DBE-7083-4074-A5A4-B8BB2C89CC6B}"/>
              </a:ext>
            </a:extLst>
          </p:cNvPr>
          <p:cNvSpPr/>
          <p:nvPr/>
        </p:nvSpPr>
        <p:spPr>
          <a:xfrm>
            <a:off x="1882876" y="1799937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2" name="Dikdörtgen 171">
            <a:extLst>
              <a:ext uri="{FF2B5EF4-FFF2-40B4-BE49-F238E27FC236}">
                <a16:creationId xmlns:a16="http://schemas.microsoft.com/office/drawing/2014/main" id="{F199B95A-1CE9-4A46-AD51-1CC202E4D1D0}"/>
              </a:ext>
            </a:extLst>
          </p:cNvPr>
          <p:cNvSpPr/>
          <p:nvPr/>
        </p:nvSpPr>
        <p:spPr>
          <a:xfrm>
            <a:off x="2948352" y="1800101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3" name="Dikdörtgen 172">
            <a:extLst>
              <a:ext uri="{FF2B5EF4-FFF2-40B4-BE49-F238E27FC236}">
                <a16:creationId xmlns:a16="http://schemas.microsoft.com/office/drawing/2014/main" id="{EAE67E12-E74A-4DBE-AB78-98E55F5DA65C}"/>
              </a:ext>
            </a:extLst>
          </p:cNvPr>
          <p:cNvSpPr/>
          <p:nvPr/>
        </p:nvSpPr>
        <p:spPr>
          <a:xfrm>
            <a:off x="4016346" y="1799937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4" name="Dikdörtgen 173">
            <a:extLst>
              <a:ext uri="{FF2B5EF4-FFF2-40B4-BE49-F238E27FC236}">
                <a16:creationId xmlns:a16="http://schemas.microsoft.com/office/drawing/2014/main" id="{E6991428-EA0C-4752-ACDB-2D2E0E1CAD4F}"/>
              </a:ext>
            </a:extLst>
          </p:cNvPr>
          <p:cNvSpPr/>
          <p:nvPr/>
        </p:nvSpPr>
        <p:spPr>
          <a:xfrm>
            <a:off x="5062542" y="1799937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5" name="Dikdörtgen 174">
            <a:extLst>
              <a:ext uri="{FF2B5EF4-FFF2-40B4-BE49-F238E27FC236}">
                <a16:creationId xmlns:a16="http://schemas.microsoft.com/office/drawing/2014/main" id="{31604CD1-CBA9-4B20-8737-2AE99DA3866B}"/>
              </a:ext>
            </a:extLst>
          </p:cNvPr>
          <p:cNvSpPr/>
          <p:nvPr/>
        </p:nvSpPr>
        <p:spPr>
          <a:xfrm>
            <a:off x="816429" y="3435690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6" name="Dikdörtgen 175">
            <a:extLst>
              <a:ext uri="{FF2B5EF4-FFF2-40B4-BE49-F238E27FC236}">
                <a16:creationId xmlns:a16="http://schemas.microsoft.com/office/drawing/2014/main" id="{54D49936-24DC-4CF4-8660-AF7C7C2E0D73}"/>
              </a:ext>
            </a:extLst>
          </p:cNvPr>
          <p:cNvSpPr/>
          <p:nvPr/>
        </p:nvSpPr>
        <p:spPr>
          <a:xfrm>
            <a:off x="1882876" y="3435033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7" name="Dikdörtgen 176">
            <a:extLst>
              <a:ext uri="{FF2B5EF4-FFF2-40B4-BE49-F238E27FC236}">
                <a16:creationId xmlns:a16="http://schemas.microsoft.com/office/drawing/2014/main" id="{B1202E42-8F42-4749-A603-7C72AA255317}"/>
              </a:ext>
            </a:extLst>
          </p:cNvPr>
          <p:cNvSpPr/>
          <p:nvPr/>
        </p:nvSpPr>
        <p:spPr>
          <a:xfrm>
            <a:off x="2948352" y="3435197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8" name="Dikdörtgen 177">
            <a:extLst>
              <a:ext uri="{FF2B5EF4-FFF2-40B4-BE49-F238E27FC236}">
                <a16:creationId xmlns:a16="http://schemas.microsoft.com/office/drawing/2014/main" id="{07FCD322-0786-4CD6-ADCA-6C0777856D13}"/>
              </a:ext>
            </a:extLst>
          </p:cNvPr>
          <p:cNvSpPr/>
          <p:nvPr/>
        </p:nvSpPr>
        <p:spPr>
          <a:xfrm>
            <a:off x="4016346" y="3435033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9" name="Dikdörtgen 178">
            <a:extLst>
              <a:ext uri="{FF2B5EF4-FFF2-40B4-BE49-F238E27FC236}">
                <a16:creationId xmlns:a16="http://schemas.microsoft.com/office/drawing/2014/main" id="{66C619CD-ED95-4517-BA39-9D73F3140109}"/>
              </a:ext>
            </a:extLst>
          </p:cNvPr>
          <p:cNvSpPr/>
          <p:nvPr/>
        </p:nvSpPr>
        <p:spPr>
          <a:xfrm>
            <a:off x="5062542" y="3435033"/>
            <a:ext cx="1065476" cy="1572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6756560" y="1662805"/>
            <a:ext cx="527215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Panonun tamamını dosya kâğıtları ile kaplayıp kâğıtları sayalım.</a:t>
            </a:r>
            <a:endParaRPr lang="tr-T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0" name="Dikdörtgen 179">
            <a:extLst>
              <a:ext uri="{FF2B5EF4-FFF2-40B4-BE49-F238E27FC236}">
                <a16:creationId xmlns:a16="http://schemas.microsoft.com/office/drawing/2014/main" id="{CA3ED1F4-6295-45EB-810C-7C266A70FB49}"/>
              </a:ext>
            </a:extLst>
          </p:cNvPr>
          <p:cNvSpPr/>
          <p:nvPr/>
        </p:nvSpPr>
        <p:spPr>
          <a:xfrm>
            <a:off x="6756560" y="2753928"/>
            <a:ext cx="527215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Pano 10 adet dosya kâğıdı ile kaplanmıştır.</a:t>
            </a:r>
            <a:endParaRPr lang="tr-T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511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7" grpId="0"/>
      <p:bldP spid="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290356" y="187630"/>
            <a:ext cx="1179278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Beren, giysi dolabının kapaklarından birini aynı büyüklükteki renkli el işi kağıtlarıyla kaplamak istiyor. </a:t>
            </a:r>
            <a:r>
              <a:rPr lang="tr-TR" sz="2000" dirty="0" err="1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Beren’in</a:t>
            </a: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bu alanı, birim yüzeyi olarak verilen kâğıtlardan yaklaşık kaç tane kullanarak kaplayabileceğini bulalım.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41B4B827-8328-42A8-951E-826320345C24}"/>
              </a:ext>
            </a:extLst>
          </p:cNvPr>
          <p:cNvSpPr/>
          <p:nvPr/>
        </p:nvSpPr>
        <p:spPr>
          <a:xfrm>
            <a:off x="1591219" y="1287762"/>
            <a:ext cx="3394437" cy="43836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Yay 1">
            <a:extLst>
              <a:ext uri="{FF2B5EF4-FFF2-40B4-BE49-F238E27FC236}">
                <a16:creationId xmlns:a16="http://schemas.microsoft.com/office/drawing/2014/main" id="{BE930FF7-E34A-40DC-BF4B-D81C9C2CD4D8}"/>
              </a:ext>
            </a:extLst>
          </p:cNvPr>
          <p:cNvSpPr/>
          <p:nvPr/>
        </p:nvSpPr>
        <p:spPr>
          <a:xfrm>
            <a:off x="4690611" y="3230077"/>
            <a:ext cx="590089" cy="807529"/>
          </a:xfrm>
          <a:prstGeom prst="arc">
            <a:avLst>
              <a:gd name="adj1" fmla="val 16200000"/>
              <a:gd name="adj2" fmla="val 556541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FC919E2-917B-42EC-9CC7-DEE5F62AC222}"/>
              </a:ext>
            </a:extLst>
          </p:cNvPr>
          <p:cNvSpPr/>
          <p:nvPr/>
        </p:nvSpPr>
        <p:spPr>
          <a:xfrm>
            <a:off x="1591220" y="1284335"/>
            <a:ext cx="1697217" cy="96558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5076B471-4237-4E7B-AFF1-1C8E2EF4F60A}"/>
              </a:ext>
            </a:extLst>
          </p:cNvPr>
          <p:cNvSpPr/>
          <p:nvPr/>
        </p:nvSpPr>
        <p:spPr>
          <a:xfrm>
            <a:off x="3288438" y="1287759"/>
            <a:ext cx="1697217" cy="96558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2B805AF0-05D8-4C44-822E-DE76629237D4}"/>
              </a:ext>
            </a:extLst>
          </p:cNvPr>
          <p:cNvSpPr/>
          <p:nvPr/>
        </p:nvSpPr>
        <p:spPr>
          <a:xfrm>
            <a:off x="1591218" y="2253341"/>
            <a:ext cx="1697217" cy="96558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F6E956CF-C3D5-467D-AFD9-CA958F5974A3}"/>
              </a:ext>
            </a:extLst>
          </p:cNvPr>
          <p:cNvSpPr/>
          <p:nvPr/>
        </p:nvSpPr>
        <p:spPr>
          <a:xfrm>
            <a:off x="3288436" y="2256765"/>
            <a:ext cx="1697217" cy="96558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22062996-C1F7-4A46-9E24-AF71BE24089A}"/>
              </a:ext>
            </a:extLst>
          </p:cNvPr>
          <p:cNvSpPr/>
          <p:nvPr/>
        </p:nvSpPr>
        <p:spPr>
          <a:xfrm>
            <a:off x="1591218" y="3222345"/>
            <a:ext cx="1697217" cy="965582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88487C2A-ABE6-40B6-BA41-333007AD135B}"/>
              </a:ext>
            </a:extLst>
          </p:cNvPr>
          <p:cNvSpPr/>
          <p:nvPr/>
        </p:nvSpPr>
        <p:spPr>
          <a:xfrm>
            <a:off x="3288436" y="3225769"/>
            <a:ext cx="1697217" cy="96558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9D39E62F-1A20-496F-A7C3-C19069B63ED8}"/>
              </a:ext>
            </a:extLst>
          </p:cNvPr>
          <p:cNvSpPr/>
          <p:nvPr/>
        </p:nvSpPr>
        <p:spPr>
          <a:xfrm>
            <a:off x="1591218" y="4192233"/>
            <a:ext cx="1697217" cy="96558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>
            <a:extLst>
              <a:ext uri="{FF2B5EF4-FFF2-40B4-BE49-F238E27FC236}">
                <a16:creationId xmlns:a16="http://schemas.microsoft.com/office/drawing/2014/main" id="{7ED57397-AD74-4E92-8E61-BCD55C4EB0E7}"/>
              </a:ext>
            </a:extLst>
          </p:cNvPr>
          <p:cNvSpPr/>
          <p:nvPr/>
        </p:nvSpPr>
        <p:spPr>
          <a:xfrm>
            <a:off x="3288436" y="4195657"/>
            <a:ext cx="1697217" cy="965582"/>
          </a:xfrm>
          <a:prstGeom prst="rect">
            <a:avLst/>
          </a:prstGeom>
          <a:solidFill>
            <a:srgbClr val="6E42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25AF5CCF-F84A-40C0-9668-09CFC24A7E21}"/>
              </a:ext>
            </a:extLst>
          </p:cNvPr>
          <p:cNvSpPr/>
          <p:nvPr/>
        </p:nvSpPr>
        <p:spPr>
          <a:xfrm>
            <a:off x="5409743" y="1284335"/>
            <a:ext cx="66027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Dolabın kapağını verilen renkli el işi kâğıtları ile kaplayalım.</a:t>
            </a:r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78C4FC11-19F2-4263-AD00-5201FCD885A8}"/>
              </a:ext>
            </a:extLst>
          </p:cNvPr>
          <p:cNvSpPr/>
          <p:nvPr/>
        </p:nvSpPr>
        <p:spPr>
          <a:xfrm>
            <a:off x="5409742" y="2122482"/>
            <a:ext cx="66027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Görüldüğü gibi 8 tane el işi kâğıdı dolabın yüzeyini tam olarak kapatamamıştır.</a:t>
            </a: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AC2D627F-3B9A-4284-A2E5-0854537CABF4}"/>
              </a:ext>
            </a:extLst>
          </p:cNvPr>
          <p:cNvSpPr/>
          <p:nvPr/>
        </p:nvSpPr>
        <p:spPr>
          <a:xfrm>
            <a:off x="5409739" y="2942536"/>
            <a:ext cx="66027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Sizce açıkta kalan alan nasıl kapatılabilir ?</a:t>
            </a:r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54ABCB89-2ABE-40D5-A857-39605B1C608B}"/>
              </a:ext>
            </a:extLst>
          </p:cNvPr>
          <p:cNvSpPr/>
          <p:nvPr/>
        </p:nvSpPr>
        <p:spPr>
          <a:xfrm>
            <a:off x="5409739" y="3496926"/>
            <a:ext cx="660279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Beren dolabın kapağını tamamen kapatmak isterse 1 el işi kâğıdını keserek bir kısmıyla açıkta kalan yerleri kapatabilir.</a:t>
            </a:r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A5DA62E7-70BB-4E23-BDB2-096CCDF52D69}"/>
              </a:ext>
            </a:extLst>
          </p:cNvPr>
          <p:cNvSpPr/>
          <p:nvPr/>
        </p:nvSpPr>
        <p:spPr>
          <a:xfrm>
            <a:off x="5343447" y="4675024"/>
            <a:ext cx="660279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hâlde dolap kapağının alanı yaklaşık olarak 9 el işi kâğıdı büyüklüğündedir.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2D692E12-0180-4856-8013-E11AC333F31D}"/>
              </a:ext>
            </a:extLst>
          </p:cNvPr>
          <p:cNvSpPr/>
          <p:nvPr/>
        </p:nvSpPr>
        <p:spPr>
          <a:xfrm>
            <a:off x="3062249" y="5028204"/>
            <a:ext cx="4523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7" grpId="0"/>
      <p:bldP spid="21" grpId="0"/>
      <p:bldP spid="22" grpId="0"/>
      <p:bldP spid="23" grpId="0"/>
      <p:bldP spid="24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547398" y="4091855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Alan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5229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(5 – 6)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578915" y="918306"/>
            <a:ext cx="6949338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Cisimlerin bir yüzünün alanını bulmak için ;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71476B4-2115-4110-A208-8B27888997FC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C531B89E-75B9-49A1-ADB0-B75F69FA1744}"/>
              </a:ext>
            </a:extLst>
          </p:cNvPr>
          <p:cNvSpPr/>
          <p:nvPr/>
        </p:nvSpPr>
        <p:spPr>
          <a:xfrm>
            <a:off x="3155970" y="1561391"/>
            <a:ext cx="627292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Seçilen birim yüzeyler cismin yüzüne birbiri ardına boşluk kalmayacak şekilde yerleştirilir.</a:t>
            </a:r>
            <a:endParaRPr lang="tr-TR" sz="2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Dikdörtgen 13">
            <a:extLst>
              <a:ext uri="{FF2B5EF4-FFF2-40B4-BE49-F238E27FC236}">
                <a16:creationId xmlns:a16="http://schemas.microsoft.com/office/drawing/2014/main" id="{589DB71D-C2C9-4D73-9B1C-E70F95DE4758}"/>
              </a:ext>
            </a:extLst>
          </p:cNvPr>
          <p:cNvSpPr/>
          <p:nvPr/>
        </p:nvSpPr>
        <p:spPr>
          <a:xfrm>
            <a:off x="3155970" y="2823836"/>
            <a:ext cx="627292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40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Kullanılan birim yüzeyler sayılır.</a:t>
            </a:r>
            <a:endParaRPr lang="tr-TR" sz="2400" b="0" cap="none" spc="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20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5229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(6 – 6)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71476B4-2115-4110-A208-8B27888997FC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5354</TotalTime>
  <Words>359</Words>
  <Application>Microsoft Office PowerPoint</Application>
  <PresentationFormat>Geniş ekran</PresentationFormat>
  <Paragraphs>131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338</cp:revision>
  <dcterms:created xsi:type="dcterms:W3CDTF">2015-08-18T22:48:21Z</dcterms:created>
  <dcterms:modified xsi:type="dcterms:W3CDTF">2018-01-08T19:57:59Z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