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3" r:id="rId2"/>
  </p:sldMasterIdLst>
  <p:sldIdLst>
    <p:sldId id="272" r:id="rId3"/>
    <p:sldId id="319" r:id="rId4"/>
    <p:sldId id="333" r:id="rId5"/>
    <p:sldId id="331" r:id="rId6"/>
    <p:sldId id="334" r:id="rId7"/>
    <p:sldId id="335" r:id="rId8"/>
    <p:sldId id="336" r:id="rId9"/>
    <p:sldId id="337" r:id="rId10"/>
    <p:sldId id="338" r:id="rId11"/>
    <p:sldId id="285" r:id="rId12"/>
    <p:sldId id="274" r:id="rId13"/>
  </p:sldIdLst>
  <p:sldSz cx="12192000" cy="6858000"/>
  <p:notesSz cx="6858000" cy="9144000"/>
  <p:custDataLst>
    <p:tags r:id="rId14"/>
  </p:custDataLst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E4200"/>
    <a:srgbClr val="794903"/>
    <a:srgbClr val="F0F3FB"/>
    <a:srgbClr val="000099"/>
    <a:srgbClr val="9292A0"/>
    <a:srgbClr val="523100"/>
    <a:srgbClr val="D59536"/>
    <a:srgbClr val="150C00"/>
    <a:srgbClr val="160D00"/>
    <a:srgbClr val="2718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99" autoAdjust="0"/>
    <p:restoredTop sz="94660"/>
  </p:normalViewPr>
  <p:slideViewPr>
    <p:cSldViewPr snapToGrid="0">
      <p:cViewPr varScale="1">
        <p:scale>
          <a:sx n="86" d="100"/>
          <a:sy n="86" d="100"/>
        </p:scale>
        <p:origin x="77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gs" Target="tags/tag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81001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07CD7D-0373-438D-A611-2B18760BCCA2}" type="datetimeFigureOut">
              <a:rPr lang="en-US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1/14/2018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B9F62D-FC13-4409-A200-9F9225F350D0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830049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ored_Lay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 userDrawn="1"/>
        </p:nvSpPr>
        <p:spPr>
          <a:xfrm>
            <a:off x="342901" y="-533400"/>
            <a:ext cx="11544300" cy="7325784"/>
          </a:xfrm>
          <a:prstGeom prst="ellipse">
            <a:avLst/>
          </a:prstGeom>
          <a:gradFill flip="none" rotWithShape="1">
            <a:gsLst>
              <a:gs pos="37000">
                <a:schemeClr val="accent5">
                  <a:lumMod val="76000"/>
                </a:schemeClr>
              </a:gs>
              <a:gs pos="0">
                <a:schemeClr val="accent5"/>
              </a:gs>
              <a:gs pos="100000">
                <a:schemeClr val="tx1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4" name="Rectangle 7"/>
          <p:cNvSpPr/>
          <p:nvPr userDrawn="1"/>
        </p:nvSpPr>
        <p:spPr>
          <a:xfrm>
            <a:off x="0" y="4191000"/>
            <a:ext cx="12192000" cy="2667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5" name="Oval 4"/>
          <p:cNvSpPr/>
          <p:nvPr userDrawn="1"/>
        </p:nvSpPr>
        <p:spPr>
          <a:xfrm>
            <a:off x="0" y="4343400"/>
            <a:ext cx="12192000" cy="2514600"/>
          </a:xfrm>
          <a:prstGeom prst="ellipse">
            <a:avLst/>
          </a:prstGeom>
          <a:gradFill flip="none" rotWithShape="1">
            <a:gsLst>
              <a:gs pos="40000">
                <a:schemeClr val="accent5">
                  <a:lumMod val="68000"/>
                </a:schemeClr>
              </a:gs>
              <a:gs pos="0">
                <a:schemeClr val="accent5"/>
              </a:gs>
              <a:gs pos="100000">
                <a:schemeClr val="tx1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75CDFB-02A4-4794-A347-70471386EC81}" type="datetimeFigureOut">
              <a:rPr lang="en-US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1/14/2018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B282FE-E361-4CEC-A72F-9E53845330A7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4345825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81001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FBB411-A31F-4C74-86E0-37E823FE09E7}" type="datetimeFigureOut">
              <a:rPr lang="en-US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1/14/2018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568415-F5C2-4A62-9197-6D18D847839A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102357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ored_Lay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 userDrawn="1"/>
        </p:nvSpPr>
        <p:spPr>
          <a:xfrm>
            <a:off x="342901" y="-533400"/>
            <a:ext cx="11544300" cy="7325784"/>
          </a:xfrm>
          <a:prstGeom prst="ellipse">
            <a:avLst/>
          </a:prstGeom>
          <a:gradFill flip="none" rotWithShape="1">
            <a:gsLst>
              <a:gs pos="37000">
                <a:schemeClr val="accent5">
                  <a:lumMod val="76000"/>
                </a:schemeClr>
              </a:gs>
              <a:gs pos="0">
                <a:schemeClr val="accent5"/>
              </a:gs>
              <a:gs pos="100000">
                <a:schemeClr val="tx1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4" name="Rectangle 7"/>
          <p:cNvSpPr/>
          <p:nvPr userDrawn="1"/>
        </p:nvSpPr>
        <p:spPr>
          <a:xfrm>
            <a:off x="0" y="4191000"/>
            <a:ext cx="12192000" cy="2667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5" name="Oval 4"/>
          <p:cNvSpPr/>
          <p:nvPr userDrawn="1"/>
        </p:nvSpPr>
        <p:spPr>
          <a:xfrm>
            <a:off x="0" y="4343400"/>
            <a:ext cx="12192000" cy="2514600"/>
          </a:xfrm>
          <a:prstGeom prst="ellipse">
            <a:avLst/>
          </a:prstGeom>
          <a:gradFill flip="none" rotWithShape="1">
            <a:gsLst>
              <a:gs pos="40000">
                <a:schemeClr val="accent5">
                  <a:lumMod val="68000"/>
                </a:schemeClr>
              </a:gs>
              <a:gs pos="0">
                <a:schemeClr val="accent5"/>
              </a:gs>
              <a:gs pos="100000">
                <a:schemeClr val="tx1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BC160C-0521-4735-8F58-EFFF5270DCDF}" type="datetimeFigureOut">
              <a:rPr lang="en-US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1/14/2018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9F3B71-CE77-445F-971A-9E65000F32C5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657381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141B20"/>
            </a:gs>
            <a:gs pos="19000">
              <a:srgbClr val="141B20"/>
            </a:gs>
            <a:gs pos="39999">
              <a:srgbClr val="27343F"/>
            </a:gs>
            <a:gs pos="67000">
              <a:srgbClr val="000000"/>
            </a:gs>
            <a:gs pos="100000">
              <a:srgbClr val="485F74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5167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r-TR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4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r-TR"/>
              <a:t>Click to edit Master text styles</a:t>
            </a:r>
          </a:p>
          <a:p>
            <a:pPr lvl="1"/>
            <a:r>
              <a:rPr lang="en-US" altLang="tr-TR"/>
              <a:t>Second level</a:t>
            </a:r>
          </a:p>
          <a:p>
            <a:pPr lvl="2"/>
            <a:r>
              <a:rPr lang="en-US" altLang="tr-TR"/>
              <a:t>Third level</a:t>
            </a:r>
          </a:p>
          <a:p>
            <a:pPr lvl="3"/>
            <a:r>
              <a:rPr lang="en-US" altLang="tr-TR"/>
              <a:t>Fourth level</a:t>
            </a:r>
          </a:p>
          <a:p>
            <a:pPr lvl="4"/>
            <a:r>
              <a:rPr lang="en-US" altLang="tr-TR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6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0F46347-80BD-4281-9A7D-0AED6FAD8E00}" type="datetimeFigureOut">
              <a:rPr lang="en-US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1/14/2018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6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618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6681F1F-4A5D-4C37-BE75-A4938DB575D2}" type="slidenum">
              <a:rPr lang="en-US" altLang="tr-TR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tr-TR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2814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ctr" rtl="0" fontAlgn="base">
        <a:spcBef>
          <a:spcPct val="0"/>
        </a:spcBef>
        <a:spcAft>
          <a:spcPct val="0"/>
        </a:spcAft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5pPr>
      <a:lvl6pPr marL="609585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6pPr>
      <a:lvl7pPr marL="1219170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7pPr>
      <a:lvl8pPr marL="1828754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8pPr>
      <a:lvl9pPr marL="2438339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457189" indent="-457189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141B20"/>
            </a:gs>
            <a:gs pos="19000">
              <a:srgbClr val="141B20"/>
            </a:gs>
            <a:gs pos="39999">
              <a:srgbClr val="27343F"/>
            </a:gs>
            <a:gs pos="67000">
              <a:srgbClr val="000000"/>
            </a:gs>
            <a:gs pos="100000">
              <a:srgbClr val="485F74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5167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r-TR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4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r-TR"/>
              <a:t>Click to edit Master text styles</a:t>
            </a:r>
          </a:p>
          <a:p>
            <a:pPr lvl="1"/>
            <a:r>
              <a:rPr lang="en-US" altLang="tr-TR"/>
              <a:t>Second level</a:t>
            </a:r>
          </a:p>
          <a:p>
            <a:pPr lvl="2"/>
            <a:r>
              <a:rPr lang="en-US" altLang="tr-TR"/>
              <a:t>Third level</a:t>
            </a:r>
          </a:p>
          <a:p>
            <a:pPr lvl="3"/>
            <a:r>
              <a:rPr lang="en-US" altLang="tr-TR"/>
              <a:t>Fourth level</a:t>
            </a:r>
          </a:p>
          <a:p>
            <a:pPr lvl="4"/>
            <a:r>
              <a:rPr lang="en-US" altLang="tr-TR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6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47ABA8A-3FE2-4C1C-82FD-14E02E2E916F}" type="datetimeFigureOut">
              <a:rPr lang="en-US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1/14/2018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6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618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3456275-69BF-4A56-B691-A9AD780ADCC5}" type="slidenum">
              <a:rPr lang="en-US" altLang="tr-TR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tr-TR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6446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</p:sldLayoutIdLst>
  <p:txStyles>
    <p:titleStyle>
      <a:lvl1pPr algn="ctr" rtl="0" fontAlgn="base">
        <a:spcBef>
          <a:spcPct val="0"/>
        </a:spcBef>
        <a:spcAft>
          <a:spcPct val="0"/>
        </a:spcAft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5pPr>
      <a:lvl6pPr marL="609585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6pPr>
      <a:lvl7pPr marL="1219170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7pPr>
      <a:lvl8pPr marL="1828754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8pPr>
      <a:lvl9pPr marL="2438339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457189" indent="-457189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2.xml"/><Relationship Id="rId5" Type="http://schemas.openxmlformats.org/officeDocument/2006/relationships/hyperlink" Target="http://www.mebders.com/" TargetMode="External"/><Relationship Id="rId4" Type="http://schemas.openxmlformats.org/officeDocument/2006/relationships/hyperlink" Target="mailto:info@mebders.com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879" y="99785"/>
            <a:ext cx="9210790" cy="66584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Metin kutusu 10"/>
          <p:cNvSpPr txBox="1"/>
          <p:nvPr/>
        </p:nvSpPr>
        <p:spPr>
          <a:xfrm>
            <a:off x="2440479" y="1065602"/>
            <a:ext cx="2420856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500" dirty="0">
                <a:solidFill>
                  <a:schemeClr val="tx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SINIF		: </a:t>
            </a:r>
            <a:r>
              <a:rPr lang="tr-TR" sz="2500" dirty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</a:t>
            </a:r>
          </a:p>
        </p:txBody>
      </p:sp>
      <p:sp>
        <p:nvSpPr>
          <p:cNvPr id="12" name="Metin kutusu 11"/>
          <p:cNvSpPr txBox="1"/>
          <p:nvPr/>
        </p:nvSpPr>
        <p:spPr>
          <a:xfrm>
            <a:off x="2440479" y="1505920"/>
            <a:ext cx="3952557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500" dirty="0">
                <a:solidFill>
                  <a:schemeClr val="tx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DERS		: </a:t>
            </a:r>
            <a:r>
              <a:rPr lang="tr-TR" sz="2500" dirty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MATEMATİK</a:t>
            </a:r>
          </a:p>
        </p:txBody>
      </p:sp>
      <p:sp>
        <p:nvSpPr>
          <p:cNvPr id="13" name="Metin kutusu 12"/>
          <p:cNvSpPr txBox="1"/>
          <p:nvPr/>
        </p:nvSpPr>
        <p:spPr>
          <a:xfrm>
            <a:off x="2441074" y="2853711"/>
            <a:ext cx="6824279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500" dirty="0">
                <a:solidFill>
                  <a:schemeClr val="tx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KONU		: </a:t>
            </a:r>
            <a:r>
              <a:rPr lang="tr-TR" sz="2500" dirty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ZİHİNDEN TOPLAYALIM</a:t>
            </a:r>
          </a:p>
        </p:txBody>
      </p:sp>
      <p:sp>
        <p:nvSpPr>
          <p:cNvPr id="14" name="Metin kutusu 13"/>
          <p:cNvSpPr txBox="1"/>
          <p:nvPr/>
        </p:nvSpPr>
        <p:spPr>
          <a:xfrm>
            <a:off x="2441411" y="1984323"/>
            <a:ext cx="700270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500" dirty="0">
                <a:solidFill>
                  <a:srgbClr val="6C0000">
                    <a:lumMod val="50000"/>
                  </a:srgb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ÜNİTE		: </a:t>
            </a:r>
            <a:r>
              <a:rPr lang="tr-TR" sz="2500" dirty="0">
                <a:solidFill>
                  <a:srgbClr val="F0F3FB">
                    <a:lumMod val="25000"/>
                  </a:srgb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GEOMETRİK ŞEKİLLER VE   			  ZİHİNDEN İŞLEMLER</a:t>
            </a:r>
          </a:p>
        </p:txBody>
      </p:sp>
      <p:sp>
        <p:nvSpPr>
          <p:cNvPr id="15" name="Metin kutusu 14"/>
          <p:cNvSpPr txBox="1"/>
          <p:nvPr/>
        </p:nvSpPr>
        <p:spPr>
          <a:xfrm>
            <a:off x="2440479" y="3798937"/>
            <a:ext cx="7493634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500" dirty="0">
                <a:solidFill>
                  <a:srgbClr val="6C0000">
                    <a:lumMod val="50000"/>
                  </a:srgb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KAZANIM	: </a:t>
            </a:r>
            <a:r>
              <a:rPr lang="tr-TR" sz="2000" dirty="0">
                <a:solidFill>
                  <a:srgbClr val="F0F3FB">
                    <a:lumMod val="25000"/>
                  </a:srgb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 Toplamları 100'ü geçmeyen en çok iki doğal sayıyı zihinden toplar.</a:t>
            </a:r>
          </a:p>
        </p:txBody>
      </p:sp>
      <p:sp>
        <p:nvSpPr>
          <p:cNvPr id="16" name="Metin kutusu 15"/>
          <p:cNvSpPr txBox="1"/>
          <p:nvPr/>
        </p:nvSpPr>
        <p:spPr>
          <a:xfrm>
            <a:off x="2440479" y="3330765"/>
            <a:ext cx="3397084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500" dirty="0">
                <a:solidFill>
                  <a:schemeClr val="tx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SÜRE		: </a:t>
            </a:r>
            <a:r>
              <a:rPr lang="tr-TR" sz="2500" dirty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 DERS</a:t>
            </a:r>
          </a:p>
        </p:txBody>
      </p:sp>
      <p:sp>
        <p:nvSpPr>
          <p:cNvPr id="8" name="Yuvarlatılmış Dikdörtgen 7">
            <a:hlinkClick r:id="" action="ppaction://hlinkshowjump?jump=nextslide"/>
          </p:cNvPr>
          <p:cNvSpPr/>
          <p:nvPr/>
        </p:nvSpPr>
        <p:spPr>
          <a:xfrm>
            <a:off x="8288593" y="6029137"/>
            <a:ext cx="1296365" cy="46298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Derse Geç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51154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Main_Board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3283" y="31663"/>
            <a:ext cx="7380514" cy="6505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Picture 16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2348" y="2343151"/>
            <a:ext cx="2647705" cy="4236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Metin kutusu 16"/>
          <p:cNvSpPr txBox="1"/>
          <p:nvPr/>
        </p:nvSpPr>
        <p:spPr>
          <a:xfrm>
            <a:off x="10444122" y="4050875"/>
            <a:ext cx="909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rgbClr val="523100"/>
                </a:solidFill>
              </a:rPr>
              <a:t>Etkinlik</a:t>
            </a:r>
          </a:p>
        </p:txBody>
      </p:sp>
      <p:sp>
        <p:nvSpPr>
          <p:cNvPr id="30" name="Sağ Ok 29">
            <a:hlinkClick r:id="" action="ppaction://hlinkshowjump?jump=nextslide"/>
          </p:cNvPr>
          <p:cNvSpPr/>
          <p:nvPr/>
        </p:nvSpPr>
        <p:spPr>
          <a:xfrm>
            <a:off x="11279652" y="5391285"/>
            <a:ext cx="565061" cy="471607"/>
          </a:xfrm>
          <a:prstGeom prst="rightArrow">
            <a:avLst/>
          </a:prstGeom>
          <a:solidFill>
            <a:srgbClr val="D5953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rgbClr val="FFFFFF"/>
              </a:solidFill>
            </a:endParaRPr>
          </a:p>
        </p:txBody>
      </p:sp>
      <p:pic>
        <p:nvPicPr>
          <p:cNvPr id="31" name="Resim 30">
            <a:hlinkClick r:id="" action="ppaction://hlinkshowjump?jump=lastslide"/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3517" y="6075900"/>
            <a:ext cx="465223" cy="465223"/>
          </a:xfrm>
          <a:prstGeom prst="rect">
            <a:avLst/>
          </a:prstGeom>
        </p:spPr>
      </p:pic>
      <p:sp>
        <p:nvSpPr>
          <p:cNvPr id="36" name="Metin kutusu 35"/>
          <p:cNvSpPr txBox="1"/>
          <p:nvPr/>
        </p:nvSpPr>
        <p:spPr>
          <a:xfrm>
            <a:off x="10444122" y="4605229"/>
            <a:ext cx="11594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rgbClr val="523100"/>
                </a:solidFill>
              </a:rPr>
              <a:t>(9 – 9)</a:t>
            </a: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536" y="2267339"/>
            <a:ext cx="3161216" cy="3443590"/>
          </a:xfrm>
          <a:prstGeom prst="rect">
            <a:avLst/>
          </a:prstGeom>
        </p:spPr>
      </p:pic>
      <p:sp>
        <p:nvSpPr>
          <p:cNvPr id="13" name="Dikdörtgen 12"/>
          <p:cNvSpPr/>
          <p:nvPr/>
        </p:nvSpPr>
        <p:spPr>
          <a:xfrm>
            <a:off x="2994256" y="1004171"/>
            <a:ext cx="586615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tr-TR" sz="280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Kitabımızdaki etkinlikleri yapalım.</a:t>
            </a:r>
          </a:p>
        </p:txBody>
      </p:sp>
      <p:sp>
        <p:nvSpPr>
          <p:cNvPr id="12" name="Metin kutusu 11">
            <a:extLst>
              <a:ext uri="{FF2B5EF4-FFF2-40B4-BE49-F238E27FC236}">
                <a16:creationId xmlns:a16="http://schemas.microsoft.com/office/drawing/2014/main" id="{B71476B4-2115-4110-A208-8B27888997FC}"/>
              </a:ext>
            </a:extLst>
          </p:cNvPr>
          <p:cNvSpPr txBox="1"/>
          <p:nvPr/>
        </p:nvSpPr>
        <p:spPr>
          <a:xfrm>
            <a:off x="9746092" y="2761720"/>
            <a:ext cx="22281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1" i="0" u="none" strike="noStrike" kern="1200" cap="none" spc="0" normalizeH="0" baseline="0" noProof="0" dirty="0">
                <a:ln/>
                <a:pattFill prst="dkUpDiag">
                  <a:fgClr>
                    <a:srgbClr val="FFFFFF">
                      <a:lumMod val="50000"/>
                    </a:srgbClr>
                  </a:fgClr>
                  <a:bgClr>
                    <a:srgbClr val="000000">
                      <a:lumMod val="75000"/>
                      <a:lumOff val="25000"/>
                    </a:srgbClr>
                  </a:bgClr>
                </a:pattFill>
                <a:effectLst>
                  <a:outerShdw blurRad="38100" dist="19050" dir="2700000" algn="tl" rotWithShape="0">
                    <a:srgbClr val="000000">
                      <a:lumMod val="50000"/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GEOMETRİK ŞEKİLLER VE ZİHİNDEN İŞLEMLER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59386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5152" y="-191074"/>
            <a:ext cx="8548789" cy="66584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Metin kutusu 4"/>
          <p:cNvSpPr txBox="1"/>
          <p:nvPr/>
        </p:nvSpPr>
        <p:spPr>
          <a:xfrm>
            <a:off x="3843575" y="0"/>
            <a:ext cx="4592340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tr-TR" sz="2000" dirty="0">
              <a:solidFill>
                <a:srgbClr val="000000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tr-TR" sz="2000" dirty="0">
              <a:solidFill>
                <a:srgbClr val="000000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tr-TR" sz="3000" dirty="0">
                <a:solidFill>
                  <a:srgbClr val="000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HAZIRLAYAN</a:t>
            </a:r>
          </a:p>
          <a:p>
            <a:pPr algn="ctr"/>
            <a:endParaRPr lang="tr-TR" sz="3000" dirty="0">
              <a:solidFill>
                <a:srgbClr val="000000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tr-TR" sz="25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Muhammet BOZKURT</a:t>
            </a:r>
          </a:p>
          <a:p>
            <a:pPr algn="ctr"/>
            <a:endParaRPr lang="tr-TR" sz="2500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tr-TR" sz="20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4"/>
              </a:rPr>
              <a:t>info@mebders.com</a:t>
            </a:r>
            <a:endParaRPr lang="tr-TR" sz="2000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tr-TR" sz="2000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tr-TR" sz="20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5"/>
              </a:rPr>
              <a:t>www.mebders.com</a:t>
            </a:r>
            <a:endParaRPr lang="tr-TR" sz="2000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tr-TR" sz="2000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Metin kutusu 6"/>
          <p:cNvSpPr txBox="1"/>
          <p:nvPr/>
        </p:nvSpPr>
        <p:spPr>
          <a:xfrm>
            <a:off x="5252323" y="4884152"/>
            <a:ext cx="17748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rgbClr val="000000"/>
                </a:solidFill>
                <a:latin typeface="Tahoma"/>
              </a:rPr>
              <a:t>©mebders.com</a:t>
            </a:r>
          </a:p>
        </p:txBody>
      </p:sp>
      <p:sp>
        <p:nvSpPr>
          <p:cNvPr id="6" name="Yuvarlatılmış Dikdörtgen 5">
            <a:hlinkClick r:id="" action="ppaction://hlinkshowjump?jump=endshow"/>
          </p:cNvPr>
          <p:cNvSpPr/>
          <p:nvPr/>
        </p:nvSpPr>
        <p:spPr>
          <a:xfrm>
            <a:off x="10202454" y="5656997"/>
            <a:ext cx="1296365" cy="46298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Kapat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86698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Main_Board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8902" y="31663"/>
            <a:ext cx="8094895" cy="68659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Picture 16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2348" y="2343151"/>
            <a:ext cx="2647705" cy="4236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Metin kutusu 15"/>
          <p:cNvSpPr txBox="1"/>
          <p:nvPr/>
        </p:nvSpPr>
        <p:spPr>
          <a:xfrm>
            <a:off x="9746092" y="2761720"/>
            <a:ext cx="22281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1" i="0" u="none" strike="noStrike" kern="1200" cap="none" spc="0" normalizeH="0" baseline="0" noProof="0" dirty="0">
                <a:ln/>
                <a:pattFill prst="dkUpDiag">
                  <a:fgClr>
                    <a:srgbClr val="FFFFFF">
                      <a:lumMod val="50000"/>
                    </a:srgbClr>
                  </a:fgClr>
                  <a:bgClr>
                    <a:srgbClr val="000000">
                      <a:lumMod val="75000"/>
                      <a:lumOff val="25000"/>
                    </a:srgbClr>
                  </a:bgClr>
                </a:pattFill>
                <a:effectLst>
                  <a:outerShdw blurRad="38100" dist="19050" dir="2700000" algn="tl" rotWithShape="0">
                    <a:srgbClr val="000000">
                      <a:lumMod val="50000"/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GEOMETRİK ŞEKİLLER VE ZİHİNDEN İŞLEMLER</a:t>
            </a:r>
          </a:p>
        </p:txBody>
      </p:sp>
      <p:sp>
        <p:nvSpPr>
          <p:cNvPr id="17" name="Metin kutusu 16"/>
          <p:cNvSpPr txBox="1"/>
          <p:nvPr/>
        </p:nvSpPr>
        <p:spPr>
          <a:xfrm>
            <a:off x="10444122" y="4029173"/>
            <a:ext cx="9220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srgbClr val="523100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Hazırlık</a:t>
            </a:r>
          </a:p>
        </p:txBody>
      </p:sp>
      <p:sp>
        <p:nvSpPr>
          <p:cNvPr id="30" name="Sağ Ok 29">
            <a:hlinkClick r:id="" action="ppaction://hlinkshowjump?jump=nextslide"/>
          </p:cNvPr>
          <p:cNvSpPr/>
          <p:nvPr/>
        </p:nvSpPr>
        <p:spPr>
          <a:xfrm>
            <a:off x="11279652" y="5391285"/>
            <a:ext cx="565061" cy="471607"/>
          </a:xfrm>
          <a:prstGeom prst="rightArrow">
            <a:avLst/>
          </a:prstGeom>
          <a:solidFill>
            <a:srgbClr val="D5953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pic>
        <p:nvPicPr>
          <p:cNvPr id="31" name="Resim 30">
            <a:hlinkClick r:id="" action="ppaction://hlinkshowjump?jump=lastslide"/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3517" y="6075900"/>
            <a:ext cx="465223" cy="465223"/>
          </a:xfrm>
          <a:prstGeom prst="rect">
            <a:avLst/>
          </a:prstGeom>
        </p:spPr>
      </p:pic>
      <p:sp>
        <p:nvSpPr>
          <p:cNvPr id="36" name="Metin kutusu 35"/>
          <p:cNvSpPr txBox="1"/>
          <p:nvPr/>
        </p:nvSpPr>
        <p:spPr>
          <a:xfrm>
            <a:off x="10467212" y="4616080"/>
            <a:ext cx="10949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srgbClr val="523100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(1 – 9)</a:t>
            </a:r>
          </a:p>
        </p:txBody>
      </p:sp>
      <p:sp>
        <p:nvSpPr>
          <p:cNvPr id="26" name="Dikdörtgen 25"/>
          <p:cNvSpPr/>
          <p:nvPr/>
        </p:nvSpPr>
        <p:spPr>
          <a:xfrm>
            <a:off x="1981200" y="795558"/>
            <a:ext cx="735043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457200" lvl="0" indent="-457200" algn="just">
              <a:buFont typeface="Wingdings" panose="05000000000000000000" pitchFamily="2" charset="2"/>
              <a:buChar char="Ø"/>
              <a:defRPr/>
            </a:pPr>
            <a:r>
              <a:rPr lang="tr-TR" sz="200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Altta onluk taban blokları ile modellenmiş iki sayıyı zihinden toplayınız. Nasıl topladığınızı açıklayınız.</a:t>
            </a:r>
            <a:endParaRPr kumimoji="0" lang="tr-TR" sz="2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41" name="Dikdörtgen 40"/>
          <p:cNvSpPr/>
          <p:nvPr/>
        </p:nvSpPr>
        <p:spPr>
          <a:xfrm>
            <a:off x="4226382" y="6374411"/>
            <a:ext cx="351673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>
              <a:defRPr/>
            </a:pPr>
            <a:r>
              <a:rPr lang="tr-TR" sz="14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Not : Klavyeden </a:t>
            </a:r>
            <a:r>
              <a:rPr lang="tr-TR" sz="14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entera</a:t>
            </a:r>
            <a:r>
              <a:rPr lang="tr-TR" sz="14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 basarak ilerleyiniz.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400" b="0" i="0" u="none" strike="noStrike" kern="1200" cap="none" spc="0" normalizeH="0" baseline="0" noProof="0" dirty="0">
              <a:ln w="0"/>
              <a:solidFill>
                <a:srgbClr val="FFFFFF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pic>
        <p:nvPicPr>
          <p:cNvPr id="83" name="Resim 82">
            <a:extLst>
              <a:ext uri="{FF2B5EF4-FFF2-40B4-BE49-F238E27FC236}">
                <a16:creationId xmlns:a16="http://schemas.microsoft.com/office/drawing/2014/main" id="{AF4CA518-2E03-49B2-9CA4-C8382CE99170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283" y="2388731"/>
            <a:ext cx="3161216" cy="3443590"/>
          </a:xfrm>
          <a:prstGeom prst="rect">
            <a:avLst/>
          </a:prstGeom>
        </p:spPr>
      </p:pic>
      <p:grpSp>
        <p:nvGrpSpPr>
          <p:cNvPr id="95" name="Group 4">
            <a:extLst>
              <a:ext uri="{FF2B5EF4-FFF2-40B4-BE49-F238E27FC236}">
                <a16:creationId xmlns:a16="http://schemas.microsoft.com/office/drawing/2014/main" id="{EBDAC309-7484-422F-9732-278E8D0BAE02}"/>
              </a:ext>
            </a:extLst>
          </p:cNvPr>
          <p:cNvGrpSpPr/>
          <p:nvPr/>
        </p:nvGrpSpPr>
        <p:grpSpPr>
          <a:xfrm>
            <a:off x="3610952" y="1790864"/>
            <a:ext cx="155694" cy="1366043"/>
            <a:chOff x="3816000" y="2160000"/>
            <a:chExt cx="288679" cy="2231608"/>
          </a:xfrm>
        </p:grpSpPr>
        <p:sp>
          <p:nvSpPr>
            <p:cNvPr id="195" name="Küp 17">
              <a:extLst>
                <a:ext uri="{FF2B5EF4-FFF2-40B4-BE49-F238E27FC236}">
                  <a16:creationId xmlns:a16="http://schemas.microsoft.com/office/drawing/2014/main" id="{5FDBB4F2-D267-4E3F-8677-F7DC2716D299}"/>
                </a:ext>
              </a:extLst>
            </p:cNvPr>
            <p:cNvSpPr/>
            <p:nvPr/>
          </p:nvSpPr>
          <p:spPr>
            <a:xfrm>
              <a:off x="3817331" y="4104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196" name="Küp 17">
              <a:extLst>
                <a:ext uri="{FF2B5EF4-FFF2-40B4-BE49-F238E27FC236}">
                  <a16:creationId xmlns:a16="http://schemas.microsoft.com/office/drawing/2014/main" id="{39BD0C21-AD11-42C1-AA5B-1BD1B3717F15}"/>
                </a:ext>
              </a:extLst>
            </p:cNvPr>
            <p:cNvSpPr/>
            <p:nvPr/>
          </p:nvSpPr>
          <p:spPr>
            <a:xfrm>
              <a:off x="3817331" y="3888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197" name="Küp 17">
              <a:extLst>
                <a:ext uri="{FF2B5EF4-FFF2-40B4-BE49-F238E27FC236}">
                  <a16:creationId xmlns:a16="http://schemas.microsoft.com/office/drawing/2014/main" id="{124E5178-71A1-4F4F-AEB1-B8F0ED36EE22}"/>
                </a:ext>
              </a:extLst>
            </p:cNvPr>
            <p:cNvSpPr/>
            <p:nvPr/>
          </p:nvSpPr>
          <p:spPr>
            <a:xfrm>
              <a:off x="3817331" y="3672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198" name="Küp 17">
              <a:extLst>
                <a:ext uri="{FF2B5EF4-FFF2-40B4-BE49-F238E27FC236}">
                  <a16:creationId xmlns:a16="http://schemas.microsoft.com/office/drawing/2014/main" id="{379DDB42-A30D-4A10-A84D-9ABB41663A07}"/>
                </a:ext>
              </a:extLst>
            </p:cNvPr>
            <p:cNvSpPr/>
            <p:nvPr/>
          </p:nvSpPr>
          <p:spPr>
            <a:xfrm>
              <a:off x="3817331" y="3456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199" name="Küp 17">
              <a:extLst>
                <a:ext uri="{FF2B5EF4-FFF2-40B4-BE49-F238E27FC236}">
                  <a16:creationId xmlns:a16="http://schemas.microsoft.com/office/drawing/2014/main" id="{F15FCEBC-F36E-4D79-8888-BE53608C48C5}"/>
                </a:ext>
              </a:extLst>
            </p:cNvPr>
            <p:cNvSpPr/>
            <p:nvPr/>
          </p:nvSpPr>
          <p:spPr>
            <a:xfrm>
              <a:off x="3816000" y="3240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200" name="Küp 17">
              <a:extLst>
                <a:ext uri="{FF2B5EF4-FFF2-40B4-BE49-F238E27FC236}">
                  <a16:creationId xmlns:a16="http://schemas.microsoft.com/office/drawing/2014/main" id="{88AC06CE-AEDB-4099-8CBB-E9790107AD65}"/>
                </a:ext>
              </a:extLst>
            </p:cNvPr>
            <p:cNvSpPr/>
            <p:nvPr/>
          </p:nvSpPr>
          <p:spPr>
            <a:xfrm>
              <a:off x="3816000" y="3024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201" name="Küp 17">
              <a:extLst>
                <a:ext uri="{FF2B5EF4-FFF2-40B4-BE49-F238E27FC236}">
                  <a16:creationId xmlns:a16="http://schemas.microsoft.com/office/drawing/2014/main" id="{57E3428F-1568-44D9-941A-B8E8FF3B6C06}"/>
                </a:ext>
              </a:extLst>
            </p:cNvPr>
            <p:cNvSpPr/>
            <p:nvPr/>
          </p:nvSpPr>
          <p:spPr>
            <a:xfrm>
              <a:off x="3817331" y="2808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202" name="Küp 17">
              <a:extLst>
                <a:ext uri="{FF2B5EF4-FFF2-40B4-BE49-F238E27FC236}">
                  <a16:creationId xmlns:a16="http://schemas.microsoft.com/office/drawing/2014/main" id="{2A9B04A9-7765-46E3-9BF4-97A3529F8238}"/>
                </a:ext>
              </a:extLst>
            </p:cNvPr>
            <p:cNvSpPr/>
            <p:nvPr/>
          </p:nvSpPr>
          <p:spPr>
            <a:xfrm>
              <a:off x="3816000" y="2592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203" name="Küp 17">
              <a:extLst>
                <a:ext uri="{FF2B5EF4-FFF2-40B4-BE49-F238E27FC236}">
                  <a16:creationId xmlns:a16="http://schemas.microsoft.com/office/drawing/2014/main" id="{971F0C3E-F2AE-4126-8FE1-EF343145E826}"/>
                </a:ext>
              </a:extLst>
            </p:cNvPr>
            <p:cNvSpPr/>
            <p:nvPr/>
          </p:nvSpPr>
          <p:spPr>
            <a:xfrm>
              <a:off x="3816000" y="2376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204" name="Küp 17">
              <a:extLst>
                <a:ext uri="{FF2B5EF4-FFF2-40B4-BE49-F238E27FC236}">
                  <a16:creationId xmlns:a16="http://schemas.microsoft.com/office/drawing/2014/main" id="{B0768E39-E55F-44E0-800F-D4ED14E71647}"/>
                </a:ext>
              </a:extLst>
            </p:cNvPr>
            <p:cNvSpPr/>
            <p:nvPr/>
          </p:nvSpPr>
          <p:spPr>
            <a:xfrm>
              <a:off x="3816000" y="2160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</p:grpSp>
      <p:grpSp>
        <p:nvGrpSpPr>
          <p:cNvPr id="96" name="Group 82">
            <a:extLst>
              <a:ext uri="{FF2B5EF4-FFF2-40B4-BE49-F238E27FC236}">
                <a16:creationId xmlns:a16="http://schemas.microsoft.com/office/drawing/2014/main" id="{ABF9B9E7-DF64-4E84-A8E4-6746723A2D57}"/>
              </a:ext>
            </a:extLst>
          </p:cNvPr>
          <p:cNvGrpSpPr/>
          <p:nvPr/>
        </p:nvGrpSpPr>
        <p:grpSpPr>
          <a:xfrm>
            <a:off x="3322318" y="1790864"/>
            <a:ext cx="155694" cy="1366043"/>
            <a:chOff x="3816000" y="2160000"/>
            <a:chExt cx="288679" cy="2231608"/>
          </a:xfrm>
        </p:grpSpPr>
        <p:sp>
          <p:nvSpPr>
            <p:cNvPr id="185" name="Küp 17">
              <a:extLst>
                <a:ext uri="{FF2B5EF4-FFF2-40B4-BE49-F238E27FC236}">
                  <a16:creationId xmlns:a16="http://schemas.microsoft.com/office/drawing/2014/main" id="{34F236FB-8B33-4512-803D-FE25719115FB}"/>
                </a:ext>
              </a:extLst>
            </p:cNvPr>
            <p:cNvSpPr/>
            <p:nvPr/>
          </p:nvSpPr>
          <p:spPr>
            <a:xfrm>
              <a:off x="3817331" y="4104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186" name="Küp 17">
              <a:extLst>
                <a:ext uri="{FF2B5EF4-FFF2-40B4-BE49-F238E27FC236}">
                  <a16:creationId xmlns:a16="http://schemas.microsoft.com/office/drawing/2014/main" id="{174C5C6D-1A3B-43E6-BE40-947A17FFADC7}"/>
                </a:ext>
              </a:extLst>
            </p:cNvPr>
            <p:cNvSpPr/>
            <p:nvPr/>
          </p:nvSpPr>
          <p:spPr>
            <a:xfrm>
              <a:off x="3817331" y="3888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187" name="Küp 17">
              <a:extLst>
                <a:ext uri="{FF2B5EF4-FFF2-40B4-BE49-F238E27FC236}">
                  <a16:creationId xmlns:a16="http://schemas.microsoft.com/office/drawing/2014/main" id="{9A045AD3-8549-419B-84B0-67540339280B}"/>
                </a:ext>
              </a:extLst>
            </p:cNvPr>
            <p:cNvSpPr/>
            <p:nvPr/>
          </p:nvSpPr>
          <p:spPr>
            <a:xfrm>
              <a:off x="3817331" y="3672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188" name="Küp 17">
              <a:extLst>
                <a:ext uri="{FF2B5EF4-FFF2-40B4-BE49-F238E27FC236}">
                  <a16:creationId xmlns:a16="http://schemas.microsoft.com/office/drawing/2014/main" id="{F82316D0-072B-40EB-8C01-E0622B848A5C}"/>
                </a:ext>
              </a:extLst>
            </p:cNvPr>
            <p:cNvSpPr/>
            <p:nvPr/>
          </p:nvSpPr>
          <p:spPr>
            <a:xfrm>
              <a:off x="3817331" y="3456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189" name="Küp 17">
              <a:extLst>
                <a:ext uri="{FF2B5EF4-FFF2-40B4-BE49-F238E27FC236}">
                  <a16:creationId xmlns:a16="http://schemas.microsoft.com/office/drawing/2014/main" id="{9EFA60FA-4FF8-4148-952D-594885398242}"/>
                </a:ext>
              </a:extLst>
            </p:cNvPr>
            <p:cNvSpPr/>
            <p:nvPr/>
          </p:nvSpPr>
          <p:spPr>
            <a:xfrm>
              <a:off x="3816000" y="3240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190" name="Küp 17">
              <a:extLst>
                <a:ext uri="{FF2B5EF4-FFF2-40B4-BE49-F238E27FC236}">
                  <a16:creationId xmlns:a16="http://schemas.microsoft.com/office/drawing/2014/main" id="{FDE7368A-4E6A-4DA1-86EF-CE5F2EE14449}"/>
                </a:ext>
              </a:extLst>
            </p:cNvPr>
            <p:cNvSpPr/>
            <p:nvPr/>
          </p:nvSpPr>
          <p:spPr>
            <a:xfrm>
              <a:off x="3816000" y="3024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191" name="Küp 17">
              <a:extLst>
                <a:ext uri="{FF2B5EF4-FFF2-40B4-BE49-F238E27FC236}">
                  <a16:creationId xmlns:a16="http://schemas.microsoft.com/office/drawing/2014/main" id="{8E763939-0BAE-433F-B47C-C95DCF888594}"/>
                </a:ext>
              </a:extLst>
            </p:cNvPr>
            <p:cNvSpPr/>
            <p:nvPr/>
          </p:nvSpPr>
          <p:spPr>
            <a:xfrm>
              <a:off x="3817331" y="2808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192" name="Küp 17">
              <a:extLst>
                <a:ext uri="{FF2B5EF4-FFF2-40B4-BE49-F238E27FC236}">
                  <a16:creationId xmlns:a16="http://schemas.microsoft.com/office/drawing/2014/main" id="{9A5EDAB6-BCEF-45D4-A81E-4DEB3A748B28}"/>
                </a:ext>
              </a:extLst>
            </p:cNvPr>
            <p:cNvSpPr/>
            <p:nvPr/>
          </p:nvSpPr>
          <p:spPr>
            <a:xfrm>
              <a:off x="3816000" y="2592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193" name="Küp 17">
              <a:extLst>
                <a:ext uri="{FF2B5EF4-FFF2-40B4-BE49-F238E27FC236}">
                  <a16:creationId xmlns:a16="http://schemas.microsoft.com/office/drawing/2014/main" id="{59289DE7-B4C3-4CD0-9A3B-906455F35694}"/>
                </a:ext>
              </a:extLst>
            </p:cNvPr>
            <p:cNvSpPr/>
            <p:nvPr/>
          </p:nvSpPr>
          <p:spPr>
            <a:xfrm>
              <a:off x="3816000" y="2376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194" name="Küp 17">
              <a:extLst>
                <a:ext uri="{FF2B5EF4-FFF2-40B4-BE49-F238E27FC236}">
                  <a16:creationId xmlns:a16="http://schemas.microsoft.com/office/drawing/2014/main" id="{1106873C-7E32-46DC-862E-5FF79414DCCB}"/>
                </a:ext>
              </a:extLst>
            </p:cNvPr>
            <p:cNvSpPr/>
            <p:nvPr/>
          </p:nvSpPr>
          <p:spPr>
            <a:xfrm>
              <a:off x="3816000" y="2160000"/>
              <a:ext cx="287348" cy="287608"/>
            </a:xfrm>
            <a:prstGeom prst="cub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</p:grpSp>
      <p:sp>
        <p:nvSpPr>
          <p:cNvPr id="175" name="Küp 17">
            <a:extLst>
              <a:ext uri="{FF2B5EF4-FFF2-40B4-BE49-F238E27FC236}">
                <a16:creationId xmlns:a16="http://schemas.microsoft.com/office/drawing/2014/main" id="{C4FA4C08-8DBD-4AD8-9B96-3547F3568CC2}"/>
              </a:ext>
            </a:extLst>
          </p:cNvPr>
          <p:cNvSpPr/>
          <p:nvPr/>
        </p:nvSpPr>
        <p:spPr>
          <a:xfrm>
            <a:off x="3967737" y="1911955"/>
            <a:ext cx="154976" cy="176055"/>
          </a:xfrm>
          <a:prstGeom prst="cub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176" name="Küp 17">
            <a:extLst>
              <a:ext uri="{FF2B5EF4-FFF2-40B4-BE49-F238E27FC236}">
                <a16:creationId xmlns:a16="http://schemas.microsoft.com/office/drawing/2014/main" id="{43A57208-B7E8-453B-967F-414132154199}"/>
              </a:ext>
            </a:extLst>
          </p:cNvPr>
          <p:cNvSpPr/>
          <p:nvPr/>
        </p:nvSpPr>
        <p:spPr>
          <a:xfrm>
            <a:off x="3957018" y="2885366"/>
            <a:ext cx="154976" cy="176055"/>
          </a:xfrm>
          <a:prstGeom prst="cub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177" name="Küp 17">
            <a:extLst>
              <a:ext uri="{FF2B5EF4-FFF2-40B4-BE49-F238E27FC236}">
                <a16:creationId xmlns:a16="http://schemas.microsoft.com/office/drawing/2014/main" id="{17FA980E-2D0C-4197-9F68-173EA902E7C1}"/>
              </a:ext>
            </a:extLst>
          </p:cNvPr>
          <p:cNvSpPr/>
          <p:nvPr/>
        </p:nvSpPr>
        <p:spPr>
          <a:xfrm>
            <a:off x="3947447" y="2646404"/>
            <a:ext cx="154976" cy="176055"/>
          </a:xfrm>
          <a:prstGeom prst="cub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178" name="Küp 17">
            <a:extLst>
              <a:ext uri="{FF2B5EF4-FFF2-40B4-BE49-F238E27FC236}">
                <a16:creationId xmlns:a16="http://schemas.microsoft.com/office/drawing/2014/main" id="{E2464C7E-6A04-45AA-841F-608FD7B3895E}"/>
              </a:ext>
            </a:extLst>
          </p:cNvPr>
          <p:cNvSpPr/>
          <p:nvPr/>
        </p:nvSpPr>
        <p:spPr>
          <a:xfrm>
            <a:off x="3962757" y="2408135"/>
            <a:ext cx="154976" cy="176055"/>
          </a:xfrm>
          <a:prstGeom prst="cub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179" name="Küp 17">
            <a:extLst>
              <a:ext uri="{FF2B5EF4-FFF2-40B4-BE49-F238E27FC236}">
                <a16:creationId xmlns:a16="http://schemas.microsoft.com/office/drawing/2014/main" id="{94A9EFBC-1EDE-4F81-91E1-7D31D3F05275}"/>
              </a:ext>
            </a:extLst>
          </p:cNvPr>
          <p:cNvSpPr/>
          <p:nvPr/>
        </p:nvSpPr>
        <p:spPr>
          <a:xfrm>
            <a:off x="3962757" y="2167096"/>
            <a:ext cx="154976" cy="176055"/>
          </a:xfrm>
          <a:prstGeom prst="cub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grpSp>
        <p:nvGrpSpPr>
          <p:cNvPr id="205" name="Group 4">
            <a:extLst>
              <a:ext uri="{FF2B5EF4-FFF2-40B4-BE49-F238E27FC236}">
                <a16:creationId xmlns:a16="http://schemas.microsoft.com/office/drawing/2014/main" id="{F07D80DC-EF97-40B1-A565-116A8ADD5781}"/>
              </a:ext>
            </a:extLst>
          </p:cNvPr>
          <p:cNvGrpSpPr/>
          <p:nvPr/>
        </p:nvGrpSpPr>
        <p:grpSpPr>
          <a:xfrm>
            <a:off x="6260734" y="1795711"/>
            <a:ext cx="155694" cy="1366043"/>
            <a:chOff x="3816000" y="2160000"/>
            <a:chExt cx="288679" cy="2231608"/>
          </a:xfrm>
          <a:solidFill>
            <a:schemeClr val="bg2">
              <a:lumMod val="50000"/>
            </a:schemeClr>
          </a:solidFill>
        </p:grpSpPr>
        <p:sp>
          <p:nvSpPr>
            <p:cNvPr id="206" name="Küp 17">
              <a:extLst>
                <a:ext uri="{FF2B5EF4-FFF2-40B4-BE49-F238E27FC236}">
                  <a16:creationId xmlns:a16="http://schemas.microsoft.com/office/drawing/2014/main" id="{E5B07E7D-40DD-4B3B-97BB-6C8F3BC5C7A7}"/>
                </a:ext>
              </a:extLst>
            </p:cNvPr>
            <p:cNvSpPr/>
            <p:nvPr/>
          </p:nvSpPr>
          <p:spPr>
            <a:xfrm>
              <a:off x="3817331" y="4104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207" name="Küp 17">
              <a:extLst>
                <a:ext uri="{FF2B5EF4-FFF2-40B4-BE49-F238E27FC236}">
                  <a16:creationId xmlns:a16="http://schemas.microsoft.com/office/drawing/2014/main" id="{88EF2415-F8AE-4915-88B0-552637173946}"/>
                </a:ext>
              </a:extLst>
            </p:cNvPr>
            <p:cNvSpPr/>
            <p:nvPr/>
          </p:nvSpPr>
          <p:spPr>
            <a:xfrm>
              <a:off x="3817331" y="3888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208" name="Küp 17">
              <a:extLst>
                <a:ext uri="{FF2B5EF4-FFF2-40B4-BE49-F238E27FC236}">
                  <a16:creationId xmlns:a16="http://schemas.microsoft.com/office/drawing/2014/main" id="{75D94B89-4F23-46EC-B45F-D8F865826320}"/>
                </a:ext>
              </a:extLst>
            </p:cNvPr>
            <p:cNvSpPr/>
            <p:nvPr/>
          </p:nvSpPr>
          <p:spPr>
            <a:xfrm>
              <a:off x="3817331" y="3672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209" name="Küp 17">
              <a:extLst>
                <a:ext uri="{FF2B5EF4-FFF2-40B4-BE49-F238E27FC236}">
                  <a16:creationId xmlns:a16="http://schemas.microsoft.com/office/drawing/2014/main" id="{0D97CA2D-32A4-427C-9B25-A3FC47DCAB89}"/>
                </a:ext>
              </a:extLst>
            </p:cNvPr>
            <p:cNvSpPr/>
            <p:nvPr/>
          </p:nvSpPr>
          <p:spPr>
            <a:xfrm>
              <a:off x="3817331" y="3456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210" name="Küp 17">
              <a:extLst>
                <a:ext uri="{FF2B5EF4-FFF2-40B4-BE49-F238E27FC236}">
                  <a16:creationId xmlns:a16="http://schemas.microsoft.com/office/drawing/2014/main" id="{031E05D6-FAF8-42F5-BD54-81B84389D485}"/>
                </a:ext>
              </a:extLst>
            </p:cNvPr>
            <p:cNvSpPr/>
            <p:nvPr/>
          </p:nvSpPr>
          <p:spPr>
            <a:xfrm>
              <a:off x="3816000" y="3240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211" name="Küp 17">
              <a:extLst>
                <a:ext uri="{FF2B5EF4-FFF2-40B4-BE49-F238E27FC236}">
                  <a16:creationId xmlns:a16="http://schemas.microsoft.com/office/drawing/2014/main" id="{12407487-D5F4-49FB-97C1-30CA4349B9FA}"/>
                </a:ext>
              </a:extLst>
            </p:cNvPr>
            <p:cNvSpPr/>
            <p:nvPr/>
          </p:nvSpPr>
          <p:spPr>
            <a:xfrm>
              <a:off x="3816000" y="3024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212" name="Küp 17">
              <a:extLst>
                <a:ext uri="{FF2B5EF4-FFF2-40B4-BE49-F238E27FC236}">
                  <a16:creationId xmlns:a16="http://schemas.microsoft.com/office/drawing/2014/main" id="{B772CFDD-A1A1-4AC7-91F0-FBC989DD8ECF}"/>
                </a:ext>
              </a:extLst>
            </p:cNvPr>
            <p:cNvSpPr/>
            <p:nvPr/>
          </p:nvSpPr>
          <p:spPr>
            <a:xfrm>
              <a:off x="3817331" y="2808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213" name="Küp 17">
              <a:extLst>
                <a:ext uri="{FF2B5EF4-FFF2-40B4-BE49-F238E27FC236}">
                  <a16:creationId xmlns:a16="http://schemas.microsoft.com/office/drawing/2014/main" id="{B14A6D2D-F5CE-4396-9F87-3A7C99A8D5EE}"/>
                </a:ext>
              </a:extLst>
            </p:cNvPr>
            <p:cNvSpPr/>
            <p:nvPr/>
          </p:nvSpPr>
          <p:spPr>
            <a:xfrm>
              <a:off x="3816000" y="2592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214" name="Küp 17">
              <a:extLst>
                <a:ext uri="{FF2B5EF4-FFF2-40B4-BE49-F238E27FC236}">
                  <a16:creationId xmlns:a16="http://schemas.microsoft.com/office/drawing/2014/main" id="{FF3037C7-1930-4652-8EE8-88F802EEBCFB}"/>
                </a:ext>
              </a:extLst>
            </p:cNvPr>
            <p:cNvSpPr/>
            <p:nvPr/>
          </p:nvSpPr>
          <p:spPr>
            <a:xfrm>
              <a:off x="3816000" y="2376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215" name="Küp 17">
              <a:extLst>
                <a:ext uri="{FF2B5EF4-FFF2-40B4-BE49-F238E27FC236}">
                  <a16:creationId xmlns:a16="http://schemas.microsoft.com/office/drawing/2014/main" id="{1A0189CB-BA96-432E-9A11-182156672FBE}"/>
                </a:ext>
              </a:extLst>
            </p:cNvPr>
            <p:cNvSpPr/>
            <p:nvPr/>
          </p:nvSpPr>
          <p:spPr>
            <a:xfrm>
              <a:off x="3816000" y="2160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</p:grpSp>
      <p:grpSp>
        <p:nvGrpSpPr>
          <p:cNvPr id="216" name="Group 82">
            <a:extLst>
              <a:ext uri="{FF2B5EF4-FFF2-40B4-BE49-F238E27FC236}">
                <a16:creationId xmlns:a16="http://schemas.microsoft.com/office/drawing/2014/main" id="{1234579D-A9FC-4A1E-B30D-6404D015D25B}"/>
              </a:ext>
            </a:extLst>
          </p:cNvPr>
          <p:cNvGrpSpPr/>
          <p:nvPr/>
        </p:nvGrpSpPr>
        <p:grpSpPr>
          <a:xfrm>
            <a:off x="5972100" y="1795711"/>
            <a:ext cx="155694" cy="1366043"/>
            <a:chOff x="3816000" y="2160000"/>
            <a:chExt cx="288679" cy="2231608"/>
          </a:xfrm>
          <a:solidFill>
            <a:schemeClr val="bg2">
              <a:lumMod val="50000"/>
            </a:schemeClr>
          </a:solidFill>
        </p:grpSpPr>
        <p:sp>
          <p:nvSpPr>
            <p:cNvPr id="217" name="Küp 17">
              <a:extLst>
                <a:ext uri="{FF2B5EF4-FFF2-40B4-BE49-F238E27FC236}">
                  <a16:creationId xmlns:a16="http://schemas.microsoft.com/office/drawing/2014/main" id="{59690131-CEF1-489F-988D-BE5701E934A0}"/>
                </a:ext>
              </a:extLst>
            </p:cNvPr>
            <p:cNvSpPr/>
            <p:nvPr/>
          </p:nvSpPr>
          <p:spPr>
            <a:xfrm>
              <a:off x="3817331" y="4104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218" name="Küp 17">
              <a:extLst>
                <a:ext uri="{FF2B5EF4-FFF2-40B4-BE49-F238E27FC236}">
                  <a16:creationId xmlns:a16="http://schemas.microsoft.com/office/drawing/2014/main" id="{E08AB87A-A82D-47D9-9125-F2A42604F442}"/>
                </a:ext>
              </a:extLst>
            </p:cNvPr>
            <p:cNvSpPr/>
            <p:nvPr/>
          </p:nvSpPr>
          <p:spPr>
            <a:xfrm>
              <a:off x="3817331" y="3888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219" name="Küp 17">
              <a:extLst>
                <a:ext uri="{FF2B5EF4-FFF2-40B4-BE49-F238E27FC236}">
                  <a16:creationId xmlns:a16="http://schemas.microsoft.com/office/drawing/2014/main" id="{C1C9A14E-38A5-43DC-8F52-3A70C3859791}"/>
                </a:ext>
              </a:extLst>
            </p:cNvPr>
            <p:cNvSpPr/>
            <p:nvPr/>
          </p:nvSpPr>
          <p:spPr>
            <a:xfrm>
              <a:off x="3817331" y="3672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220" name="Küp 17">
              <a:extLst>
                <a:ext uri="{FF2B5EF4-FFF2-40B4-BE49-F238E27FC236}">
                  <a16:creationId xmlns:a16="http://schemas.microsoft.com/office/drawing/2014/main" id="{477D3534-E495-4DF8-A285-ECECE3A13965}"/>
                </a:ext>
              </a:extLst>
            </p:cNvPr>
            <p:cNvSpPr/>
            <p:nvPr/>
          </p:nvSpPr>
          <p:spPr>
            <a:xfrm>
              <a:off x="3817331" y="3456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221" name="Küp 17">
              <a:extLst>
                <a:ext uri="{FF2B5EF4-FFF2-40B4-BE49-F238E27FC236}">
                  <a16:creationId xmlns:a16="http://schemas.microsoft.com/office/drawing/2014/main" id="{4FC4175F-B981-4F18-AD39-CEFC5388B295}"/>
                </a:ext>
              </a:extLst>
            </p:cNvPr>
            <p:cNvSpPr/>
            <p:nvPr/>
          </p:nvSpPr>
          <p:spPr>
            <a:xfrm>
              <a:off x="3816000" y="3240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222" name="Küp 17">
              <a:extLst>
                <a:ext uri="{FF2B5EF4-FFF2-40B4-BE49-F238E27FC236}">
                  <a16:creationId xmlns:a16="http://schemas.microsoft.com/office/drawing/2014/main" id="{902D7700-6E16-44EA-8DBE-726ABB351F59}"/>
                </a:ext>
              </a:extLst>
            </p:cNvPr>
            <p:cNvSpPr/>
            <p:nvPr/>
          </p:nvSpPr>
          <p:spPr>
            <a:xfrm>
              <a:off x="3816000" y="3024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223" name="Küp 17">
              <a:extLst>
                <a:ext uri="{FF2B5EF4-FFF2-40B4-BE49-F238E27FC236}">
                  <a16:creationId xmlns:a16="http://schemas.microsoft.com/office/drawing/2014/main" id="{8CE14285-243C-4F5E-BC2C-63E8DA55733B}"/>
                </a:ext>
              </a:extLst>
            </p:cNvPr>
            <p:cNvSpPr/>
            <p:nvPr/>
          </p:nvSpPr>
          <p:spPr>
            <a:xfrm>
              <a:off x="3817331" y="2808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224" name="Küp 17">
              <a:extLst>
                <a:ext uri="{FF2B5EF4-FFF2-40B4-BE49-F238E27FC236}">
                  <a16:creationId xmlns:a16="http://schemas.microsoft.com/office/drawing/2014/main" id="{ABEE504E-6C7E-44F3-B989-5AFA9EA6F901}"/>
                </a:ext>
              </a:extLst>
            </p:cNvPr>
            <p:cNvSpPr/>
            <p:nvPr/>
          </p:nvSpPr>
          <p:spPr>
            <a:xfrm>
              <a:off x="3816000" y="2592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225" name="Küp 17">
              <a:extLst>
                <a:ext uri="{FF2B5EF4-FFF2-40B4-BE49-F238E27FC236}">
                  <a16:creationId xmlns:a16="http://schemas.microsoft.com/office/drawing/2014/main" id="{E3270A81-5802-47DE-BC12-65A4D6058FEE}"/>
                </a:ext>
              </a:extLst>
            </p:cNvPr>
            <p:cNvSpPr/>
            <p:nvPr/>
          </p:nvSpPr>
          <p:spPr>
            <a:xfrm>
              <a:off x="3816000" y="2376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226" name="Küp 17">
              <a:extLst>
                <a:ext uri="{FF2B5EF4-FFF2-40B4-BE49-F238E27FC236}">
                  <a16:creationId xmlns:a16="http://schemas.microsoft.com/office/drawing/2014/main" id="{C86CF953-6400-4A23-BECE-A4A7462D6A7F}"/>
                </a:ext>
              </a:extLst>
            </p:cNvPr>
            <p:cNvSpPr/>
            <p:nvPr/>
          </p:nvSpPr>
          <p:spPr>
            <a:xfrm>
              <a:off x="3816000" y="2160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</p:grpSp>
      <p:sp>
        <p:nvSpPr>
          <p:cNvPr id="228" name="Küp 17">
            <a:extLst>
              <a:ext uri="{FF2B5EF4-FFF2-40B4-BE49-F238E27FC236}">
                <a16:creationId xmlns:a16="http://schemas.microsoft.com/office/drawing/2014/main" id="{20849F9F-D424-44C6-92BB-1C4C54755B06}"/>
              </a:ext>
            </a:extLst>
          </p:cNvPr>
          <p:cNvSpPr/>
          <p:nvPr/>
        </p:nvSpPr>
        <p:spPr>
          <a:xfrm>
            <a:off x="6606800" y="2890213"/>
            <a:ext cx="154976" cy="176055"/>
          </a:xfrm>
          <a:prstGeom prst="cube">
            <a:avLst/>
          </a:prstGeom>
          <a:solidFill>
            <a:schemeClr val="bg2">
              <a:lumMod val="5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229" name="Küp 17">
            <a:extLst>
              <a:ext uri="{FF2B5EF4-FFF2-40B4-BE49-F238E27FC236}">
                <a16:creationId xmlns:a16="http://schemas.microsoft.com/office/drawing/2014/main" id="{E65867CE-1F0F-4013-AF4E-4340F36DDB46}"/>
              </a:ext>
            </a:extLst>
          </p:cNvPr>
          <p:cNvSpPr/>
          <p:nvPr/>
        </p:nvSpPr>
        <p:spPr>
          <a:xfrm>
            <a:off x="6613257" y="2646404"/>
            <a:ext cx="154976" cy="176055"/>
          </a:xfrm>
          <a:prstGeom prst="cube">
            <a:avLst/>
          </a:prstGeom>
          <a:solidFill>
            <a:schemeClr val="bg2">
              <a:lumMod val="5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230" name="Küp 17">
            <a:extLst>
              <a:ext uri="{FF2B5EF4-FFF2-40B4-BE49-F238E27FC236}">
                <a16:creationId xmlns:a16="http://schemas.microsoft.com/office/drawing/2014/main" id="{0864A7BE-8003-4D43-AB5C-7AE2D885F8D5}"/>
              </a:ext>
            </a:extLst>
          </p:cNvPr>
          <p:cNvSpPr/>
          <p:nvPr/>
        </p:nvSpPr>
        <p:spPr>
          <a:xfrm>
            <a:off x="6612539" y="2412982"/>
            <a:ext cx="154976" cy="176055"/>
          </a:xfrm>
          <a:prstGeom prst="cube">
            <a:avLst/>
          </a:prstGeom>
          <a:solidFill>
            <a:schemeClr val="bg2">
              <a:lumMod val="5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grpSp>
        <p:nvGrpSpPr>
          <p:cNvPr id="232" name="Group 4">
            <a:extLst>
              <a:ext uri="{FF2B5EF4-FFF2-40B4-BE49-F238E27FC236}">
                <a16:creationId xmlns:a16="http://schemas.microsoft.com/office/drawing/2014/main" id="{5056BE06-74ED-4B31-9BB0-EDF3D677F287}"/>
              </a:ext>
            </a:extLst>
          </p:cNvPr>
          <p:cNvGrpSpPr/>
          <p:nvPr/>
        </p:nvGrpSpPr>
        <p:grpSpPr>
          <a:xfrm>
            <a:off x="5623284" y="1790864"/>
            <a:ext cx="155694" cy="1366043"/>
            <a:chOff x="3816000" y="2160000"/>
            <a:chExt cx="288679" cy="2231608"/>
          </a:xfrm>
          <a:solidFill>
            <a:schemeClr val="bg2">
              <a:lumMod val="50000"/>
            </a:schemeClr>
          </a:solidFill>
        </p:grpSpPr>
        <p:sp>
          <p:nvSpPr>
            <p:cNvPr id="233" name="Küp 17">
              <a:extLst>
                <a:ext uri="{FF2B5EF4-FFF2-40B4-BE49-F238E27FC236}">
                  <a16:creationId xmlns:a16="http://schemas.microsoft.com/office/drawing/2014/main" id="{F7C986DF-A39D-4432-A33C-52BB14BF70EF}"/>
                </a:ext>
              </a:extLst>
            </p:cNvPr>
            <p:cNvSpPr/>
            <p:nvPr/>
          </p:nvSpPr>
          <p:spPr>
            <a:xfrm>
              <a:off x="3817331" y="4104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234" name="Küp 17">
              <a:extLst>
                <a:ext uri="{FF2B5EF4-FFF2-40B4-BE49-F238E27FC236}">
                  <a16:creationId xmlns:a16="http://schemas.microsoft.com/office/drawing/2014/main" id="{1E858876-76F3-4719-8546-63AA061F52B3}"/>
                </a:ext>
              </a:extLst>
            </p:cNvPr>
            <p:cNvSpPr/>
            <p:nvPr/>
          </p:nvSpPr>
          <p:spPr>
            <a:xfrm>
              <a:off x="3817331" y="3888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235" name="Küp 17">
              <a:extLst>
                <a:ext uri="{FF2B5EF4-FFF2-40B4-BE49-F238E27FC236}">
                  <a16:creationId xmlns:a16="http://schemas.microsoft.com/office/drawing/2014/main" id="{F9FF2C17-3BA0-49F5-B505-1D4D218CA484}"/>
                </a:ext>
              </a:extLst>
            </p:cNvPr>
            <p:cNvSpPr/>
            <p:nvPr/>
          </p:nvSpPr>
          <p:spPr>
            <a:xfrm>
              <a:off x="3817331" y="3672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236" name="Küp 17">
              <a:extLst>
                <a:ext uri="{FF2B5EF4-FFF2-40B4-BE49-F238E27FC236}">
                  <a16:creationId xmlns:a16="http://schemas.microsoft.com/office/drawing/2014/main" id="{2B4FE5B4-F5A3-440A-9D49-CE4BB6EEB901}"/>
                </a:ext>
              </a:extLst>
            </p:cNvPr>
            <p:cNvSpPr/>
            <p:nvPr/>
          </p:nvSpPr>
          <p:spPr>
            <a:xfrm>
              <a:off x="3817331" y="3456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237" name="Küp 17">
              <a:extLst>
                <a:ext uri="{FF2B5EF4-FFF2-40B4-BE49-F238E27FC236}">
                  <a16:creationId xmlns:a16="http://schemas.microsoft.com/office/drawing/2014/main" id="{F5B4E69C-88EE-4C95-8598-B3BE7FD748AE}"/>
                </a:ext>
              </a:extLst>
            </p:cNvPr>
            <p:cNvSpPr/>
            <p:nvPr/>
          </p:nvSpPr>
          <p:spPr>
            <a:xfrm>
              <a:off x="3816000" y="3240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238" name="Küp 17">
              <a:extLst>
                <a:ext uri="{FF2B5EF4-FFF2-40B4-BE49-F238E27FC236}">
                  <a16:creationId xmlns:a16="http://schemas.microsoft.com/office/drawing/2014/main" id="{2422FA77-7266-46CE-AA6D-5A33CA9489AB}"/>
                </a:ext>
              </a:extLst>
            </p:cNvPr>
            <p:cNvSpPr/>
            <p:nvPr/>
          </p:nvSpPr>
          <p:spPr>
            <a:xfrm>
              <a:off x="3816000" y="3024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239" name="Küp 17">
              <a:extLst>
                <a:ext uri="{FF2B5EF4-FFF2-40B4-BE49-F238E27FC236}">
                  <a16:creationId xmlns:a16="http://schemas.microsoft.com/office/drawing/2014/main" id="{8BDFDC4D-99D9-40B6-9353-F625C74E7E2E}"/>
                </a:ext>
              </a:extLst>
            </p:cNvPr>
            <p:cNvSpPr/>
            <p:nvPr/>
          </p:nvSpPr>
          <p:spPr>
            <a:xfrm>
              <a:off x="3817331" y="2808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240" name="Küp 17">
              <a:extLst>
                <a:ext uri="{FF2B5EF4-FFF2-40B4-BE49-F238E27FC236}">
                  <a16:creationId xmlns:a16="http://schemas.microsoft.com/office/drawing/2014/main" id="{12C7DB1D-A2CA-46C6-95AF-2C1B626FD71E}"/>
                </a:ext>
              </a:extLst>
            </p:cNvPr>
            <p:cNvSpPr/>
            <p:nvPr/>
          </p:nvSpPr>
          <p:spPr>
            <a:xfrm>
              <a:off x="3816000" y="2592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241" name="Küp 17">
              <a:extLst>
                <a:ext uri="{FF2B5EF4-FFF2-40B4-BE49-F238E27FC236}">
                  <a16:creationId xmlns:a16="http://schemas.microsoft.com/office/drawing/2014/main" id="{33A87473-E4DD-4224-AFBD-FF009DDE166F}"/>
                </a:ext>
              </a:extLst>
            </p:cNvPr>
            <p:cNvSpPr/>
            <p:nvPr/>
          </p:nvSpPr>
          <p:spPr>
            <a:xfrm>
              <a:off x="3816000" y="2376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  <p:sp>
          <p:nvSpPr>
            <p:cNvPr id="242" name="Küp 17">
              <a:extLst>
                <a:ext uri="{FF2B5EF4-FFF2-40B4-BE49-F238E27FC236}">
                  <a16:creationId xmlns:a16="http://schemas.microsoft.com/office/drawing/2014/main" id="{E0C81579-5111-42DD-86E4-D6AAC1331D6F}"/>
                </a:ext>
              </a:extLst>
            </p:cNvPr>
            <p:cNvSpPr/>
            <p:nvPr/>
          </p:nvSpPr>
          <p:spPr>
            <a:xfrm>
              <a:off x="3816000" y="2160000"/>
              <a:ext cx="287348" cy="287608"/>
            </a:xfrm>
            <a:prstGeom prst="cube">
              <a:avLst/>
            </a:prstGeom>
            <a:grpFill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+mn-ea"/>
                <a:cs typeface="+mn-cs"/>
              </a:endParaRPr>
            </a:p>
          </p:txBody>
        </p:sp>
      </p:grpSp>
      <p:sp>
        <p:nvSpPr>
          <p:cNvPr id="3" name="Dikdörtgen 2">
            <a:extLst>
              <a:ext uri="{FF2B5EF4-FFF2-40B4-BE49-F238E27FC236}">
                <a16:creationId xmlns:a16="http://schemas.microsoft.com/office/drawing/2014/main" id="{0D3E5548-FB25-4679-814C-E5D1A282C6EC}"/>
              </a:ext>
            </a:extLst>
          </p:cNvPr>
          <p:cNvSpPr/>
          <p:nvPr/>
        </p:nvSpPr>
        <p:spPr>
          <a:xfrm>
            <a:off x="2926617" y="3704015"/>
            <a:ext cx="521297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20</a:t>
            </a:r>
          </a:p>
        </p:txBody>
      </p:sp>
      <p:sp>
        <p:nvSpPr>
          <p:cNvPr id="243" name="Dikdörtgen 242">
            <a:extLst>
              <a:ext uri="{FF2B5EF4-FFF2-40B4-BE49-F238E27FC236}">
                <a16:creationId xmlns:a16="http://schemas.microsoft.com/office/drawing/2014/main" id="{4296AB54-7BE4-48F3-95CB-E4DED3596372}"/>
              </a:ext>
            </a:extLst>
          </p:cNvPr>
          <p:cNvSpPr/>
          <p:nvPr/>
        </p:nvSpPr>
        <p:spPr>
          <a:xfrm>
            <a:off x="3337250" y="3707561"/>
            <a:ext cx="40908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+</a:t>
            </a:r>
          </a:p>
        </p:txBody>
      </p:sp>
      <p:sp>
        <p:nvSpPr>
          <p:cNvPr id="244" name="Dikdörtgen 243">
            <a:extLst>
              <a:ext uri="{FF2B5EF4-FFF2-40B4-BE49-F238E27FC236}">
                <a16:creationId xmlns:a16="http://schemas.microsoft.com/office/drawing/2014/main" id="{DF4E9CE0-F94C-4F40-B18C-74EB2EA9D375}"/>
              </a:ext>
            </a:extLst>
          </p:cNvPr>
          <p:cNvSpPr/>
          <p:nvPr/>
        </p:nvSpPr>
        <p:spPr>
          <a:xfrm>
            <a:off x="3606534" y="3707561"/>
            <a:ext cx="521297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30</a:t>
            </a:r>
          </a:p>
        </p:txBody>
      </p:sp>
      <p:sp>
        <p:nvSpPr>
          <p:cNvPr id="245" name="Dikdörtgen 244">
            <a:extLst>
              <a:ext uri="{FF2B5EF4-FFF2-40B4-BE49-F238E27FC236}">
                <a16:creationId xmlns:a16="http://schemas.microsoft.com/office/drawing/2014/main" id="{68F18A7D-DA85-4D6B-B52D-745BED2ADCE0}"/>
              </a:ext>
            </a:extLst>
          </p:cNvPr>
          <p:cNvSpPr/>
          <p:nvPr/>
        </p:nvSpPr>
        <p:spPr>
          <a:xfrm>
            <a:off x="4011003" y="3690818"/>
            <a:ext cx="40908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=</a:t>
            </a:r>
          </a:p>
        </p:txBody>
      </p:sp>
      <p:sp>
        <p:nvSpPr>
          <p:cNvPr id="246" name="Dikdörtgen 245">
            <a:extLst>
              <a:ext uri="{FF2B5EF4-FFF2-40B4-BE49-F238E27FC236}">
                <a16:creationId xmlns:a16="http://schemas.microsoft.com/office/drawing/2014/main" id="{6C29D329-B5E0-4505-9ABA-F0AEA2F50956}"/>
              </a:ext>
            </a:extLst>
          </p:cNvPr>
          <p:cNvSpPr/>
          <p:nvPr/>
        </p:nvSpPr>
        <p:spPr>
          <a:xfrm>
            <a:off x="4292015" y="3721388"/>
            <a:ext cx="521297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50</a:t>
            </a:r>
          </a:p>
        </p:txBody>
      </p:sp>
      <p:sp>
        <p:nvSpPr>
          <p:cNvPr id="247" name="Dikdörtgen 246">
            <a:extLst>
              <a:ext uri="{FF2B5EF4-FFF2-40B4-BE49-F238E27FC236}">
                <a16:creationId xmlns:a16="http://schemas.microsoft.com/office/drawing/2014/main" id="{F58D4C4E-3333-447E-9369-B9FCE9BC93A0}"/>
              </a:ext>
            </a:extLst>
          </p:cNvPr>
          <p:cNvSpPr/>
          <p:nvPr/>
        </p:nvSpPr>
        <p:spPr>
          <a:xfrm>
            <a:off x="5460454" y="3670915"/>
            <a:ext cx="35298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5</a:t>
            </a:r>
          </a:p>
        </p:txBody>
      </p:sp>
      <p:sp>
        <p:nvSpPr>
          <p:cNvPr id="248" name="Dikdörtgen 247">
            <a:extLst>
              <a:ext uri="{FF2B5EF4-FFF2-40B4-BE49-F238E27FC236}">
                <a16:creationId xmlns:a16="http://schemas.microsoft.com/office/drawing/2014/main" id="{CA5FF9C9-EB23-4B53-8639-C0A0EF1191DA}"/>
              </a:ext>
            </a:extLst>
          </p:cNvPr>
          <p:cNvSpPr/>
          <p:nvPr/>
        </p:nvSpPr>
        <p:spPr>
          <a:xfrm>
            <a:off x="5736495" y="3650328"/>
            <a:ext cx="40908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+</a:t>
            </a:r>
          </a:p>
        </p:txBody>
      </p:sp>
      <p:sp>
        <p:nvSpPr>
          <p:cNvPr id="249" name="Dikdörtgen 248">
            <a:extLst>
              <a:ext uri="{FF2B5EF4-FFF2-40B4-BE49-F238E27FC236}">
                <a16:creationId xmlns:a16="http://schemas.microsoft.com/office/drawing/2014/main" id="{F50CD537-37B5-4D3D-AA04-95DE88A2BC87}"/>
              </a:ext>
            </a:extLst>
          </p:cNvPr>
          <p:cNvSpPr/>
          <p:nvPr/>
        </p:nvSpPr>
        <p:spPr>
          <a:xfrm>
            <a:off x="6079677" y="3665920"/>
            <a:ext cx="35298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</a:t>
            </a:r>
          </a:p>
        </p:txBody>
      </p:sp>
      <p:sp>
        <p:nvSpPr>
          <p:cNvPr id="250" name="Dikdörtgen 249">
            <a:extLst>
              <a:ext uri="{FF2B5EF4-FFF2-40B4-BE49-F238E27FC236}">
                <a16:creationId xmlns:a16="http://schemas.microsoft.com/office/drawing/2014/main" id="{366B4BB0-453D-4BCD-B0F7-6743B16B7911}"/>
              </a:ext>
            </a:extLst>
          </p:cNvPr>
          <p:cNvSpPr/>
          <p:nvPr/>
        </p:nvSpPr>
        <p:spPr>
          <a:xfrm>
            <a:off x="6398486" y="3624857"/>
            <a:ext cx="40908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=</a:t>
            </a:r>
          </a:p>
        </p:txBody>
      </p:sp>
      <p:sp>
        <p:nvSpPr>
          <p:cNvPr id="251" name="Dikdörtgen 250">
            <a:extLst>
              <a:ext uri="{FF2B5EF4-FFF2-40B4-BE49-F238E27FC236}">
                <a16:creationId xmlns:a16="http://schemas.microsoft.com/office/drawing/2014/main" id="{C8FF64AC-C008-4486-9A83-83F0A47FF00D}"/>
              </a:ext>
            </a:extLst>
          </p:cNvPr>
          <p:cNvSpPr/>
          <p:nvPr/>
        </p:nvSpPr>
        <p:spPr>
          <a:xfrm>
            <a:off x="6700500" y="3665920"/>
            <a:ext cx="35298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8</a:t>
            </a:r>
          </a:p>
        </p:txBody>
      </p:sp>
      <p:sp>
        <p:nvSpPr>
          <p:cNvPr id="252" name="Dikdörtgen 251">
            <a:extLst>
              <a:ext uri="{FF2B5EF4-FFF2-40B4-BE49-F238E27FC236}">
                <a16:creationId xmlns:a16="http://schemas.microsoft.com/office/drawing/2014/main" id="{B8BE288E-6E16-43B9-A1FE-04DEB5879FA8}"/>
              </a:ext>
            </a:extLst>
          </p:cNvPr>
          <p:cNvSpPr/>
          <p:nvPr/>
        </p:nvSpPr>
        <p:spPr>
          <a:xfrm>
            <a:off x="4129412" y="4361059"/>
            <a:ext cx="521297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50</a:t>
            </a:r>
          </a:p>
        </p:txBody>
      </p:sp>
      <p:sp>
        <p:nvSpPr>
          <p:cNvPr id="253" name="Dikdörtgen 252">
            <a:extLst>
              <a:ext uri="{FF2B5EF4-FFF2-40B4-BE49-F238E27FC236}">
                <a16:creationId xmlns:a16="http://schemas.microsoft.com/office/drawing/2014/main" id="{AC4B8920-B0FC-4FEF-B201-85D6F50B99E8}"/>
              </a:ext>
            </a:extLst>
          </p:cNvPr>
          <p:cNvSpPr/>
          <p:nvPr/>
        </p:nvSpPr>
        <p:spPr>
          <a:xfrm>
            <a:off x="4533812" y="4361058"/>
            <a:ext cx="40908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+</a:t>
            </a:r>
          </a:p>
        </p:txBody>
      </p:sp>
      <p:sp>
        <p:nvSpPr>
          <p:cNvPr id="254" name="Dikdörtgen 253">
            <a:extLst>
              <a:ext uri="{FF2B5EF4-FFF2-40B4-BE49-F238E27FC236}">
                <a16:creationId xmlns:a16="http://schemas.microsoft.com/office/drawing/2014/main" id="{39FA3861-6459-4B52-A9B3-6D76A864D916}"/>
              </a:ext>
            </a:extLst>
          </p:cNvPr>
          <p:cNvSpPr/>
          <p:nvPr/>
        </p:nvSpPr>
        <p:spPr>
          <a:xfrm>
            <a:off x="4910158" y="4356738"/>
            <a:ext cx="35298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8</a:t>
            </a:r>
          </a:p>
        </p:txBody>
      </p:sp>
      <p:sp>
        <p:nvSpPr>
          <p:cNvPr id="255" name="Dikdörtgen 254">
            <a:extLst>
              <a:ext uri="{FF2B5EF4-FFF2-40B4-BE49-F238E27FC236}">
                <a16:creationId xmlns:a16="http://schemas.microsoft.com/office/drawing/2014/main" id="{AAAA1F48-E8C7-455F-A4C1-5843E2DFB7E0}"/>
              </a:ext>
            </a:extLst>
          </p:cNvPr>
          <p:cNvSpPr/>
          <p:nvPr/>
        </p:nvSpPr>
        <p:spPr>
          <a:xfrm>
            <a:off x="5202347" y="4339081"/>
            <a:ext cx="40908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=</a:t>
            </a:r>
          </a:p>
        </p:txBody>
      </p:sp>
      <p:sp>
        <p:nvSpPr>
          <p:cNvPr id="256" name="Dikdörtgen 255">
            <a:extLst>
              <a:ext uri="{FF2B5EF4-FFF2-40B4-BE49-F238E27FC236}">
                <a16:creationId xmlns:a16="http://schemas.microsoft.com/office/drawing/2014/main" id="{C9385156-BADB-4DD8-9DE2-CC55EAC28578}"/>
              </a:ext>
            </a:extLst>
          </p:cNvPr>
          <p:cNvSpPr/>
          <p:nvPr/>
        </p:nvSpPr>
        <p:spPr>
          <a:xfrm>
            <a:off x="5533695" y="4354708"/>
            <a:ext cx="521297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58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05217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Click="0">
        <p:circle/>
      </p:transition>
    </mc:Choice>
    <mc:Fallback xmlns="">
      <p:transition spd="slow" advClick="0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2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8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0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5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00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9" dur="100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3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1" dur="1000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3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3" dur="100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3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5" dur="10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3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7" dur="100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000"/>
                            </p:stCondLst>
                            <p:childTnLst>
                              <p:par>
                                <p:cTn id="6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500"/>
                            </p:stCondLst>
                            <p:childTnLst>
                              <p:par>
                                <p:cTn id="7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000"/>
                            </p:stCondLst>
                            <p:childTnLst>
                              <p:par>
                                <p:cTn id="77" presetID="35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8" dur="1000" fill="hold"/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3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0" dur="1000" fill="hold"/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3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2" dur="1000" fill="hold"/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3000"/>
                            </p:stCondLst>
                            <p:childTnLst>
                              <p:par>
                                <p:cTn id="8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3500"/>
                            </p:stCondLst>
                            <p:childTnLst>
                              <p:par>
                                <p:cTn id="8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4000"/>
                            </p:stCondLst>
                            <p:childTnLst>
                              <p:par>
                                <p:cTn id="9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500"/>
                            </p:stCondLst>
                            <p:childTnLst>
                              <p:par>
                                <p:cTn id="10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000"/>
                            </p:stCondLst>
                            <p:childTnLst>
                              <p:par>
                                <p:cTn id="10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1500"/>
                            </p:stCondLst>
                            <p:childTnLst>
                              <p:par>
                                <p:cTn id="10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5" grpId="0" animBg="1"/>
      <p:bldP spid="176" grpId="0" animBg="1"/>
      <p:bldP spid="177" grpId="0" animBg="1"/>
      <p:bldP spid="178" grpId="0" animBg="1"/>
      <p:bldP spid="179" grpId="0" animBg="1"/>
      <p:bldP spid="228" grpId="0" animBg="1"/>
      <p:bldP spid="229" grpId="0" animBg="1"/>
      <p:bldP spid="230" grpId="0" animBg="1"/>
      <p:bldP spid="3" grpId="0"/>
      <p:bldP spid="243" grpId="0"/>
      <p:bldP spid="244" grpId="0"/>
      <p:bldP spid="245" grpId="0"/>
      <p:bldP spid="246" grpId="0"/>
      <p:bldP spid="247" grpId="0"/>
      <p:bldP spid="248" grpId="0"/>
      <p:bldP spid="249" grpId="0"/>
      <p:bldP spid="250" grpId="0"/>
      <p:bldP spid="251" grpId="0"/>
      <p:bldP spid="252" grpId="0"/>
      <p:bldP spid="253" grpId="0"/>
      <p:bldP spid="254" grpId="0"/>
      <p:bldP spid="255" grpId="0"/>
      <p:bldP spid="25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Main_Board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8902" y="31663"/>
            <a:ext cx="8094895" cy="68659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Picture 16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2348" y="2343151"/>
            <a:ext cx="2647705" cy="4236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Metin kutusu 15"/>
          <p:cNvSpPr txBox="1"/>
          <p:nvPr/>
        </p:nvSpPr>
        <p:spPr>
          <a:xfrm>
            <a:off x="9746092" y="2761720"/>
            <a:ext cx="22281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1" i="0" u="none" strike="noStrike" kern="1200" cap="none" spc="0" normalizeH="0" baseline="0" noProof="0" dirty="0">
                <a:ln/>
                <a:pattFill prst="dkUpDiag">
                  <a:fgClr>
                    <a:srgbClr val="FFFFFF">
                      <a:lumMod val="50000"/>
                    </a:srgbClr>
                  </a:fgClr>
                  <a:bgClr>
                    <a:srgbClr val="000000">
                      <a:lumMod val="75000"/>
                      <a:lumOff val="25000"/>
                    </a:srgbClr>
                  </a:bgClr>
                </a:pattFill>
                <a:effectLst>
                  <a:outerShdw blurRad="38100" dist="19050" dir="2700000" algn="tl" rotWithShape="0">
                    <a:srgbClr val="000000">
                      <a:lumMod val="50000"/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GEOMETRİK ŞEKİLLER VE ZİHİNDEN İŞLEMLER</a:t>
            </a:r>
          </a:p>
        </p:txBody>
      </p:sp>
      <p:sp>
        <p:nvSpPr>
          <p:cNvPr id="17" name="Metin kutusu 16"/>
          <p:cNvSpPr txBox="1"/>
          <p:nvPr/>
        </p:nvSpPr>
        <p:spPr>
          <a:xfrm>
            <a:off x="10444122" y="4029173"/>
            <a:ext cx="9220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srgbClr val="523100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Hazırlık</a:t>
            </a:r>
          </a:p>
        </p:txBody>
      </p:sp>
      <p:sp>
        <p:nvSpPr>
          <p:cNvPr id="30" name="Sağ Ok 29">
            <a:hlinkClick r:id="" action="ppaction://hlinkshowjump?jump=nextslide"/>
          </p:cNvPr>
          <p:cNvSpPr/>
          <p:nvPr/>
        </p:nvSpPr>
        <p:spPr>
          <a:xfrm>
            <a:off x="11279652" y="5391285"/>
            <a:ext cx="565061" cy="471607"/>
          </a:xfrm>
          <a:prstGeom prst="rightArrow">
            <a:avLst/>
          </a:prstGeom>
          <a:solidFill>
            <a:srgbClr val="D5953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pic>
        <p:nvPicPr>
          <p:cNvPr id="31" name="Resim 30">
            <a:hlinkClick r:id="" action="ppaction://hlinkshowjump?jump=lastslide"/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3517" y="6075900"/>
            <a:ext cx="465223" cy="465223"/>
          </a:xfrm>
          <a:prstGeom prst="rect">
            <a:avLst/>
          </a:prstGeom>
        </p:spPr>
      </p:pic>
      <p:sp>
        <p:nvSpPr>
          <p:cNvPr id="36" name="Metin kutusu 35"/>
          <p:cNvSpPr txBox="1"/>
          <p:nvPr/>
        </p:nvSpPr>
        <p:spPr>
          <a:xfrm>
            <a:off x="10467212" y="4616080"/>
            <a:ext cx="10949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srgbClr val="523100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(2 – 9)</a:t>
            </a:r>
          </a:p>
        </p:txBody>
      </p:sp>
      <p:sp>
        <p:nvSpPr>
          <p:cNvPr id="26" name="Dikdörtgen 25"/>
          <p:cNvSpPr/>
          <p:nvPr/>
        </p:nvSpPr>
        <p:spPr>
          <a:xfrm>
            <a:off x="1981200" y="795558"/>
            <a:ext cx="7350430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tr-TR" sz="2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Aşağıdaki işlemleri zihinden yapınız.</a:t>
            </a:r>
          </a:p>
        </p:txBody>
      </p:sp>
      <p:sp>
        <p:nvSpPr>
          <p:cNvPr id="41" name="Dikdörtgen 40"/>
          <p:cNvSpPr/>
          <p:nvPr/>
        </p:nvSpPr>
        <p:spPr>
          <a:xfrm>
            <a:off x="4226382" y="6374411"/>
            <a:ext cx="351673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0" i="0" u="none" strike="noStrike" kern="1200" cap="none" spc="0" normalizeH="0" baseline="0" noProof="0" dirty="0">
                <a:ln w="0"/>
                <a:solidFill>
                  <a:srgbClr val="FFFFFF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Not : Klavyeden </a:t>
            </a:r>
            <a:r>
              <a:rPr kumimoji="0" lang="tr-TR" sz="1400" b="0" i="0" u="none" strike="noStrike" kern="1200" cap="none" spc="0" normalizeH="0" baseline="0" noProof="0" dirty="0" err="1">
                <a:ln w="0"/>
                <a:solidFill>
                  <a:srgbClr val="FFFFFF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entera</a:t>
            </a:r>
            <a:r>
              <a:rPr kumimoji="0" lang="tr-TR" sz="1400" b="0" i="0" u="none" strike="noStrike" kern="1200" cap="none" spc="0" normalizeH="0" baseline="0" noProof="0" dirty="0">
                <a:ln w="0"/>
                <a:solidFill>
                  <a:srgbClr val="FFFFFF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 basarak ilerleyiniz.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400" b="0" i="0" u="none" strike="noStrike" kern="1200" cap="none" spc="0" normalizeH="0" baseline="0" noProof="0" dirty="0">
              <a:ln w="0"/>
              <a:solidFill>
                <a:srgbClr val="FFFFFF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pic>
        <p:nvPicPr>
          <p:cNvPr id="83" name="Resim 82">
            <a:extLst>
              <a:ext uri="{FF2B5EF4-FFF2-40B4-BE49-F238E27FC236}">
                <a16:creationId xmlns:a16="http://schemas.microsoft.com/office/drawing/2014/main" id="{AF4CA518-2E03-49B2-9CA4-C8382CE99170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283" y="2388731"/>
            <a:ext cx="3161216" cy="3443590"/>
          </a:xfrm>
          <a:prstGeom prst="rect">
            <a:avLst/>
          </a:prstGeom>
        </p:spPr>
      </p:pic>
      <p:sp>
        <p:nvSpPr>
          <p:cNvPr id="3" name="Dikdörtgen 2">
            <a:extLst>
              <a:ext uri="{FF2B5EF4-FFF2-40B4-BE49-F238E27FC236}">
                <a16:creationId xmlns:a16="http://schemas.microsoft.com/office/drawing/2014/main" id="{0D3E5548-FB25-4679-814C-E5D1A282C6EC}"/>
              </a:ext>
            </a:extLst>
          </p:cNvPr>
          <p:cNvSpPr/>
          <p:nvPr/>
        </p:nvSpPr>
        <p:spPr>
          <a:xfrm>
            <a:off x="2624891" y="1585010"/>
            <a:ext cx="21884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a. </a:t>
            </a: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15 + 30 = ?</a:t>
            </a:r>
          </a:p>
        </p:txBody>
      </p:sp>
      <p:sp>
        <p:nvSpPr>
          <p:cNvPr id="244" name="Dikdörtgen 243">
            <a:extLst>
              <a:ext uri="{FF2B5EF4-FFF2-40B4-BE49-F238E27FC236}">
                <a16:creationId xmlns:a16="http://schemas.microsoft.com/office/drawing/2014/main" id="{DF4E9CE0-F94C-4F40-B18C-74EB2EA9D375}"/>
              </a:ext>
            </a:extLst>
          </p:cNvPr>
          <p:cNvSpPr/>
          <p:nvPr/>
        </p:nvSpPr>
        <p:spPr>
          <a:xfrm>
            <a:off x="3415186" y="2112318"/>
            <a:ext cx="521298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45</a:t>
            </a:r>
          </a:p>
        </p:txBody>
      </p:sp>
      <p:sp>
        <p:nvSpPr>
          <p:cNvPr id="90" name="Dikdörtgen 89">
            <a:extLst>
              <a:ext uri="{FF2B5EF4-FFF2-40B4-BE49-F238E27FC236}">
                <a16:creationId xmlns:a16="http://schemas.microsoft.com/office/drawing/2014/main" id="{8512067A-6C70-44C4-BEF2-686AC7A584B2}"/>
              </a:ext>
            </a:extLst>
          </p:cNvPr>
          <p:cNvSpPr/>
          <p:nvPr/>
        </p:nvSpPr>
        <p:spPr>
          <a:xfrm>
            <a:off x="4972839" y="1582657"/>
            <a:ext cx="219374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b. </a:t>
            </a: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25 + 14 = ?</a:t>
            </a:r>
          </a:p>
        </p:txBody>
      </p:sp>
      <p:sp>
        <p:nvSpPr>
          <p:cNvPr id="91" name="Dikdörtgen 90">
            <a:extLst>
              <a:ext uri="{FF2B5EF4-FFF2-40B4-BE49-F238E27FC236}">
                <a16:creationId xmlns:a16="http://schemas.microsoft.com/office/drawing/2014/main" id="{9E591251-1B4C-4FA3-875C-51502305F8A9}"/>
              </a:ext>
            </a:extLst>
          </p:cNvPr>
          <p:cNvSpPr/>
          <p:nvPr/>
        </p:nvSpPr>
        <p:spPr>
          <a:xfrm>
            <a:off x="7283391" y="1549321"/>
            <a:ext cx="216918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c. </a:t>
            </a: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37 + 11 = ?</a:t>
            </a:r>
          </a:p>
        </p:txBody>
      </p:sp>
      <p:sp>
        <p:nvSpPr>
          <p:cNvPr id="92" name="Dikdörtgen 91">
            <a:extLst>
              <a:ext uri="{FF2B5EF4-FFF2-40B4-BE49-F238E27FC236}">
                <a16:creationId xmlns:a16="http://schemas.microsoft.com/office/drawing/2014/main" id="{1D346389-F2F2-49B6-8B80-BFB44D587AC1}"/>
              </a:ext>
            </a:extLst>
          </p:cNvPr>
          <p:cNvSpPr/>
          <p:nvPr/>
        </p:nvSpPr>
        <p:spPr>
          <a:xfrm>
            <a:off x="5680389" y="2065250"/>
            <a:ext cx="521298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39</a:t>
            </a:r>
          </a:p>
        </p:txBody>
      </p:sp>
      <p:sp>
        <p:nvSpPr>
          <p:cNvPr id="93" name="Dikdörtgen 92">
            <a:extLst>
              <a:ext uri="{FF2B5EF4-FFF2-40B4-BE49-F238E27FC236}">
                <a16:creationId xmlns:a16="http://schemas.microsoft.com/office/drawing/2014/main" id="{DAFD1F9B-8AD5-4A1A-9ABB-637EC7ABFE85}"/>
              </a:ext>
            </a:extLst>
          </p:cNvPr>
          <p:cNvSpPr/>
          <p:nvPr/>
        </p:nvSpPr>
        <p:spPr>
          <a:xfrm>
            <a:off x="8037399" y="2055613"/>
            <a:ext cx="521298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48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31297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Click="0">
        <p:circle/>
      </p:transition>
    </mc:Choice>
    <mc:Fallback xmlns="">
      <p:transition spd="slow" advClick="0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4" grpId="0"/>
      <p:bldP spid="90" grpId="0"/>
      <p:bldP spid="91" grpId="0"/>
      <p:bldP spid="92" grpId="0"/>
      <p:bldP spid="9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BABABA"/>
            </a:gs>
            <a:gs pos="3000">
              <a:srgbClr val="BABABA"/>
            </a:gs>
            <a:gs pos="56000">
              <a:srgbClr val="FFFFFF"/>
            </a:gs>
            <a:gs pos="63000">
              <a:srgbClr val="D1D1D1"/>
            </a:gs>
            <a:gs pos="100000">
              <a:schemeClr val="bg1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Yuvarlatılmış Dikdörtgen 32">
            <a:hlinkClick r:id="" action="ppaction://hlinkshowjump?jump=nextslide"/>
          </p:cNvPr>
          <p:cNvSpPr/>
          <p:nvPr/>
        </p:nvSpPr>
        <p:spPr>
          <a:xfrm>
            <a:off x="10649877" y="6110232"/>
            <a:ext cx="1296365" cy="46298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Tahoma" panose="020B0604030504040204" pitchFamily="34" charset="0"/>
                <a:cs typeface="Tahoma" panose="020B0604030504040204" pitchFamily="34" charset="0"/>
              </a:rPr>
              <a:t>Devam et</a:t>
            </a:r>
          </a:p>
        </p:txBody>
      </p:sp>
      <p:sp>
        <p:nvSpPr>
          <p:cNvPr id="34" name="Dikdörtgen 33"/>
          <p:cNvSpPr/>
          <p:nvPr/>
        </p:nvSpPr>
        <p:spPr>
          <a:xfrm>
            <a:off x="312128" y="245920"/>
            <a:ext cx="11803672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457200" lvl="0" indent="-457200">
              <a:buFont typeface="Wingdings" panose="05000000000000000000" pitchFamily="2" charset="2"/>
              <a:buChar char="Ø"/>
              <a:defRPr/>
            </a:pPr>
            <a:r>
              <a:rPr lang="tr-TR" sz="220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Damla’nın 50 TL’si vardı. Annesi ona 20 TL verdi. Damla’nın kaç lirası olduğunu zihinden bulalım.</a:t>
            </a:r>
            <a:endParaRPr kumimoji="0" lang="tr-TR" sz="22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26" name="Dikdörtgen 25"/>
          <p:cNvSpPr/>
          <p:nvPr/>
        </p:nvSpPr>
        <p:spPr>
          <a:xfrm>
            <a:off x="3731206" y="6403942"/>
            <a:ext cx="3980320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600" b="0" i="0" u="none" strike="noStrike" kern="1200" cap="none" spc="0" normalizeH="0" baseline="0" noProof="0" dirty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Not : Klavyeden </a:t>
            </a:r>
            <a:r>
              <a:rPr kumimoji="0" lang="tr-TR" sz="1600" b="0" i="0" u="none" strike="noStrike" kern="1200" cap="none" spc="0" normalizeH="0" baseline="0" noProof="0" dirty="0" err="1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entera</a:t>
            </a:r>
            <a:r>
              <a:rPr kumimoji="0" lang="tr-TR" sz="1600" b="0" i="0" u="none" strike="noStrike" kern="1200" cap="none" spc="0" normalizeH="0" baseline="0" noProof="0" dirty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 basarak ilerleyiniz.</a:t>
            </a:r>
          </a:p>
        </p:txBody>
      </p:sp>
      <p:sp>
        <p:nvSpPr>
          <p:cNvPr id="7" name="Dikdörtgen 6">
            <a:extLst>
              <a:ext uri="{FF2B5EF4-FFF2-40B4-BE49-F238E27FC236}">
                <a16:creationId xmlns:a16="http://schemas.microsoft.com/office/drawing/2014/main" id="{395361E9-FE3A-4E22-988D-A520D73E592A}"/>
              </a:ext>
            </a:extLst>
          </p:cNvPr>
          <p:cNvSpPr/>
          <p:nvPr/>
        </p:nvSpPr>
        <p:spPr>
          <a:xfrm>
            <a:off x="1078136" y="1773932"/>
            <a:ext cx="1418176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r-TR" sz="3200" dirty="0">
                <a:ln w="0"/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Çözüm</a:t>
            </a:r>
            <a:endParaRPr lang="tr-TR" sz="3200" b="0" cap="none" spc="0" dirty="0">
              <a:ln w="0"/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36" name="Dikdörtgen 135">
            <a:extLst>
              <a:ext uri="{FF2B5EF4-FFF2-40B4-BE49-F238E27FC236}">
                <a16:creationId xmlns:a16="http://schemas.microsoft.com/office/drawing/2014/main" id="{4F11382E-4780-4D79-AA64-E41560790515}"/>
              </a:ext>
            </a:extLst>
          </p:cNvPr>
          <p:cNvSpPr/>
          <p:nvPr/>
        </p:nvSpPr>
        <p:spPr>
          <a:xfrm>
            <a:off x="1404272" y="2784469"/>
            <a:ext cx="6880192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r-TR" sz="2400" dirty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50 sayısında 5 onluk, 20 sayısında 2 onluk vardır.</a:t>
            </a:r>
            <a:endParaRPr lang="tr-TR" sz="2400" b="0" cap="none" spc="0" dirty="0">
              <a:ln w="0"/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37" name="Dikdörtgen 136">
            <a:extLst>
              <a:ext uri="{FF2B5EF4-FFF2-40B4-BE49-F238E27FC236}">
                <a16:creationId xmlns:a16="http://schemas.microsoft.com/office/drawing/2014/main" id="{8069DD0F-F9D7-4DEC-BAA5-389DA14806DE}"/>
              </a:ext>
            </a:extLst>
          </p:cNvPr>
          <p:cNvSpPr/>
          <p:nvPr/>
        </p:nvSpPr>
        <p:spPr>
          <a:xfrm>
            <a:off x="1404272" y="3331329"/>
            <a:ext cx="4786216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r-TR" sz="2400" dirty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5 onluk + 2 onluk = 7 onluk eder.</a:t>
            </a:r>
            <a:endParaRPr lang="tr-TR" sz="2400" b="0" cap="none" spc="0" dirty="0">
              <a:ln w="0"/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42" name="Dikdörtgen 141">
            <a:extLst>
              <a:ext uri="{FF2B5EF4-FFF2-40B4-BE49-F238E27FC236}">
                <a16:creationId xmlns:a16="http://schemas.microsoft.com/office/drawing/2014/main" id="{B927DA86-4AB9-4EEE-A1DE-97D17A9D8990}"/>
              </a:ext>
            </a:extLst>
          </p:cNvPr>
          <p:cNvSpPr/>
          <p:nvPr/>
        </p:nvSpPr>
        <p:spPr>
          <a:xfrm>
            <a:off x="1404272" y="3840359"/>
            <a:ext cx="5170264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tr-TR" sz="2400" dirty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 halde Damla’nın 70 TL’si olmuştur.</a:t>
            </a:r>
            <a:endParaRPr lang="tr-TR" sz="2400" b="0" cap="none" spc="0" dirty="0">
              <a:ln w="0"/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05114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Click="0">
        <p:circle/>
      </p:transition>
    </mc:Choice>
    <mc:Fallback xmlns="">
      <p:transition spd="slow" advClick="0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500"/>
                            </p:stCondLst>
                            <p:childTnLst>
                              <p:par>
                                <p:cTn id="2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7" grpId="0"/>
      <p:bldP spid="136" grpId="0"/>
      <p:bldP spid="137" grpId="0"/>
      <p:bldP spid="14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BABABA"/>
            </a:gs>
            <a:gs pos="3000">
              <a:srgbClr val="BABABA"/>
            </a:gs>
            <a:gs pos="56000">
              <a:srgbClr val="FFFFFF"/>
            </a:gs>
            <a:gs pos="63000">
              <a:srgbClr val="D1D1D1"/>
            </a:gs>
            <a:gs pos="100000">
              <a:schemeClr val="bg1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Yuvarlatılmış Dikdörtgen 32">
            <a:hlinkClick r:id="" action="ppaction://hlinkshowjump?jump=nextslide"/>
          </p:cNvPr>
          <p:cNvSpPr/>
          <p:nvPr/>
        </p:nvSpPr>
        <p:spPr>
          <a:xfrm>
            <a:off x="10649877" y="6110232"/>
            <a:ext cx="1296365" cy="46298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Tahoma" panose="020B0604030504040204" pitchFamily="34" charset="0"/>
                <a:cs typeface="Tahoma" panose="020B0604030504040204" pitchFamily="34" charset="0"/>
              </a:rPr>
              <a:t>Devam et</a:t>
            </a:r>
          </a:p>
        </p:txBody>
      </p:sp>
      <p:sp>
        <p:nvSpPr>
          <p:cNvPr id="34" name="Dikdörtgen 33"/>
          <p:cNvSpPr/>
          <p:nvPr/>
        </p:nvSpPr>
        <p:spPr>
          <a:xfrm>
            <a:off x="312128" y="245920"/>
            <a:ext cx="7121944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tr-TR" sz="28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46 ile 38’i zihinden toplayalım.</a:t>
            </a:r>
          </a:p>
        </p:txBody>
      </p:sp>
      <p:sp>
        <p:nvSpPr>
          <p:cNvPr id="26" name="Dikdörtgen 25"/>
          <p:cNvSpPr/>
          <p:nvPr/>
        </p:nvSpPr>
        <p:spPr>
          <a:xfrm>
            <a:off x="3731206" y="6403942"/>
            <a:ext cx="3980320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600" b="0" i="0" u="none" strike="noStrike" kern="1200" cap="none" spc="0" normalizeH="0" baseline="0" noProof="0" dirty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Not : Klavyeden </a:t>
            </a:r>
            <a:r>
              <a:rPr kumimoji="0" lang="tr-TR" sz="1600" b="0" i="0" u="none" strike="noStrike" kern="1200" cap="none" spc="0" normalizeH="0" baseline="0" noProof="0" dirty="0" err="1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entera</a:t>
            </a:r>
            <a:r>
              <a:rPr kumimoji="0" lang="tr-TR" sz="1600" b="0" i="0" u="none" strike="noStrike" kern="1200" cap="none" spc="0" normalizeH="0" baseline="0" noProof="0" dirty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 basarak ilerleyiniz.</a:t>
            </a:r>
          </a:p>
        </p:txBody>
      </p:sp>
      <p:sp>
        <p:nvSpPr>
          <p:cNvPr id="7" name="Dikdörtgen 6">
            <a:extLst>
              <a:ext uri="{FF2B5EF4-FFF2-40B4-BE49-F238E27FC236}">
                <a16:creationId xmlns:a16="http://schemas.microsoft.com/office/drawing/2014/main" id="{395361E9-FE3A-4E22-988D-A520D73E592A}"/>
              </a:ext>
            </a:extLst>
          </p:cNvPr>
          <p:cNvSpPr/>
          <p:nvPr/>
        </p:nvSpPr>
        <p:spPr>
          <a:xfrm>
            <a:off x="1078136" y="1773932"/>
            <a:ext cx="211312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200" b="0" i="0" u="none" strike="noStrike" kern="1200" cap="none" spc="0" normalizeH="0" baseline="0" noProof="0" dirty="0">
                <a:ln w="0"/>
                <a:solidFill>
                  <a:srgbClr val="6C0000">
                    <a:lumMod val="60000"/>
                    <a:lumOff val="40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1.Yöntem</a:t>
            </a:r>
          </a:p>
        </p:txBody>
      </p:sp>
      <p:sp>
        <p:nvSpPr>
          <p:cNvPr id="136" name="Dikdörtgen 135">
            <a:extLst>
              <a:ext uri="{FF2B5EF4-FFF2-40B4-BE49-F238E27FC236}">
                <a16:creationId xmlns:a16="http://schemas.microsoft.com/office/drawing/2014/main" id="{4F11382E-4780-4D79-AA64-E41560790515}"/>
              </a:ext>
            </a:extLst>
          </p:cNvPr>
          <p:cNvSpPr/>
          <p:nvPr/>
        </p:nvSpPr>
        <p:spPr>
          <a:xfrm>
            <a:off x="1404272" y="2784469"/>
            <a:ext cx="6880192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Onlukların toplamı : 40 + 30 = 70</a:t>
            </a:r>
          </a:p>
        </p:txBody>
      </p:sp>
      <p:sp>
        <p:nvSpPr>
          <p:cNvPr id="137" name="Dikdörtgen 136">
            <a:extLst>
              <a:ext uri="{FF2B5EF4-FFF2-40B4-BE49-F238E27FC236}">
                <a16:creationId xmlns:a16="http://schemas.microsoft.com/office/drawing/2014/main" id="{8069DD0F-F9D7-4DEC-BAA5-389DA14806DE}"/>
              </a:ext>
            </a:extLst>
          </p:cNvPr>
          <p:cNvSpPr/>
          <p:nvPr/>
        </p:nvSpPr>
        <p:spPr>
          <a:xfrm>
            <a:off x="1404272" y="3331329"/>
            <a:ext cx="4786216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Birliklerin toplamı : 6 + 8 = 14</a:t>
            </a:r>
          </a:p>
        </p:txBody>
      </p:sp>
      <p:sp>
        <p:nvSpPr>
          <p:cNvPr id="142" name="Dikdörtgen 141">
            <a:extLst>
              <a:ext uri="{FF2B5EF4-FFF2-40B4-BE49-F238E27FC236}">
                <a16:creationId xmlns:a16="http://schemas.microsoft.com/office/drawing/2014/main" id="{B927DA86-4AB9-4EEE-A1DE-97D17A9D8990}"/>
              </a:ext>
            </a:extLst>
          </p:cNvPr>
          <p:cNvSpPr/>
          <p:nvPr/>
        </p:nvSpPr>
        <p:spPr>
          <a:xfrm>
            <a:off x="1404272" y="3840359"/>
            <a:ext cx="6307254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Onluk ve birliklerin toplamı : 70 + 14  = 84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69090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Click="0">
        <p:circle/>
      </p:transition>
    </mc:Choice>
    <mc:Fallback xmlns="">
      <p:transition spd="slow" advClick="0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500"/>
                            </p:stCondLst>
                            <p:childTnLst>
                              <p:par>
                                <p:cTn id="2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7" grpId="0"/>
      <p:bldP spid="136" grpId="0"/>
      <p:bldP spid="137" grpId="0"/>
      <p:bldP spid="14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BABABA"/>
            </a:gs>
            <a:gs pos="3000">
              <a:srgbClr val="BABABA"/>
            </a:gs>
            <a:gs pos="56000">
              <a:srgbClr val="FFFFFF"/>
            </a:gs>
            <a:gs pos="63000">
              <a:srgbClr val="D1D1D1"/>
            </a:gs>
            <a:gs pos="100000">
              <a:schemeClr val="bg1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Yuvarlatılmış Dikdörtgen 32">
            <a:hlinkClick r:id="" action="ppaction://hlinkshowjump?jump=nextslide"/>
          </p:cNvPr>
          <p:cNvSpPr/>
          <p:nvPr/>
        </p:nvSpPr>
        <p:spPr>
          <a:xfrm>
            <a:off x="10649877" y="6110232"/>
            <a:ext cx="1296365" cy="46298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Tahoma" panose="020B0604030504040204" pitchFamily="34" charset="0"/>
                <a:cs typeface="Tahoma" panose="020B0604030504040204" pitchFamily="34" charset="0"/>
              </a:rPr>
              <a:t>Devam et</a:t>
            </a:r>
          </a:p>
        </p:txBody>
      </p:sp>
      <p:sp>
        <p:nvSpPr>
          <p:cNvPr id="34" name="Dikdörtgen 33"/>
          <p:cNvSpPr/>
          <p:nvPr/>
        </p:nvSpPr>
        <p:spPr>
          <a:xfrm>
            <a:off x="312128" y="245920"/>
            <a:ext cx="7121944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tr-TR" sz="28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46 ile 38’i zihinden toplayalım.</a:t>
            </a:r>
          </a:p>
        </p:txBody>
      </p:sp>
      <p:sp>
        <p:nvSpPr>
          <p:cNvPr id="26" name="Dikdörtgen 25"/>
          <p:cNvSpPr/>
          <p:nvPr/>
        </p:nvSpPr>
        <p:spPr>
          <a:xfrm>
            <a:off x="3731206" y="6403942"/>
            <a:ext cx="3980320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600" b="0" i="0" u="none" strike="noStrike" kern="1200" cap="none" spc="0" normalizeH="0" baseline="0" noProof="0" dirty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Not : Klavyeden </a:t>
            </a:r>
            <a:r>
              <a:rPr kumimoji="0" lang="tr-TR" sz="1600" b="0" i="0" u="none" strike="noStrike" kern="1200" cap="none" spc="0" normalizeH="0" baseline="0" noProof="0" dirty="0" err="1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entera</a:t>
            </a:r>
            <a:r>
              <a:rPr kumimoji="0" lang="tr-TR" sz="1600" b="0" i="0" u="none" strike="noStrike" kern="1200" cap="none" spc="0" normalizeH="0" baseline="0" noProof="0" dirty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 basarak ilerleyiniz.</a:t>
            </a:r>
          </a:p>
        </p:txBody>
      </p:sp>
      <p:sp>
        <p:nvSpPr>
          <p:cNvPr id="7" name="Dikdörtgen 6">
            <a:extLst>
              <a:ext uri="{FF2B5EF4-FFF2-40B4-BE49-F238E27FC236}">
                <a16:creationId xmlns:a16="http://schemas.microsoft.com/office/drawing/2014/main" id="{395361E9-FE3A-4E22-988D-A520D73E592A}"/>
              </a:ext>
            </a:extLst>
          </p:cNvPr>
          <p:cNvSpPr/>
          <p:nvPr/>
        </p:nvSpPr>
        <p:spPr>
          <a:xfrm>
            <a:off x="1078136" y="1773932"/>
            <a:ext cx="211312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200" b="0" i="0" u="none" strike="noStrike" kern="1200" cap="none" spc="0" normalizeH="0" baseline="0" noProof="0" dirty="0">
                <a:ln w="0"/>
                <a:solidFill>
                  <a:srgbClr val="6C0000">
                    <a:lumMod val="60000"/>
                    <a:lumOff val="40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2.Yöntem</a:t>
            </a:r>
          </a:p>
        </p:txBody>
      </p:sp>
      <p:sp>
        <p:nvSpPr>
          <p:cNvPr id="136" name="Dikdörtgen 135">
            <a:extLst>
              <a:ext uri="{FF2B5EF4-FFF2-40B4-BE49-F238E27FC236}">
                <a16:creationId xmlns:a16="http://schemas.microsoft.com/office/drawing/2014/main" id="{4F11382E-4780-4D79-AA64-E41560790515}"/>
              </a:ext>
            </a:extLst>
          </p:cNvPr>
          <p:cNvSpPr/>
          <p:nvPr/>
        </p:nvSpPr>
        <p:spPr>
          <a:xfrm>
            <a:off x="1404272" y="2784469"/>
            <a:ext cx="136636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46 + 38</a:t>
            </a:r>
          </a:p>
        </p:txBody>
      </p:sp>
      <p:sp>
        <p:nvSpPr>
          <p:cNvPr id="137" name="Dikdörtgen 136">
            <a:extLst>
              <a:ext uri="{FF2B5EF4-FFF2-40B4-BE49-F238E27FC236}">
                <a16:creationId xmlns:a16="http://schemas.microsoft.com/office/drawing/2014/main" id="{8069DD0F-F9D7-4DEC-BAA5-389DA14806DE}"/>
              </a:ext>
            </a:extLst>
          </p:cNvPr>
          <p:cNvSpPr/>
          <p:nvPr/>
        </p:nvSpPr>
        <p:spPr>
          <a:xfrm>
            <a:off x="4083464" y="2784468"/>
            <a:ext cx="5627464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İkinci sayı onluk ve birliklerine ayrılır.</a:t>
            </a:r>
          </a:p>
        </p:txBody>
      </p:sp>
      <p:sp>
        <p:nvSpPr>
          <p:cNvPr id="142" name="Dikdörtgen 141">
            <a:extLst>
              <a:ext uri="{FF2B5EF4-FFF2-40B4-BE49-F238E27FC236}">
                <a16:creationId xmlns:a16="http://schemas.microsoft.com/office/drawing/2014/main" id="{B927DA86-4AB9-4EEE-A1DE-97D17A9D8990}"/>
              </a:ext>
            </a:extLst>
          </p:cNvPr>
          <p:cNvSpPr/>
          <p:nvPr/>
        </p:nvSpPr>
        <p:spPr>
          <a:xfrm>
            <a:off x="1404272" y="3441063"/>
            <a:ext cx="2015584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46 + 30 + 8</a:t>
            </a:r>
          </a:p>
        </p:txBody>
      </p:sp>
      <p:sp>
        <p:nvSpPr>
          <p:cNvPr id="9" name="Dikdörtgen 8">
            <a:extLst>
              <a:ext uri="{FF2B5EF4-FFF2-40B4-BE49-F238E27FC236}">
                <a16:creationId xmlns:a16="http://schemas.microsoft.com/office/drawing/2014/main" id="{0F621EE9-E2A4-453B-8D30-FE21172F3016}"/>
              </a:ext>
            </a:extLst>
          </p:cNvPr>
          <p:cNvSpPr/>
          <p:nvPr/>
        </p:nvSpPr>
        <p:spPr>
          <a:xfrm>
            <a:off x="4083464" y="3429000"/>
            <a:ext cx="703564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Birinci sayı ile ikinci sayının önce onluğu toplanır.</a:t>
            </a:r>
          </a:p>
        </p:txBody>
      </p:sp>
      <p:sp>
        <p:nvSpPr>
          <p:cNvPr id="10" name="Dikdörtgen 9">
            <a:extLst>
              <a:ext uri="{FF2B5EF4-FFF2-40B4-BE49-F238E27FC236}">
                <a16:creationId xmlns:a16="http://schemas.microsoft.com/office/drawing/2014/main" id="{A0FD1FC6-DFE1-421A-A2BD-ACE65DBB5A36}"/>
              </a:ext>
            </a:extLst>
          </p:cNvPr>
          <p:cNvSpPr/>
          <p:nvPr/>
        </p:nvSpPr>
        <p:spPr>
          <a:xfrm>
            <a:off x="1404272" y="4092849"/>
            <a:ext cx="145780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76 + 8</a:t>
            </a:r>
          </a:p>
        </p:txBody>
      </p:sp>
      <p:sp>
        <p:nvSpPr>
          <p:cNvPr id="11" name="Dikdörtgen 10">
            <a:extLst>
              <a:ext uri="{FF2B5EF4-FFF2-40B4-BE49-F238E27FC236}">
                <a16:creationId xmlns:a16="http://schemas.microsoft.com/office/drawing/2014/main" id="{C7D5D9B7-8070-4C9D-BD10-2DB387F501A0}"/>
              </a:ext>
            </a:extLst>
          </p:cNvPr>
          <p:cNvSpPr/>
          <p:nvPr/>
        </p:nvSpPr>
        <p:spPr>
          <a:xfrm>
            <a:off x="4083464" y="4041106"/>
            <a:ext cx="703564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Sonra ikinci sayının birliği eklenir.</a:t>
            </a:r>
          </a:p>
        </p:txBody>
      </p:sp>
      <p:sp>
        <p:nvSpPr>
          <p:cNvPr id="12" name="Dikdörtgen 11">
            <a:extLst>
              <a:ext uri="{FF2B5EF4-FFF2-40B4-BE49-F238E27FC236}">
                <a16:creationId xmlns:a16="http://schemas.microsoft.com/office/drawing/2014/main" id="{86704CB7-C7C7-4AED-AE25-731628D2833B}"/>
              </a:ext>
            </a:extLst>
          </p:cNvPr>
          <p:cNvSpPr/>
          <p:nvPr/>
        </p:nvSpPr>
        <p:spPr>
          <a:xfrm>
            <a:off x="1404272" y="4744635"/>
            <a:ext cx="145780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84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68347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Click="0">
        <p:circle/>
      </p:transition>
    </mc:Choice>
    <mc:Fallback xmlns="">
      <p:transition spd="slow" advClick="0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2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2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2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500"/>
                            </p:stCondLst>
                            <p:childTnLst>
                              <p:par>
                                <p:cTn id="4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7" grpId="0"/>
      <p:bldP spid="136" grpId="0"/>
      <p:bldP spid="137" grpId="0"/>
      <p:bldP spid="142" grpId="0"/>
      <p:bldP spid="9" grpId="0"/>
      <p:bldP spid="10" grpId="0"/>
      <p:bldP spid="11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BABABA"/>
            </a:gs>
            <a:gs pos="3000">
              <a:srgbClr val="BABABA"/>
            </a:gs>
            <a:gs pos="56000">
              <a:srgbClr val="FFFFFF"/>
            </a:gs>
            <a:gs pos="63000">
              <a:srgbClr val="D1D1D1"/>
            </a:gs>
            <a:gs pos="100000">
              <a:schemeClr val="bg1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Yuvarlatılmış Dikdörtgen 32">
            <a:hlinkClick r:id="" action="ppaction://hlinkshowjump?jump=nextslide"/>
          </p:cNvPr>
          <p:cNvSpPr/>
          <p:nvPr/>
        </p:nvSpPr>
        <p:spPr>
          <a:xfrm>
            <a:off x="10649877" y="6110232"/>
            <a:ext cx="1296365" cy="46298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Tahoma" panose="020B0604030504040204" pitchFamily="34" charset="0"/>
                <a:cs typeface="Tahoma" panose="020B0604030504040204" pitchFamily="34" charset="0"/>
              </a:rPr>
              <a:t>Devam et</a:t>
            </a:r>
          </a:p>
        </p:txBody>
      </p:sp>
      <p:sp>
        <p:nvSpPr>
          <p:cNvPr id="34" name="Dikdörtgen 33"/>
          <p:cNvSpPr/>
          <p:nvPr/>
        </p:nvSpPr>
        <p:spPr>
          <a:xfrm>
            <a:off x="312128" y="245920"/>
            <a:ext cx="7121944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tr-TR" sz="28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46 ile 38’i zihinden toplayalım.</a:t>
            </a:r>
          </a:p>
        </p:txBody>
      </p:sp>
      <p:sp>
        <p:nvSpPr>
          <p:cNvPr id="26" name="Dikdörtgen 25"/>
          <p:cNvSpPr/>
          <p:nvPr/>
        </p:nvSpPr>
        <p:spPr>
          <a:xfrm>
            <a:off x="3731206" y="6403942"/>
            <a:ext cx="3980320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600" b="0" i="0" u="none" strike="noStrike" kern="1200" cap="none" spc="0" normalizeH="0" baseline="0" noProof="0" dirty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Not : Klavyeden </a:t>
            </a:r>
            <a:r>
              <a:rPr kumimoji="0" lang="tr-TR" sz="1600" b="0" i="0" u="none" strike="noStrike" kern="1200" cap="none" spc="0" normalizeH="0" baseline="0" noProof="0" dirty="0" err="1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entera</a:t>
            </a:r>
            <a:r>
              <a:rPr kumimoji="0" lang="tr-TR" sz="1600" b="0" i="0" u="none" strike="noStrike" kern="1200" cap="none" spc="0" normalizeH="0" baseline="0" noProof="0" dirty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 basarak ilerleyiniz.</a:t>
            </a:r>
          </a:p>
        </p:txBody>
      </p:sp>
      <p:sp>
        <p:nvSpPr>
          <p:cNvPr id="7" name="Dikdörtgen 6">
            <a:extLst>
              <a:ext uri="{FF2B5EF4-FFF2-40B4-BE49-F238E27FC236}">
                <a16:creationId xmlns:a16="http://schemas.microsoft.com/office/drawing/2014/main" id="{395361E9-FE3A-4E22-988D-A520D73E592A}"/>
              </a:ext>
            </a:extLst>
          </p:cNvPr>
          <p:cNvSpPr/>
          <p:nvPr/>
        </p:nvSpPr>
        <p:spPr>
          <a:xfrm>
            <a:off x="1078136" y="1773932"/>
            <a:ext cx="211312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200" b="0" i="0" u="none" strike="noStrike" kern="1200" cap="none" spc="0" normalizeH="0" baseline="0" noProof="0" dirty="0">
                <a:ln w="0"/>
                <a:solidFill>
                  <a:srgbClr val="6C0000">
                    <a:lumMod val="60000"/>
                    <a:lumOff val="40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3.Yöntem</a:t>
            </a:r>
          </a:p>
        </p:txBody>
      </p:sp>
      <p:sp>
        <p:nvSpPr>
          <p:cNvPr id="136" name="Dikdörtgen 135">
            <a:extLst>
              <a:ext uri="{FF2B5EF4-FFF2-40B4-BE49-F238E27FC236}">
                <a16:creationId xmlns:a16="http://schemas.microsoft.com/office/drawing/2014/main" id="{4F11382E-4780-4D79-AA64-E41560790515}"/>
              </a:ext>
            </a:extLst>
          </p:cNvPr>
          <p:cNvSpPr/>
          <p:nvPr/>
        </p:nvSpPr>
        <p:spPr>
          <a:xfrm>
            <a:off x="1404272" y="2784469"/>
            <a:ext cx="136636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46 + 38</a:t>
            </a:r>
          </a:p>
        </p:txBody>
      </p:sp>
      <p:sp>
        <p:nvSpPr>
          <p:cNvPr id="137" name="Dikdörtgen 136">
            <a:extLst>
              <a:ext uri="{FF2B5EF4-FFF2-40B4-BE49-F238E27FC236}">
                <a16:creationId xmlns:a16="http://schemas.microsoft.com/office/drawing/2014/main" id="{8069DD0F-F9D7-4DEC-BAA5-389DA14806DE}"/>
              </a:ext>
            </a:extLst>
          </p:cNvPr>
          <p:cNvSpPr/>
          <p:nvPr/>
        </p:nvSpPr>
        <p:spPr>
          <a:xfrm>
            <a:off x="4083464" y="2784468"/>
            <a:ext cx="8025678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İkinci sayı en yakın onluğa yuvarlanır, yuvarlanan rakam kadar sayı çıkarma olarak gösterilir.</a:t>
            </a:r>
          </a:p>
        </p:txBody>
      </p:sp>
      <p:sp>
        <p:nvSpPr>
          <p:cNvPr id="142" name="Dikdörtgen 141">
            <a:extLst>
              <a:ext uri="{FF2B5EF4-FFF2-40B4-BE49-F238E27FC236}">
                <a16:creationId xmlns:a16="http://schemas.microsoft.com/office/drawing/2014/main" id="{B927DA86-4AB9-4EEE-A1DE-97D17A9D8990}"/>
              </a:ext>
            </a:extLst>
          </p:cNvPr>
          <p:cNvSpPr/>
          <p:nvPr/>
        </p:nvSpPr>
        <p:spPr>
          <a:xfrm>
            <a:off x="1385984" y="3952883"/>
            <a:ext cx="2015584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46 + 40 - 2</a:t>
            </a:r>
          </a:p>
        </p:txBody>
      </p:sp>
      <p:sp>
        <p:nvSpPr>
          <p:cNvPr id="9" name="Dikdörtgen 8">
            <a:extLst>
              <a:ext uri="{FF2B5EF4-FFF2-40B4-BE49-F238E27FC236}">
                <a16:creationId xmlns:a16="http://schemas.microsoft.com/office/drawing/2014/main" id="{0F621EE9-E2A4-453B-8D30-FE21172F3016}"/>
              </a:ext>
            </a:extLst>
          </p:cNvPr>
          <p:cNvSpPr/>
          <p:nvPr/>
        </p:nvSpPr>
        <p:spPr>
          <a:xfrm>
            <a:off x="4083464" y="3970963"/>
            <a:ext cx="703564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Birinci sayı ile yuvarlanan sayının onluğu toplanır.</a:t>
            </a:r>
          </a:p>
        </p:txBody>
      </p:sp>
      <p:sp>
        <p:nvSpPr>
          <p:cNvPr id="10" name="Dikdörtgen 9">
            <a:extLst>
              <a:ext uri="{FF2B5EF4-FFF2-40B4-BE49-F238E27FC236}">
                <a16:creationId xmlns:a16="http://schemas.microsoft.com/office/drawing/2014/main" id="{A0FD1FC6-DFE1-421A-A2BD-ACE65DBB5A36}"/>
              </a:ext>
            </a:extLst>
          </p:cNvPr>
          <p:cNvSpPr/>
          <p:nvPr/>
        </p:nvSpPr>
        <p:spPr>
          <a:xfrm>
            <a:off x="1404272" y="4769615"/>
            <a:ext cx="145780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86 - 2</a:t>
            </a:r>
          </a:p>
        </p:txBody>
      </p:sp>
      <p:sp>
        <p:nvSpPr>
          <p:cNvPr id="11" name="Dikdörtgen 10">
            <a:extLst>
              <a:ext uri="{FF2B5EF4-FFF2-40B4-BE49-F238E27FC236}">
                <a16:creationId xmlns:a16="http://schemas.microsoft.com/office/drawing/2014/main" id="{C7D5D9B7-8070-4C9D-BD10-2DB387F501A0}"/>
              </a:ext>
            </a:extLst>
          </p:cNvPr>
          <p:cNvSpPr/>
          <p:nvPr/>
        </p:nvSpPr>
        <p:spPr>
          <a:xfrm>
            <a:off x="4083464" y="4769616"/>
            <a:ext cx="703564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Sonra çıkarma yapılır.</a:t>
            </a:r>
          </a:p>
        </p:txBody>
      </p:sp>
      <p:sp>
        <p:nvSpPr>
          <p:cNvPr id="12" name="Dikdörtgen 11">
            <a:extLst>
              <a:ext uri="{FF2B5EF4-FFF2-40B4-BE49-F238E27FC236}">
                <a16:creationId xmlns:a16="http://schemas.microsoft.com/office/drawing/2014/main" id="{86704CB7-C7C7-4AED-AE25-731628D2833B}"/>
              </a:ext>
            </a:extLst>
          </p:cNvPr>
          <p:cNvSpPr/>
          <p:nvPr/>
        </p:nvSpPr>
        <p:spPr>
          <a:xfrm>
            <a:off x="1404272" y="5453660"/>
            <a:ext cx="102821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84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88295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Click="0">
        <p:circle/>
      </p:transition>
    </mc:Choice>
    <mc:Fallback xmlns="">
      <p:transition spd="slow" advClick="0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2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2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2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500"/>
                            </p:stCondLst>
                            <p:childTnLst>
                              <p:par>
                                <p:cTn id="4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7" grpId="0"/>
      <p:bldP spid="136" grpId="0"/>
      <p:bldP spid="137" grpId="0"/>
      <p:bldP spid="142" grpId="0"/>
      <p:bldP spid="9" grpId="0"/>
      <p:bldP spid="10" grpId="0"/>
      <p:bldP spid="11" grpId="0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BABABA"/>
            </a:gs>
            <a:gs pos="3000">
              <a:srgbClr val="BABABA"/>
            </a:gs>
            <a:gs pos="56000">
              <a:srgbClr val="FFFFFF"/>
            </a:gs>
            <a:gs pos="63000">
              <a:srgbClr val="D1D1D1"/>
            </a:gs>
            <a:gs pos="100000">
              <a:schemeClr val="bg1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Yuvarlatılmış Dikdörtgen 32">
            <a:hlinkClick r:id="" action="ppaction://hlinkshowjump?jump=nextslide"/>
          </p:cNvPr>
          <p:cNvSpPr/>
          <p:nvPr/>
        </p:nvSpPr>
        <p:spPr>
          <a:xfrm>
            <a:off x="10649877" y="6110232"/>
            <a:ext cx="1296365" cy="46298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Tahoma" panose="020B0604030504040204" pitchFamily="34" charset="0"/>
                <a:cs typeface="Tahoma" panose="020B0604030504040204" pitchFamily="34" charset="0"/>
              </a:rPr>
              <a:t>Devam et</a:t>
            </a:r>
          </a:p>
        </p:txBody>
      </p:sp>
      <p:sp>
        <p:nvSpPr>
          <p:cNvPr id="34" name="Dikdörtgen 33"/>
          <p:cNvSpPr/>
          <p:nvPr/>
        </p:nvSpPr>
        <p:spPr>
          <a:xfrm>
            <a:off x="312128" y="245920"/>
            <a:ext cx="7121944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tr-TR" sz="28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46 ile 38’i zihinden toplayalım.</a:t>
            </a:r>
          </a:p>
        </p:txBody>
      </p:sp>
      <p:sp>
        <p:nvSpPr>
          <p:cNvPr id="26" name="Dikdörtgen 25"/>
          <p:cNvSpPr/>
          <p:nvPr/>
        </p:nvSpPr>
        <p:spPr>
          <a:xfrm>
            <a:off x="3731206" y="6403942"/>
            <a:ext cx="3980320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600" b="0" i="0" u="none" strike="noStrike" kern="1200" cap="none" spc="0" normalizeH="0" baseline="0" noProof="0" dirty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Not : Klavyeden </a:t>
            </a:r>
            <a:r>
              <a:rPr kumimoji="0" lang="tr-TR" sz="1600" b="0" i="0" u="none" strike="noStrike" kern="1200" cap="none" spc="0" normalizeH="0" baseline="0" noProof="0" dirty="0" err="1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entera</a:t>
            </a:r>
            <a:r>
              <a:rPr kumimoji="0" lang="tr-TR" sz="1600" b="0" i="0" u="none" strike="noStrike" kern="1200" cap="none" spc="0" normalizeH="0" baseline="0" noProof="0" dirty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 basarak ilerleyiniz.</a:t>
            </a:r>
          </a:p>
        </p:txBody>
      </p:sp>
      <p:sp>
        <p:nvSpPr>
          <p:cNvPr id="7" name="Dikdörtgen 6">
            <a:extLst>
              <a:ext uri="{FF2B5EF4-FFF2-40B4-BE49-F238E27FC236}">
                <a16:creationId xmlns:a16="http://schemas.microsoft.com/office/drawing/2014/main" id="{395361E9-FE3A-4E22-988D-A520D73E592A}"/>
              </a:ext>
            </a:extLst>
          </p:cNvPr>
          <p:cNvSpPr/>
          <p:nvPr/>
        </p:nvSpPr>
        <p:spPr>
          <a:xfrm>
            <a:off x="1078136" y="1773932"/>
            <a:ext cx="211312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200" b="0" i="0" u="none" strike="noStrike" kern="1200" cap="none" spc="0" normalizeH="0" baseline="0" noProof="0" dirty="0">
                <a:ln w="0"/>
                <a:solidFill>
                  <a:srgbClr val="6C0000">
                    <a:lumMod val="60000"/>
                    <a:lumOff val="40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4.Yöntem</a:t>
            </a:r>
          </a:p>
        </p:txBody>
      </p:sp>
      <p:sp>
        <p:nvSpPr>
          <p:cNvPr id="136" name="Dikdörtgen 135">
            <a:extLst>
              <a:ext uri="{FF2B5EF4-FFF2-40B4-BE49-F238E27FC236}">
                <a16:creationId xmlns:a16="http://schemas.microsoft.com/office/drawing/2014/main" id="{4F11382E-4780-4D79-AA64-E41560790515}"/>
              </a:ext>
            </a:extLst>
          </p:cNvPr>
          <p:cNvSpPr/>
          <p:nvPr/>
        </p:nvSpPr>
        <p:spPr>
          <a:xfrm>
            <a:off x="1404272" y="2784469"/>
            <a:ext cx="136636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46 + 38</a:t>
            </a:r>
          </a:p>
        </p:txBody>
      </p:sp>
      <p:sp>
        <p:nvSpPr>
          <p:cNvPr id="137" name="Dikdörtgen 136">
            <a:extLst>
              <a:ext uri="{FF2B5EF4-FFF2-40B4-BE49-F238E27FC236}">
                <a16:creationId xmlns:a16="http://schemas.microsoft.com/office/drawing/2014/main" id="{8069DD0F-F9D7-4DEC-BAA5-389DA14806DE}"/>
              </a:ext>
            </a:extLst>
          </p:cNvPr>
          <p:cNvSpPr/>
          <p:nvPr/>
        </p:nvSpPr>
        <p:spPr>
          <a:xfrm>
            <a:off x="4083464" y="2784468"/>
            <a:ext cx="8025678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Birinci sayıyı en yakın onluğa tamamlayan sayı, ikinci sayının toplanan sayılarından biri olarak gösterilir.</a:t>
            </a:r>
          </a:p>
        </p:txBody>
      </p:sp>
      <p:sp>
        <p:nvSpPr>
          <p:cNvPr id="142" name="Dikdörtgen 141">
            <a:extLst>
              <a:ext uri="{FF2B5EF4-FFF2-40B4-BE49-F238E27FC236}">
                <a16:creationId xmlns:a16="http://schemas.microsoft.com/office/drawing/2014/main" id="{B927DA86-4AB9-4EEE-A1DE-97D17A9D8990}"/>
              </a:ext>
            </a:extLst>
          </p:cNvPr>
          <p:cNvSpPr/>
          <p:nvPr/>
        </p:nvSpPr>
        <p:spPr>
          <a:xfrm>
            <a:off x="1385984" y="3952883"/>
            <a:ext cx="2015584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46 + 4 + 34</a:t>
            </a:r>
          </a:p>
        </p:txBody>
      </p:sp>
      <p:sp>
        <p:nvSpPr>
          <p:cNvPr id="9" name="Dikdörtgen 8">
            <a:extLst>
              <a:ext uri="{FF2B5EF4-FFF2-40B4-BE49-F238E27FC236}">
                <a16:creationId xmlns:a16="http://schemas.microsoft.com/office/drawing/2014/main" id="{0F621EE9-E2A4-453B-8D30-FE21172F3016}"/>
              </a:ext>
            </a:extLst>
          </p:cNvPr>
          <p:cNvSpPr/>
          <p:nvPr/>
        </p:nvSpPr>
        <p:spPr>
          <a:xfrm>
            <a:off x="4083464" y="3970963"/>
            <a:ext cx="7035640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Birinci sayıyı en yakın yakın onluğa tamamlayan diğer sayıdaki birlikle toplanır.</a:t>
            </a:r>
          </a:p>
        </p:txBody>
      </p:sp>
      <p:sp>
        <p:nvSpPr>
          <p:cNvPr id="10" name="Dikdörtgen 9">
            <a:extLst>
              <a:ext uri="{FF2B5EF4-FFF2-40B4-BE49-F238E27FC236}">
                <a16:creationId xmlns:a16="http://schemas.microsoft.com/office/drawing/2014/main" id="{A0FD1FC6-DFE1-421A-A2BD-ACE65DBB5A36}"/>
              </a:ext>
            </a:extLst>
          </p:cNvPr>
          <p:cNvSpPr/>
          <p:nvPr/>
        </p:nvSpPr>
        <p:spPr>
          <a:xfrm>
            <a:off x="1404272" y="4923737"/>
            <a:ext cx="145780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50 + 34</a:t>
            </a:r>
          </a:p>
        </p:txBody>
      </p:sp>
      <p:sp>
        <p:nvSpPr>
          <p:cNvPr id="11" name="Dikdörtgen 10">
            <a:extLst>
              <a:ext uri="{FF2B5EF4-FFF2-40B4-BE49-F238E27FC236}">
                <a16:creationId xmlns:a16="http://schemas.microsoft.com/office/drawing/2014/main" id="{C7D5D9B7-8070-4C9D-BD10-2DB387F501A0}"/>
              </a:ext>
            </a:extLst>
          </p:cNvPr>
          <p:cNvSpPr/>
          <p:nvPr/>
        </p:nvSpPr>
        <p:spPr>
          <a:xfrm>
            <a:off x="4083464" y="4923737"/>
            <a:ext cx="703564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Sonra kalan sayıyla toplama yapılır.</a:t>
            </a:r>
          </a:p>
        </p:txBody>
      </p:sp>
      <p:sp>
        <p:nvSpPr>
          <p:cNvPr id="12" name="Dikdörtgen 11">
            <a:extLst>
              <a:ext uri="{FF2B5EF4-FFF2-40B4-BE49-F238E27FC236}">
                <a16:creationId xmlns:a16="http://schemas.microsoft.com/office/drawing/2014/main" id="{86704CB7-C7C7-4AED-AE25-731628D2833B}"/>
              </a:ext>
            </a:extLst>
          </p:cNvPr>
          <p:cNvSpPr/>
          <p:nvPr/>
        </p:nvSpPr>
        <p:spPr>
          <a:xfrm>
            <a:off x="1404272" y="5612875"/>
            <a:ext cx="102821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84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2070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Click="0">
        <p:circle/>
      </p:transition>
    </mc:Choice>
    <mc:Fallback xmlns="">
      <p:transition spd="slow" advClick="0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2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2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2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500"/>
                            </p:stCondLst>
                            <p:childTnLst>
                              <p:par>
                                <p:cTn id="4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7" grpId="0"/>
      <p:bldP spid="136" grpId="0"/>
      <p:bldP spid="137" grpId="0"/>
      <p:bldP spid="142" grpId="0"/>
      <p:bldP spid="9" grpId="0"/>
      <p:bldP spid="10" grpId="0"/>
      <p:bldP spid="11" grpId="0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BABABA"/>
            </a:gs>
            <a:gs pos="3000">
              <a:srgbClr val="BABABA"/>
            </a:gs>
            <a:gs pos="56000">
              <a:srgbClr val="FFFFFF"/>
            </a:gs>
            <a:gs pos="63000">
              <a:srgbClr val="D1D1D1"/>
            </a:gs>
            <a:gs pos="100000">
              <a:schemeClr val="bg1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Yuvarlatılmış Dikdörtgen 32">
            <a:hlinkClick r:id="" action="ppaction://hlinkshowjump?jump=nextslide"/>
          </p:cNvPr>
          <p:cNvSpPr/>
          <p:nvPr/>
        </p:nvSpPr>
        <p:spPr>
          <a:xfrm>
            <a:off x="10649877" y="6110232"/>
            <a:ext cx="1296365" cy="46298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Tahoma" panose="020B0604030504040204" pitchFamily="34" charset="0"/>
                <a:cs typeface="Tahoma" panose="020B0604030504040204" pitchFamily="34" charset="0"/>
              </a:rPr>
              <a:t>Devam et</a:t>
            </a:r>
          </a:p>
        </p:txBody>
      </p:sp>
      <p:sp>
        <p:nvSpPr>
          <p:cNvPr id="34" name="Dikdörtgen 33"/>
          <p:cNvSpPr/>
          <p:nvPr/>
        </p:nvSpPr>
        <p:spPr>
          <a:xfrm>
            <a:off x="312128" y="245920"/>
            <a:ext cx="7121944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tr-TR" sz="28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46 ile 38’i zihinden toplayalım.</a:t>
            </a:r>
          </a:p>
        </p:txBody>
      </p:sp>
      <p:sp>
        <p:nvSpPr>
          <p:cNvPr id="26" name="Dikdörtgen 25"/>
          <p:cNvSpPr/>
          <p:nvPr/>
        </p:nvSpPr>
        <p:spPr>
          <a:xfrm>
            <a:off x="3731206" y="6403942"/>
            <a:ext cx="3980320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600" b="0" i="0" u="none" strike="noStrike" kern="1200" cap="none" spc="0" normalizeH="0" baseline="0" noProof="0" dirty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Not : Klavyeden </a:t>
            </a:r>
            <a:r>
              <a:rPr kumimoji="0" lang="tr-TR" sz="1600" b="0" i="0" u="none" strike="noStrike" kern="1200" cap="none" spc="0" normalizeH="0" baseline="0" noProof="0" dirty="0" err="1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entera</a:t>
            </a:r>
            <a:r>
              <a:rPr kumimoji="0" lang="tr-TR" sz="1600" b="0" i="0" u="none" strike="noStrike" kern="1200" cap="none" spc="0" normalizeH="0" baseline="0" noProof="0" dirty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 basarak ilerleyiniz.</a:t>
            </a:r>
          </a:p>
        </p:txBody>
      </p:sp>
      <p:sp>
        <p:nvSpPr>
          <p:cNvPr id="7" name="Dikdörtgen 6">
            <a:extLst>
              <a:ext uri="{FF2B5EF4-FFF2-40B4-BE49-F238E27FC236}">
                <a16:creationId xmlns:a16="http://schemas.microsoft.com/office/drawing/2014/main" id="{395361E9-FE3A-4E22-988D-A520D73E592A}"/>
              </a:ext>
            </a:extLst>
          </p:cNvPr>
          <p:cNvSpPr/>
          <p:nvPr/>
        </p:nvSpPr>
        <p:spPr>
          <a:xfrm>
            <a:off x="1078136" y="1773932"/>
            <a:ext cx="211312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200" b="0" i="0" u="none" strike="noStrike" kern="1200" cap="none" spc="0" normalizeH="0" baseline="0" noProof="0" dirty="0">
                <a:ln w="0"/>
                <a:solidFill>
                  <a:srgbClr val="6C0000">
                    <a:lumMod val="60000"/>
                    <a:lumOff val="40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5.Yöntem</a:t>
            </a:r>
          </a:p>
        </p:txBody>
      </p:sp>
      <p:sp>
        <p:nvSpPr>
          <p:cNvPr id="136" name="Dikdörtgen 135">
            <a:extLst>
              <a:ext uri="{FF2B5EF4-FFF2-40B4-BE49-F238E27FC236}">
                <a16:creationId xmlns:a16="http://schemas.microsoft.com/office/drawing/2014/main" id="{4F11382E-4780-4D79-AA64-E41560790515}"/>
              </a:ext>
            </a:extLst>
          </p:cNvPr>
          <p:cNvSpPr/>
          <p:nvPr/>
        </p:nvSpPr>
        <p:spPr>
          <a:xfrm>
            <a:off x="1404272" y="2784469"/>
            <a:ext cx="136636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46 + 38</a:t>
            </a:r>
          </a:p>
        </p:txBody>
      </p:sp>
      <p:sp>
        <p:nvSpPr>
          <p:cNvPr id="137" name="Dikdörtgen 136">
            <a:extLst>
              <a:ext uri="{FF2B5EF4-FFF2-40B4-BE49-F238E27FC236}">
                <a16:creationId xmlns:a16="http://schemas.microsoft.com/office/drawing/2014/main" id="{8069DD0F-F9D7-4DEC-BAA5-389DA14806DE}"/>
              </a:ext>
            </a:extLst>
          </p:cNvPr>
          <p:cNvSpPr/>
          <p:nvPr/>
        </p:nvSpPr>
        <p:spPr>
          <a:xfrm>
            <a:off x="4083464" y="2784468"/>
            <a:ext cx="8025678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Birinci sayıyı en yakın onluğa tamamlayan sayı + olarak eklenir, ikinci sayıya da – olarak eklenir.</a:t>
            </a:r>
          </a:p>
        </p:txBody>
      </p:sp>
      <p:sp>
        <p:nvSpPr>
          <p:cNvPr id="142" name="Dikdörtgen 141">
            <a:extLst>
              <a:ext uri="{FF2B5EF4-FFF2-40B4-BE49-F238E27FC236}">
                <a16:creationId xmlns:a16="http://schemas.microsoft.com/office/drawing/2014/main" id="{B927DA86-4AB9-4EEE-A1DE-97D17A9D8990}"/>
              </a:ext>
            </a:extLst>
          </p:cNvPr>
          <p:cNvSpPr/>
          <p:nvPr/>
        </p:nvSpPr>
        <p:spPr>
          <a:xfrm>
            <a:off x="1385983" y="3952883"/>
            <a:ext cx="2014165" cy="89255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46 + 4 = 50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38 </a:t>
            </a:r>
            <a:r>
              <a:rPr kumimoji="0" lang="tr-TR" sz="2800" b="0" i="0" u="none" strike="noStrike" kern="1200" cap="none" spc="0" normalizeH="0" baseline="0" noProof="0" dirty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–</a:t>
            </a: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 4 = 34</a:t>
            </a:r>
          </a:p>
        </p:txBody>
      </p:sp>
      <p:sp>
        <p:nvSpPr>
          <p:cNvPr id="9" name="Dikdörtgen 8">
            <a:extLst>
              <a:ext uri="{FF2B5EF4-FFF2-40B4-BE49-F238E27FC236}">
                <a16:creationId xmlns:a16="http://schemas.microsoft.com/office/drawing/2014/main" id="{0F621EE9-E2A4-453B-8D30-FE21172F3016}"/>
              </a:ext>
            </a:extLst>
          </p:cNvPr>
          <p:cNvSpPr/>
          <p:nvPr/>
        </p:nvSpPr>
        <p:spPr>
          <a:xfrm>
            <a:off x="4083464" y="3970963"/>
            <a:ext cx="703564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Oluşan yeni sayılar toplanır.</a:t>
            </a:r>
          </a:p>
        </p:txBody>
      </p:sp>
      <p:sp>
        <p:nvSpPr>
          <p:cNvPr id="10" name="Dikdörtgen 9">
            <a:extLst>
              <a:ext uri="{FF2B5EF4-FFF2-40B4-BE49-F238E27FC236}">
                <a16:creationId xmlns:a16="http://schemas.microsoft.com/office/drawing/2014/main" id="{A0FD1FC6-DFE1-421A-A2BD-ACE65DBB5A36}"/>
              </a:ext>
            </a:extLst>
          </p:cNvPr>
          <p:cNvSpPr/>
          <p:nvPr/>
        </p:nvSpPr>
        <p:spPr>
          <a:xfrm>
            <a:off x="1404271" y="4923737"/>
            <a:ext cx="2173429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50 + 34 = 84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48634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Click="0">
        <p:circle/>
      </p:transition>
    </mc:Choice>
    <mc:Fallback xmlns="">
      <p:transition spd="slow" advClick="0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2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0"/>
                            </p:stCondLst>
                            <p:childTnLst>
                              <p:par>
                                <p:cTn id="3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7" grpId="0"/>
      <p:bldP spid="136" grpId="0"/>
      <p:bldP spid="137" grpId="0"/>
      <p:bldP spid="142" grpId="0"/>
      <p:bldP spid="9" grpId="0"/>
      <p:bldP spid="10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4"/>
  <p:tag name="ISPRING_RESOURCE_PATHS_HASH_PRESENTER" val="c3443ab11f94eec0ef4865e5f369d85bd17642"/>
  <p:tag name="ARTICULATE_PROJECT_OPEN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Advertising_Booth_Display">
  <a:themeElements>
    <a:clrScheme name="advertising_booth_display">
      <a:dk1>
        <a:srgbClr val="000000"/>
      </a:dk1>
      <a:lt1>
        <a:srgbClr val="FFFFFF"/>
      </a:lt1>
      <a:dk2>
        <a:srgbClr val="6C0000"/>
      </a:dk2>
      <a:lt2>
        <a:srgbClr val="F0F3FB"/>
      </a:lt2>
      <a:accent1>
        <a:srgbClr val="1F2932"/>
      </a:accent1>
      <a:accent2>
        <a:srgbClr val="595959"/>
      </a:accent2>
      <a:accent3>
        <a:srgbClr val="53B558"/>
      </a:accent3>
      <a:accent4>
        <a:srgbClr val="2C66B2"/>
      </a:accent4>
      <a:accent5>
        <a:srgbClr val="FF9900"/>
      </a:accent5>
      <a:accent6>
        <a:srgbClr val="000000"/>
      </a:accent6>
      <a:hlink>
        <a:srgbClr val="657C95"/>
      </a:hlink>
      <a:folHlink>
        <a:srgbClr val="D8DBE4"/>
      </a:folHlink>
    </a:clrScheme>
    <a:fontScheme name="Özel 1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Advertising_Booth_Display">
  <a:themeElements>
    <a:clrScheme name="advertising_booth_display">
      <a:dk1>
        <a:srgbClr val="000000"/>
      </a:dk1>
      <a:lt1>
        <a:srgbClr val="FFFFFF"/>
      </a:lt1>
      <a:dk2>
        <a:srgbClr val="6C0000"/>
      </a:dk2>
      <a:lt2>
        <a:srgbClr val="F0F3FB"/>
      </a:lt2>
      <a:accent1>
        <a:srgbClr val="1F2932"/>
      </a:accent1>
      <a:accent2>
        <a:srgbClr val="595959"/>
      </a:accent2>
      <a:accent3>
        <a:srgbClr val="53B558"/>
      </a:accent3>
      <a:accent4>
        <a:srgbClr val="2C66B2"/>
      </a:accent4>
      <a:accent5>
        <a:srgbClr val="FF9900"/>
      </a:accent5>
      <a:accent6>
        <a:srgbClr val="000000"/>
      </a:accent6>
      <a:hlink>
        <a:srgbClr val="657C95"/>
      </a:hlink>
      <a:folHlink>
        <a:srgbClr val="D8DBE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5506</TotalTime>
  <Words>468</Words>
  <Application>Microsoft Office PowerPoint</Application>
  <PresentationFormat>Geniş ekran</PresentationFormat>
  <Paragraphs>110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11</vt:i4>
      </vt:variant>
    </vt:vector>
  </HeadingPairs>
  <TitlesOfParts>
    <vt:vector size="17" baseType="lpstr">
      <vt:lpstr>Arial</vt:lpstr>
      <vt:lpstr>Calibri</vt:lpstr>
      <vt:lpstr>Tahoma</vt:lpstr>
      <vt:lpstr>Wingdings</vt:lpstr>
      <vt:lpstr>Advertising_Booth_Display</vt:lpstr>
      <vt:lpstr>1_Advertising_Booth_Display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SilentAll Team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Üç Basamaklı Doğal Sayılar</dc:title>
  <dc:creator>www.mebders.com</dc:creator>
  <cp:lastModifiedBy>Muhammet Bozkurt</cp:lastModifiedBy>
  <cp:revision>349</cp:revision>
  <dcterms:created xsi:type="dcterms:W3CDTF">2015-08-18T22:48:21Z</dcterms:created>
  <dcterms:modified xsi:type="dcterms:W3CDTF">2018-01-14T20:35:04Z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47CDB9D4-C571-40E4-A60F-B84C9155C95F</vt:lpwstr>
  </property>
  <property fmtid="{D5CDD505-2E9C-101B-9397-08002B2CF9AE}" pid="3" name="ArticulatePath">
    <vt:lpwstr>Sunu1</vt:lpwstr>
  </property>
  <property fmtid="{D5CDD505-2E9C-101B-9397-08002B2CF9AE}" pid="4" name="_MarkAsFinal">
    <vt:bool>true</vt:bool>
  </property>
</Properties>
</file>